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9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740166" y="11"/>
            <a:ext cx="3548379" cy="10287000"/>
          </a:xfrm>
          <a:custGeom>
            <a:avLst/>
            <a:gdLst/>
            <a:ahLst/>
            <a:cxnLst/>
            <a:rect l="l" t="t" r="r" b="b"/>
            <a:pathLst>
              <a:path w="3548380" h="10287000">
                <a:moveTo>
                  <a:pt x="3547821" y="0"/>
                </a:moveTo>
                <a:lnTo>
                  <a:pt x="255765" y="0"/>
                </a:lnTo>
                <a:lnTo>
                  <a:pt x="3120479" y="4923688"/>
                </a:lnTo>
                <a:lnTo>
                  <a:pt x="0" y="10286987"/>
                </a:lnTo>
                <a:lnTo>
                  <a:pt x="3547821" y="10286987"/>
                </a:lnTo>
                <a:lnTo>
                  <a:pt x="3547821" y="5561127"/>
                </a:lnTo>
                <a:lnTo>
                  <a:pt x="3547821" y="4286262"/>
                </a:lnTo>
                <a:lnTo>
                  <a:pt x="3547821" y="0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0"/>
            <a:ext cx="10187940" cy="10287000"/>
          </a:xfrm>
          <a:custGeom>
            <a:avLst/>
            <a:gdLst/>
            <a:ahLst/>
            <a:cxnLst/>
            <a:rect l="l" t="t" r="r" b="b"/>
            <a:pathLst>
              <a:path w="10187940" h="10287000">
                <a:moveTo>
                  <a:pt x="7055280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7334341" y="0"/>
                </a:lnTo>
                <a:lnTo>
                  <a:pt x="10187390" y="4903682"/>
                </a:lnTo>
                <a:lnTo>
                  <a:pt x="7055280" y="10286999"/>
                </a:lnTo>
                <a:close/>
              </a:path>
            </a:pathLst>
          </a:custGeom>
          <a:solidFill>
            <a:srgbClr val="3C3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9740265" cy="10287000"/>
          </a:xfrm>
          <a:custGeom>
            <a:avLst/>
            <a:gdLst/>
            <a:ahLst/>
            <a:cxnLst/>
            <a:rect l="l" t="t" r="r" b="b"/>
            <a:pathLst>
              <a:path w="9740265" h="10287000">
                <a:moveTo>
                  <a:pt x="660813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6887199" y="0"/>
                </a:lnTo>
                <a:lnTo>
                  <a:pt x="9740249" y="4903682"/>
                </a:lnTo>
                <a:lnTo>
                  <a:pt x="6608138" y="10286999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7589145"/>
            <a:ext cx="9779635" cy="2698115"/>
          </a:xfrm>
          <a:custGeom>
            <a:avLst/>
            <a:gdLst/>
            <a:ahLst/>
            <a:cxnLst/>
            <a:rect l="l" t="t" r="r" b="b"/>
            <a:pathLst>
              <a:path w="9779635" h="2698115">
                <a:moveTo>
                  <a:pt x="9779598" y="2697854"/>
                </a:moveTo>
                <a:lnTo>
                  <a:pt x="0" y="2697854"/>
                </a:lnTo>
                <a:lnTo>
                  <a:pt x="0" y="0"/>
                </a:lnTo>
                <a:lnTo>
                  <a:pt x="8209939" y="0"/>
                </a:lnTo>
                <a:lnTo>
                  <a:pt x="9779598" y="2697854"/>
                </a:lnTo>
                <a:close/>
              </a:path>
            </a:pathLst>
          </a:custGeom>
          <a:solidFill>
            <a:srgbClr val="242424">
              <a:alpha val="2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5059668" y="0"/>
            <a:ext cx="3228340" cy="5549265"/>
          </a:xfrm>
          <a:custGeom>
            <a:avLst/>
            <a:gdLst/>
            <a:ahLst/>
            <a:cxnLst/>
            <a:rect l="l" t="t" r="r" b="b"/>
            <a:pathLst>
              <a:path w="3228340" h="5549265">
                <a:moveTo>
                  <a:pt x="3228331" y="5548673"/>
                </a:moveTo>
                <a:lnTo>
                  <a:pt x="0" y="0"/>
                </a:lnTo>
                <a:lnTo>
                  <a:pt x="3228331" y="0"/>
                </a:lnTo>
                <a:lnTo>
                  <a:pt x="3228331" y="5548673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87391" y="1542745"/>
            <a:ext cx="5791199" cy="72008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09908" y="3161884"/>
            <a:ext cx="6605905" cy="33959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874951" y="105139"/>
            <a:ext cx="6186411" cy="95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41133" y="3959921"/>
            <a:ext cx="7840344" cy="2809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jp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7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83.png"/><Relationship Id="rId7" Type="http://schemas.openxmlformats.org/officeDocument/2006/relationships/image" Target="../media/image105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Baha-Alawneh/expo_web" TargetMode="External"/><Relationship Id="rId5" Type="http://schemas.openxmlformats.org/officeDocument/2006/relationships/image" Target="../media/image85.png"/><Relationship Id="rId10" Type="http://schemas.openxmlformats.org/officeDocument/2006/relationships/image" Target="../media/image88.png"/><Relationship Id="rId4" Type="http://schemas.openxmlformats.org/officeDocument/2006/relationships/image" Target="../media/image104.png"/><Relationship Id="rId9" Type="http://schemas.openxmlformats.org/officeDocument/2006/relationships/image" Target="../media/image10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hyperlink" Target="https://github.com/Baha-Alawneh/expo_web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118.png"/><Relationship Id="rId7" Type="http://schemas.openxmlformats.org/officeDocument/2006/relationships/image" Target="../media/image120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Baha-Alawneh/expo_web" TargetMode="External"/><Relationship Id="rId5" Type="http://schemas.openxmlformats.org/officeDocument/2006/relationships/image" Target="../media/image110.png"/><Relationship Id="rId10" Type="http://schemas.openxmlformats.org/officeDocument/2006/relationships/image" Target="../media/image112.png"/><Relationship Id="rId4" Type="http://schemas.openxmlformats.org/officeDocument/2006/relationships/image" Target="../media/image119.png"/><Relationship Id="rId9" Type="http://schemas.openxmlformats.org/officeDocument/2006/relationships/image" Target="../media/image1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hyperlink" Target="https://github.com/Baha-Alawneh/expo_web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png"/><Relationship Id="rId5" Type="http://schemas.openxmlformats.org/officeDocument/2006/relationships/image" Target="../media/image127.png"/><Relationship Id="rId4" Type="http://schemas.openxmlformats.org/officeDocument/2006/relationships/hyperlink" Target="https://github.com/Baha-Alawneh/expo_web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png"/><Relationship Id="rId5" Type="http://schemas.openxmlformats.org/officeDocument/2006/relationships/image" Target="../media/image129.png"/><Relationship Id="rId4" Type="http://schemas.openxmlformats.org/officeDocument/2006/relationships/hyperlink" Target="https://github.com/Baha-Alawneh/expo_web" TargetMode="Externa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64.png"/><Relationship Id="rId7" Type="http://schemas.openxmlformats.org/officeDocument/2006/relationships/image" Target="../media/image132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131.png"/><Relationship Id="rId4" Type="http://schemas.openxmlformats.org/officeDocument/2006/relationships/hyperlink" Target="https://github.com/Baha-Alawneh/expo_web" TargetMode="External"/><Relationship Id="rId9" Type="http://schemas.openxmlformats.org/officeDocument/2006/relationships/image" Target="../media/image1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135.png"/><Relationship Id="rId4" Type="http://schemas.openxmlformats.org/officeDocument/2006/relationships/hyperlink" Target="https://github.com/Baha-Alawneh/expo_web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64.png"/><Relationship Id="rId7" Type="http://schemas.openxmlformats.org/officeDocument/2006/relationships/image" Target="../media/image138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137.png"/><Relationship Id="rId4" Type="http://schemas.openxmlformats.org/officeDocument/2006/relationships/hyperlink" Target="https://github.com/Baha-Alawneh/expo_web" TargetMode="External"/><Relationship Id="rId9" Type="http://schemas.openxmlformats.org/officeDocument/2006/relationships/image" Target="../media/image13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hyperlink" Target="https://github.com/Baha-Alawneh/expo_web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3.png"/><Relationship Id="rId5" Type="http://schemas.openxmlformats.org/officeDocument/2006/relationships/image" Target="../media/image145.png"/><Relationship Id="rId4" Type="http://schemas.openxmlformats.org/officeDocument/2006/relationships/hyperlink" Target="https://github.com/Baha-Alawneh/expo_web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41.png"/><Relationship Id="rId7" Type="http://schemas.openxmlformats.org/officeDocument/2006/relationships/image" Target="../media/image149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hyperlink" Target="https://github.com/Baha-Alawneh/expo_web" TargetMode="Externa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23.png"/><Relationship Id="rId7" Type="http://schemas.openxmlformats.org/officeDocument/2006/relationships/image" Target="../media/image153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png"/><Relationship Id="rId5" Type="http://schemas.openxmlformats.org/officeDocument/2006/relationships/image" Target="../media/image152.png"/><Relationship Id="rId4" Type="http://schemas.openxmlformats.org/officeDocument/2006/relationships/hyperlink" Target="https://github.com/Baha-Alawneh/expo_web" TargetMode="Externa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125.png"/><Relationship Id="rId7" Type="http://schemas.openxmlformats.org/officeDocument/2006/relationships/image" Target="../media/image156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155.png"/><Relationship Id="rId4" Type="http://schemas.openxmlformats.org/officeDocument/2006/relationships/hyperlink" Target="https://github.com/Baha-Alawneh/expo_web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1.png"/><Relationship Id="rId5" Type="http://schemas.openxmlformats.org/officeDocument/2006/relationships/image" Target="../media/image160.png"/><Relationship Id="rId4" Type="http://schemas.openxmlformats.org/officeDocument/2006/relationships/hyperlink" Target="https://github.com/Baha-Alawneh/expo_web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hyperlink" Target="https://github.com/Baha-Alawneh/expo_web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jp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jp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jp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image" Target="../media/image168.jp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jp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jp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g"/><Relationship Id="rId2" Type="http://schemas.openxmlformats.org/officeDocument/2006/relationships/image" Target="../media/image17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6.jp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g"/><Relationship Id="rId2" Type="http://schemas.openxmlformats.org/officeDocument/2006/relationships/image" Target="../media/image177.jp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g"/><Relationship Id="rId2" Type="http://schemas.openxmlformats.org/officeDocument/2006/relationships/image" Target="../media/image17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1.jp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185.png"/><Relationship Id="rId4" Type="http://schemas.openxmlformats.org/officeDocument/2006/relationships/image" Target="../media/image18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jpg"/><Relationship Id="rId2" Type="http://schemas.openxmlformats.org/officeDocument/2006/relationships/image" Target="../media/image18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2.jp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jpg"/><Relationship Id="rId2" Type="http://schemas.openxmlformats.org/officeDocument/2006/relationships/image" Target="../media/image193.jp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jpg"/><Relationship Id="rId2" Type="http://schemas.openxmlformats.org/officeDocument/2006/relationships/image" Target="../media/image195.jp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jpg"/><Relationship Id="rId2" Type="http://schemas.openxmlformats.org/officeDocument/2006/relationships/image" Target="../media/image197.jp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jp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jp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jp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jpg"/><Relationship Id="rId2" Type="http://schemas.openxmlformats.org/officeDocument/2006/relationships/image" Target="../media/image202.jp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4.jp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12" Type="http://schemas.openxmlformats.org/officeDocument/2006/relationships/image" Target="../media/image3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jp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jpg"/><Relationship Id="rId2" Type="http://schemas.openxmlformats.org/officeDocument/2006/relationships/image" Target="../media/image20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8.jp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jpg"/><Relationship Id="rId2" Type="http://schemas.openxmlformats.org/officeDocument/2006/relationships/image" Target="../media/image209.jpg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jpg"/><Relationship Id="rId2" Type="http://schemas.openxmlformats.org/officeDocument/2006/relationships/image" Target="../media/image211.jp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jpg"/><Relationship Id="rId2" Type="http://schemas.openxmlformats.org/officeDocument/2006/relationships/image" Target="../media/image213.jp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jpg"/><Relationship Id="rId2" Type="http://schemas.openxmlformats.org/officeDocument/2006/relationships/image" Target="../media/image215.jp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jpg"/><Relationship Id="rId2" Type="http://schemas.openxmlformats.org/officeDocument/2006/relationships/image" Target="../media/image217.jp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jpg"/><Relationship Id="rId2" Type="http://schemas.openxmlformats.org/officeDocument/2006/relationships/image" Target="../media/image219.jp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11" Type="http://schemas.openxmlformats.org/officeDocument/2006/relationships/image" Target="../media/image43.jp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6.png"/><Relationship Id="rId4" Type="http://schemas.openxmlformats.org/officeDocument/2006/relationships/image" Target="../media/image225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810" y="3699382"/>
            <a:ext cx="723138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600" spc="-90" dirty="0">
                <a:solidFill>
                  <a:srgbClr val="F4F4F2"/>
                </a:solidFill>
              </a:rPr>
              <a:t>EXPOVERSE</a:t>
            </a:r>
            <a:endParaRPr sz="9600"/>
          </a:p>
        </p:txBody>
      </p:sp>
      <p:grpSp>
        <p:nvGrpSpPr>
          <p:cNvPr id="4" name="object 4"/>
          <p:cNvGrpSpPr/>
          <p:nvPr/>
        </p:nvGrpSpPr>
        <p:grpSpPr>
          <a:xfrm>
            <a:off x="4630120" y="-3"/>
            <a:ext cx="13658215" cy="8922385"/>
            <a:chOff x="4630120" y="-3"/>
            <a:chExt cx="13658215" cy="8922385"/>
          </a:xfrm>
        </p:grpSpPr>
        <p:sp>
          <p:nvSpPr>
            <p:cNvPr id="5" name="object 5"/>
            <p:cNvSpPr/>
            <p:nvPr/>
          </p:nvSpPr>
          <p:spPr>
            <a:xfrm>
              <a:off x="4630120" y="-3"/>
              <a:ext cx="5110480" cy="3566160"/>
            </a:xfrm>
            <a:custGeom>
              <a:avLst/>
              <a:gdLst/>
              <a:ahLst/>
              <a:cxnLst/>
              <a:rect l="l" t="t" r="r" b="b"/>
              <a:pathLst>
                <a:path w="5110480" h="3566160">
                  <a:moveTo>
                    <a:pt x="4840106" y="327178"/>
                  </a:moveTo>
                  <a:lnTo>
                    <a:pt x="4375441" y="3"/>
                  </a:lnTo>
                  <a:lnTo>
                    <a:pt x="4700027" y="4"/>
                  </a:lnTo>
                  <a:lnTo>
                    <a:pt x="5109024" y="287982"/>
                  </a:lnTo>
                  <a:lnTo>
                    <a:pt x="5110372" y="295794"/>
                  </a:lnTo>
                  <a:lnTo>
                    <a:pt x="5105556" y="301234"/>
                  </a:lnTo>
                  <a:lnTo>
                    <a:pt x="5005824" y="442879"/>
                  </a:lnTo>
                  <a:lnTo>
                    <a:pt x="4846476" y="330680"/>
                  </a:lnTo>
                  <a:lnTo>
                    <a:pt x="4840106" y="327178"/>
                  </a:lnTo>
                  <a:close/>
                </a:path>
                <a:path w="5110480" h="3566160">
                  <a:moveTo>
                    <a:pt x="3138804" y="2754587"/>
                  </a:moveTo>
                  <a:lnTo>
                    <a:pt x="3146637" y="2753231"/>
                  </a:lnTo>
                  <a:lnTo>
                    <a:pt x="4847177" y="338041"/>
                  </a:lnTo>
                  <a:lnTo>
                    <a:pt x="4846476" y="330680"/>
                  </a:lnTo>
                  <a:lnTo>
                    <a:pt x="5005824" y="442879"/>
                  </a:lnTo>
                  <a:lnTo>
                    <a:pt x="3378148" y="2754587"/>
                  </a:lnTo>
                  <a:lnTo>
                    <a:pt x="3138804" y="2754587"/>
                  </a:lnTo>
                  <a:close/>
                </a:path>
                <a:path w="5110480" h="3566160">
                  <a:moveTo>
                    <a:pt x="2800171" y="3565675"/>
                  </a:moveTo>
                  <a:lnTo>
                    <a:pt x="1339" y="1594989"/>
                  </a:lnTo>
                  <a:lnTo>
                    <a:pt x="0" y="1587189"/>
                  </a:lnTo>
                  <a:lnTo>
                    <a:pt x="1117556" y="0"/>
                  </a:lnTo>
                  <a:lnTo>
                    <a:pt x="1308828" y="3"/>
                  </a:lnTo>
                  <a:lnTo>
                    <a:pt x="621926" y="975556"/>
                  </a:lnTo>
                  <a:lnTo>
                    <a:pt x="623289" y="983387"/>
                  </a:lnTo>
                  <a:lnTo>
                    <a:pt x="3298818" y="2867255"/>
                  </a:lnTo>
                  <a:lnTo>
                    <a:pt x="2808004" y="3564334"/>
                  </a:lnTo>
                  <a:lnTo>
                    <a:pt x="2800171" y="3565675"/>
                  </a:lnTo>
                  <a:close/>
                </a:path>
                <a:path w="5110480" h="3566160">
                  <a:moveTo>
                    <a:pt x="3298818" y="2867255"/>
                  </a:moveTo>
                  <a:lnTo>
                    <a:pt x="3138804" y="2754587"/>
                  </a:lnTo>
                  <a:lnTo>
                    <a:pt x="3378148" y="2754587"/>
                  </a:lnTo>
                  <a:lnTo>
                    <a:pt x="3298818" y="2867255"/>
                  </a:lnTo>
                  <a:close/>
                </a:path>
              </a:pathLst>
            </a:custGeom>
            <a:solidFill>
              <a:srgbClr val="F1F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52039" y="0"/>
              <a:ext cx="4225259" cy="275392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630307" y="0"/>
              <a:ext cx="4848225" cy="3574415"/>
            </a:xfrm>
            <a:custGeom>
              <a:avLst/>
              <a:gdLst/>
              <a:ahLst/>
              <a:cxnLst/>
              <a:rect l="l" t="t" r="r" b="b"/>
              <a:pathLst>
                <a:path w="4848225" h="3574415">
                  <a:moveTo>
                    <a:pt x="3139927" y="2755507"/>
                  </a:moveTo>
                  <a:lnTo>
                    <a:pt x="3132715" y="2750429"/>
                  </a:lnTo>
                  <a:lnTo>
                    <a:pt x="3136539" y="2750429"/>
                  </a:lnTo>
                  <a:lnTo>
                    <a:pt x="3140354" y="2747954"/>
                  </a:lnTo>
                  <a:lnTo>
                    <a:pt x="4837663" y="337355"/>
                  </a:lnTo>
                  <a:lnTo>
                    <a:pt x="4358540" y="0"/>
                  </a:lnTo>
                  <a:lnTo>
                    <a:pt x="4375254" y="0"/>
                  </a:lnTo>
                  <a:lnTo>
                    <a:pt x="4841228" y="328097"/>
                  </a:lnTo>
                  <a:lnTo>
                    <a:pt x="4847996" y="333835"/>
                  </a:lnTo>
                  <a:lnTo>
                    <a:pt x="4845801" y="341122"/>
                  </a:lnTo>
                  <a:lnTo>
                    <a:pt x="3146633" y="2754343"/>
                  </a:lnTo>
                  <a:lnTo>
                    <a:pt x="3139927" y="2755507"/>
                  </a:lnTo>
                  <a:close/>
                </a:path>
                <a:path w="4848225" h="3574415">
                  <a:moveTo>
                    <a:pt x="2811140" y="3573536"/>
                  </a:moveTo>
                  <a:lnTo>
                    <a:pt x="1825" y="1595468"/>
                  </a:lnTo>
                  <a:lnTo>
                    <a:pt x="0" y="1588312"/>
                  </a:lnTo>
                  <a:lnTo>
                    <a:pt x="1118350" y="0"/>
                  </a:lnTo>
                  <a:lnTo>
                    <a:pt x="1134044" y="0"/>
                  </a:lnTo>
                  <a:lnTo>
                    <a:pt x="14207" y="1590450"/>
                  </a:lnTo>
                  <a:lnTo>
                    <a:pt x="2811688" y="3560185"/>
                  </a:lnTo>
                  <a:lnTo>
                    <a:pt x="2816900" y="3573688"/>
                  </a:lnTo>
                  <a:lnTo>
                    <a:pt x="2813547" y="3574267"/>
                  </a:lnTo>
                  <a:lnTo>
                    <a:pt x="2811140" y="3573536"/>
                  </a:lnTo>
                  <a:close/>
                </a:path>
              </a:pathLst>
            </a:custGeom>
            <a:solidFill>
              <a:srgbClr val="3C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42407" y="0"/>
              <a:ext cx="4512310" cy="3574415"/>
            </a:xfrm>
            <a:custGeom>
              <a:avLst/>
              <a:gdLst/>
              <a:ahLst/>
              <a:cxnLst/>
              <a:rect l="l" t="t" r="r" b="b"/>
              <a:pathLst>
                <a:path w="4512309" h="3574415">
                  <a:moveTo>
                    <a:pt x="2204344" y="3574328"/>
                  </a:moveTo>
                  <a:lnTo>
                    <a:pt x="2198735" y="3558631"/>
                  </a:lnTo>
                  <a:lnTo>
                    <a:pt x="4492630" y="300769"/>
                  </a:lnTo>
                  <a:lnTo>
                    <a:pt x="4065467" y="0"/>
                  </a:lnTo>
                  <a:lnTo>
                    <a:pt x="4087746" y="4"/>
                  </a:lnTo>
                  <a:lnTo>
                    <a:pt x="4510492" y="297663"/>
                  </a:lnTo>
                  <a:lnTo>
                    <a:pt x="4511863" y="305489"/>
                  </a:lnTo>
                  <a:lnTo>
                    <a:pt x="4510173" y="307889"/>
                  </a:lnTo>
                  <a:lnTo>
                    <a:pt x="4501347" y="307890"/>
                  </a:lnTo>
                  <a:lnTo>
                    <a:pt x="4502688" y="315711"/>
                  </a:lnTo>
                  <a:lnTo>
                    <a:pt x="4504010" y="316642"/>
                  </a:lnTo>
                  <a:lnTo>
                    <a:pt x="2211506" y="3572529"/>
                  </a:lnTo>
                  <a:lnTo>
                    <a:pt x="2208139" y="3574328"/>
                  </a:lnTo>
                  <a:lnTo>
                    <a:pt x="2204344" y="3574328"/>
                  </a:lnTo>
                  <a:close/>
                </a:path>
                <a:path w="4512309" h="3574415">
                  <a:moveTo>
                    <a:pt x="4502688" y="315711"/>
                  </a:moveTo>
                  <a:lnTo>
                    <a:pt x="4502780" y="312822"/>
                  </a:lnTo>
                  <a:lnTo>
                    <a:pt x="4502383" y="310584"/>
                  </a:lnTo>
                  <a:lnTo>
                    <a:pt x="4501347" y="307890"/>
                  </a:lnTo>
                  <a:lnTo>
                    <a:pt x="4510173" y="307889"/>
                  </a:lnTo>
                  <a:lnTo>
                    <a:pt x="4504667" y="315709"/>
                  </a:lnTo>
                  <a:lnTo>
                    <a:pt x="4502688" y="315711"/>
                  </a:lnTo>
                  <a:close/>
                </a:path>
                <a:path w="4512309" h="3574415">
                  <a:moveTo>
                    <a:pt x="4504010" y="316642"/>
                  </a:moveTo>
                  <a:lnTo>
                    <a:pt x="4502688" y="315711"/>
                  </a:lnTo>
                  <a:lnTo>
                    <a:pt x="4504667" y="315709"/>
                  </a:lnTo>
                  <a:lnTo>
                    <a:pt x="4504010" y="316642"/>
                  </a:lnTo>
                  <a:close/>
                </a:path>
                <a:path w="4512309" h="3574415">
                  <a:moveTo>
                    <a:pt x="2522709" y="2755821"/>
                  </a:moveTo>
                  <a:lnTo>
                    <a:pt x="3261" y="981852"/>
                  </a:lnTo>
                  <a:lnTo>
                    <a:pt x="884" y="978226"/>
                  </a:lnTo>
                  <a:lnTo>
                    <a:pt x="1219" y="973567"/>
                  </a:lnTo>
                  <a:lnTo>
                    <a:pt x="0" y="969754"/>
                  </a:lnTo>
                  <a:lnTo>
                    <a:pt x="518" y="966206"/>
                  </a:lnTo>
                  <a:lnTo>
                    <a:pt x="680841" y="0"/>
                  </a:lnTo>
                  <a:lnTo>
                    <a:pt x="696546" y="0"/>
                  </a:lnTo>
                  <a:lnTo>
                    <a:pt x="11495" y="972933"/>
                  </a:lnTo>
                  <a:lnTo>
                    <a:pt x="2530080" y="2746295"/>
                  </a:lnTo>
                  <a:lnTo>
                    <a:pt x="2530053" y="2755120"/>
                  </a:lnTo>
                  <a:lnTo>
                    <a:pt x="2526243" y="2756358"/>
                  </a:lnTo>
                  <a:lnTo>
                    <a:pt x="2522709" y="2755821"/>
                  </a:lnTo>
                  <a:close/>
                </a:path>
                <a:path w="4512309" h="3574415">
                  <a:moveTo>
                    <a:pt x="2530080" y="2746295"/>
                  </a:moveTo>
                  <a:lnTo>
                    <a:pt x="2527675" y="2744601"/>
                  </a:lnTo>
                  <a:lnTo>
                    <a:pt x="2529443" y="2744870"/>
                  </a:lnTo>
                  <a:lnTo>
                    <a:pt x="2530083" y="2745320"/>
                  </a:lnTo>
                  <a:lnTo>
                    <a:pt x="2530080" y="27462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693457" y="-2"/>
              <a:ext cx="4815840" cy="4206875"/>
            </a:xfrm>
            <a:custGeom>
              <a:avLst/>
              <a:gdLst/>
              <a:ahLst/>
              <a:cxnLst/>
              <a:rect l="l" t="t" r="r" b="b"/>
              <a:pathLst>
                <a:path w="4815840" h="4206875">
                  <a:moveTo>
                    <a:pt x="3497299" y="3364384"/>
                  </a:moveTo>
                  <a:lnTo>
                    <a:pt x="1719658" y="4206841"/>
                  </a:lnTo>
                  <a:lnTo>
                    <a:pt x="1712190" y="4204164"/>
                  </a:lnTo>
                  <a:lnTo>
                    <a:pt x="0" y="591326"/>
                  </a:lnTo>
                  <a:lnTo>
                    <a:pt x="2659" y="583852"/>
                  </a:lnTo>
                  <a:lnTo>
                    <a:pt x="1234614" y="5"/>
                  </a:lnTo>
                  <a:lnTo>
                    <a:pt x="1670976" y="0"/>
                  </a:lnTo>
                  <a:lnTo>
                    <a:pt x="224034" y="685732"/>
                  </a:lnTo>
                  <a:lnTo>
                    <a:pt x="221350" y="693212"/>
                  </a:lnTo>
                  <a:lnTo>
                    <a:pt x="1486018" y="3361715"/>
                  </a:lnTo>
                  <a:lnTo>
                    <a:pt x="1493489" y="3364383"/>
                  </a:lnTo>
                  <a:lnTo>
                    <a:pt x="3497299" y="3364384"/>
                  </a:lnTo>
                  <a:close/>
                </a:path>
                <a:path w="4815840" h="4206875">
                  <a:moveTo>
                    <a:pt x="4812890" y="2740902"/>
                  </a:moveTo>
                  <a:lnTo>
                    <a:pt x="3497299" y="3364384"/>
                  </a:lnTo>
                  <a:lnTo>
                    <a:pt x="1493485" y="3364384"/>
                  </a:lnTo>
                  <a:lnTo>
                    <a:pt x="4273605" y="2046835"/>
                  </a:lnTo>
                  <a:lnTo>
                    <a:pt x="4276288" y="2039355"/>
                  </a:lnTo>
                  <a:lnTo>
                    <a:pt x="3309784" y="2"/>
                  </a:lnTo>
                  <a:lnTo>
                    <a:pt x="3520118" y="2"/>
                  </a:lnTo>
                  <a:lnTo>
                    <a:pt x="4815540" y="2733430"/>
                  </a:lnTo>
                  <a:lnTo>
                    <a:pt x="4812890" y="2740902"/>
                  </a:lnTo>
                  <a:close/>
                </a:path>
              </a:pathLst>
            </a:custGeom>
            <a:solidFill>
              <a:srgbClr val="F1F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14473" y="0"/>
              <a:ext cx="4054906" cy="336365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695565" y="0"/>
              <a:ext cx="4826635" cy="4206875"/>
            </a:xfrm>
            <a:custGeom>
              <a:avLst/>
              <a:gdLst/>
              <a:ahLst/>
              <a:cxnLst/>
              <a:rect l="l" t="t" r="r" b="b"/>
              <a:pathLst>
                <a:path w="4826634" h="4206875">
                  <a:moveTo>
                    <a:pt x="1746212" y="4193255"/>
                  </a:moveTo>
                  <a:lnTo>
                    <a:pt x="1718303" y="4206481"/>
                  </a:lnTo>
                  <a:lnTo>
                    <a:pt x="1711147" y="4204563"/>
                  </a:lnTo>
                  <a:lnTo>
                    <a:pt x="0" y="593878"/>
                  </a:lnTo>
                  <a:lnTo>
                    <a:pt x="396" y="591016"/>
                  </a:lnTo>
                  <a:lnTo>
                    <a:pt x="822" y="588154"/>
                  </a:lnTo>
                  <a:lnTo>
                    <a:pt x="1551" y="587808"/>
                  </a:lnTo>
                  <a:lnTo>
                    <a:pt x="12953" y="591281"/>
                  </a:lnTo>
                  <a:lnTo>
                    <a:pt x="1720012" y="4193245"/>
                  </a:lnTo>
                  <a:lnTo>
                    <a:pt x="1746212" y="4193255"/>
                  </a:lnTo>
                  <a:close/>
                </a:path>
                <a:path w="4826634" h="4206875">
                  <a:moveTo>
                    <a:pt x="215036" y="704959"/>
                  </a:moveTo>
                  <a:lnTo>
                    <a:pt x="210591" y="701030"/>
                  </a:lnTo>
                  <a:lnTo>
                    <a:pt x="207721" y="695120"/>
                  </a:lnTo>
                  <a:lnTo>
                    <a:pt x="213209" y="689851"/>
                  </a:lnTo>
                  <a:lnTo>
                    <a:pt x="1668843" y="0"/>
                  </a:lnTo>
                  <a:lnTo>
                    <a:pt x="1691325" y="0"/>
                  </a:lnTo>
                  <a:lnTo>
                    <a:pt x="218785" y="697863"/>
                  </a:lnTo>
                  <a:lnTo>
                    <a:pt x="215859" y="701030"/>
                  </a:lnTo>
                  <a:lnTo>
                    <a:pt x="215036" y="704959"/>
                  </a:lnTo>
                  <a:close/>
                </a:path>
                <a:path w="4826634" h="4206875">
                  <a:moveTo>
                    <a:pt x="4272962" y="2046137"/>
                  </a:moveTo>
                  <a:lnTo>
                    <a:pt x="4264974" y="2049922"/>
                  </a:lnTo>
                  <a:lnTo>
                    <a:pt x="4266834" y="2046375"/>
                  </a:lnTo>
                  <a:lnTo>
                    <a:pt x="4266590" y="2042065"/>
                  </a:lnTo>
                  <a:lnTo>
                    <a:pt x="3298806" y="0"/>
                  </a:lnTo>
                  <a:lnTo>
                    <a:pt x="3308572" y="0"/>
                  </a:lnTo>
                  <a:lnTo>
                    <a:pt x="4275246" y="2039736"/>
                  </a:lnTo>
                  <a:lnTo>
                    <a:pt x="4272962" y="2046137"/>
                  </a:lnTo>
                  <a:close/>
                </a:path>
                <a:path w="4826634" h="4206875">
                  <a:moveTo>
                    <a:pt x="4823094" y="2735064"/>
                  </a:moveTo>
                  <a:lnTo>
                    <a:pt x="1746212" y="4193255"/>
                  </a:lnTo>
                  <a:lnTo>
                    <a:pt x="1719991" y="4193255"/>
                  </a:lnTo>
                  <a:lnTo>
                    <a:pt x="4811755" y="2728011"/>
                  </a:lnTo>
                  <a:lnTo>
                    <a:pt x="4826081" y="2730105"/>
                  </a:lnTo>
                  <a:lnTo>
                    <a:pt x="4824922" y="2733308"/>
                  </a:lnTo>
                  <a:lnTo>
                    <a:pt x="4823094" y="2735064"/>
                  </a:lnTo>
                  <a:close/>
                </a:path>
              </a:pathLst>
            </a:custGeom>
            <a:solidFill>
              <a:srgbClr val="3C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697455" y="0"/>
              <a:ext cx="4826635" cy="3371215"/>
            </a:xfrm>
            <a:custGeom>
              <a:avLst/>
              <a:gdLst/>
              <a:ahLst/>
              <a:cxnLst/>
              <a:rect l="l" t="t" r="r" b="b"/>
              <a:pathLst>
                <a:path w="4826634" h="3371215">
                  <a:moveTo>
                    <a:pt x="1508746" y="3358804"/>
                  </a:moveTo>
                  <a:lnTo>
                    <a:pt x="1484301" y="3370389"/>
                  </a:lnTo>
                  <a:lnTo>
                    <a:pt x="1480017" y="3370630"/>
                  </a:lnTo>
                  <a:lnTo>
                    <a:pt x="1476146" y="3368039"/>
                  </a:lnTo>
                  <a:lnTo>
                    <a:pt x="1472214" y="3367247"/>
                  </a:lnTo>
                  <a:lnTo>
                    <a:pt x="1469379" y="3365022"/>
                  </a:lnTo>
                  <a:lnTo>
                    <a:pt x="207142" y="701603"/>
                  </a:lnTo>
                  <a:lnTo>
                    <a:pt x="207203" y="698019"/>
                  </a:lnTo>
                  <a:lnTo>
                    <a:pt x="208361" y="694812"/>
                  </a:lnTo>
                  <a:lnTo>
                    <a:pt x="219059" y="696833"/>
                  </a:lnTo>
                  <a:lnTo>
                    <a:pt x="1480626" y="3358804"/>
                  </a:lnTo>
                  <a:lnTo>
                    <a:pt x="1508746" y="3358804"/>
                  </a:lnTo>
                  <a:close/>
                </a:path>
                <a:path w="4826634" h="3371215">
                  <a:moveTo>
                    <a:pt x="4268820" y="2050754"/>
                  </a:moveTo>
                  <a:lnTo>
                    <a:pt x="1508746" y="3358804"/>
                  </a:lnTo>
                  <a:lnTo>
                    <a:pt x="1480626" y="3358804"/>
                  </a:lnTo>
                  <a:lnTo>
                    <a:pt x="4261478" y="2040907"/>
                  </a:lnTo>
                  <a:lnTo>
                    <a:pt x="4262613" y="2039488"/>
                  </a:lnTo>
                  <a:lnTo>
                    <a:pt x="4263298" y="2039163"/>
                  </a:lnTo>
                  <a:lnTo>
                    <a:pt x="4271832" y="2044006"/>
                  </a:lnTo>
                  <a:lnTo>
                    <a:pt x="4271012" y="2047926"/>
                  </a:lnTo>
                  <a:lnTo>
                    <a:pt x="4268820" y="2050754"/>
                  </a:lnTo>
                  <a:close/>
                </a:path>
                <a:path w="4826634" h="3371215">
                  <a:moveTo>
                    <a:pt x="4824526" y="2730830"/>
                  </a:moveTo>
                  <a:lnTo>
                    <a:pt x="4808097" y="2727971"/>
                  </a:lnTo>
                  <a:lnTo>
                    <a:pt x="3515234" y="0"/>
                  </a:lnTo>
                  <a:lnTo>
                    <a:pt x="3535653" y="0"/>
                  </a:lnTo>
                  <a:lnTo>
                    <a:pt x="4826464" y="2723701"/>
                  </a:lnTo>
                  <a:lnTo>
                    <a:pt x="4826385" y="2727283"/>
                  </a:lnTo>
                  <a:lnTo>
                    <a:pt x="4824526" y="2730830"/>
                  </a:lnTo>
                  <a:close/>
                </a:path>
                <a:path w="4826634" h="3371215">
                  <a:moveTo>
                    <a:pt x="1260563" y="0"/>
                  </a:moveTo>
                  <a:lnTo>
                    <a:pt x="11396" y="592002"/>
                  </a:lnTo>
                  <a:lnTo>
                    <a:pt x="0" y="588535"/>
                  </a:lnTo>
                  <a:lnTo>
                    <a:pt x="792" y="584606"/>
                  </a:lnTo>
                  <a:lnTo>
                    <a:pt x="3017" y="581784"/>
                  </a:lnTo>
                  <a:lnTo>
                    <a:pt x="1230618" y="1"/>
                  </a:lnTo>
                  <a:lnTo>
                    <a:pt x="12605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2523956" y="3589662"/>
              <a:ext cx="5041265" cy="5332730"/>
            </a:xfrm>
            <a:custGeom>
              <a:avLst/>
              <a:gdLst/>
              <a:ahLst/>
              <a:cxnLst/>
              <a:rect l="l" t="t" r="r" b="b"/>
              <a:pathLst>
                <a:path w="5041265" h="5332730">
                  <a:moveTo>
                    <a:pt x="3678515" y="4447242"/>
                  </a:moveTo>
                  <a:lnTo>
                    <a:pt x="1783859" y="5332559"/>
                  </a:lnTo>
                  <a:lnTo>
                    <a:pt x="1776051" y="5329694"/>
                  </a:lnTo>
                  <a:lnTo>
                    <a:pt x="0" y="1528778"/>
                  </a:lnTo>
                  <a:lnTo>
                    <a:pt x="2840" y="1520959"/>
                  </a:lnTo>
                  <a:lnTo>
                    <a:pt x="3257826" y="0"/>
                  </a:lnTo>
                  <a:lnTo>
                    <a:pt x="3265658" y="2832"/>
                  </a:lnTo>
                  <a:lnTo>
                    <a:pt x="3268097" y="10055"/>
                  </a:lnTo>
                  <a:lnTo>
                    <a:pt x="3345056" y="174754"/>
                  </a:lnTo>
                  <a:lnTo>
                    <a:pt x="3159771" y="261333"/>
                  </a:lnTo>
                  <a:lnTo>
                    <a:pt x="3153279" y="265295"/>
                  </a:lnTo>
                  <a:lnTo>
                    <a:pt x="234553" y="1629130"/>
                  </a:lnTo>
                  <a:lnTo>
                    <a:pt x="231679" y="1636986"/>
                  </a:lnTo>
                  <a:lnTo>
                    <a:pt x="1543508" y="4444377"/>
                  </a:lnTo>
                  <a:lnTo>
                    <a:pt x="1551341" y="4447242"/>
                  </a:lnTo>
                  <a:lnTo>
                    <a:pt x="3678515" y="4447242"/>
                  </a:lnTo>
                  <a:close/>
                </a:path>
                <a:path w="5041265" h="5332730">
                  <a:moveTo>
                    <a:pt x="5038101" y="3811948"/>
                  </a:moveTo>
                  <a:lnTo>
                    <a:pt x="3678515" y="4447242"/>
                  </a:lnTo>
                  <a:lnTo>
                    <a:pt x="1551341" y="4447242"/>
                  </a:lnTo>
                  <a:lnTo>
                    <a:pt x="4476206" y="3080539"/>
                  </a:lnTo>
                  <a:lnTo>
                    <a:pt x="4479027" y="3072695"/>
                  </a:lnTo>
                  <a:lnTo>
                    <a:pt x="3166842" y="264533"/>
                  </a:lnTo>
                  <a:lnTo>
                    <a:pt x="3159771" y="261333"/>
                  </a:lnTo>
                  <a:lnTo>
                    <a:pt x="3385511" y="261333"/>
                  </a:lnTo>
                  <a:lnTo>
                    <a:pt x="5040959" y="3804099"/>
                  </a:lnTo>
                  <a:lnTo>
                    <a:pt x="5038101" y="3811948"/>
                  </a:lnTo>
                  <a:close/>
                </a:path>
                <a:path w="5041265" h="5332730">
                  <a:moveTo>
                    <a:pt x="3385511" y="261333"/>
                  </a:moveTo>
                  <a:lnTo>
                    <a:pt x="3159771" y="261333"/>
                  </a:lnTo>
                  <a:lnTo>
                    <a:pt x="3345056" y="174754"/>
                  </a:lnTo>
                  <a:lnTo>
                    <a:pt x="3385511" y="261333"/>
                  </a:lnTo>
                  <a:close/>
                </a:path>
              </a:pathLst>
            </a:custGeom>
            <a:solidFill>
              <a:srgbClr val="F1F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55300" y="3850995"/>
              <a:ext cx="4247326" cy="418514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2526152" y="3851086"/>
              <a:ext cx="5052060" cy="5071110"/>
            </a:xfrm>
            <a:custGeom>
              <a:avLst/>
              <a:gdLst/>
              <a:ahLst/>
              <a:cxnLst/>
              <a:rect l="l" t="t" r="r" b="b"/>
              <a:pathLst>
                <a:path w="5052059" h="5071109">
                  <a:moveTo>
                    <a:pt x="1812118" y="5056906"/>
                  </a:moveTo>
                  <a:lnTo>
                    <a:pt x="1782439" y="5070774"/>
                  </a:lnTo>
                  <a:lnTo>
                    <a:pt x="1774972" y="5068702"/>
                  </a:lnTo>
                  <a:lnTo>
                    <a:pt x="0" y="1270071"/>
                  </a:lnTo>
                  <a:lnTo>
                    <a:pt x="915" y="1264056"/>
                  </a:lnTo>
                  <a:lnTo>
                    <a:pt x="1676" y="1263700"/>
                  </a:lnTo>
                  <a:lnTo>
                    <a:pt x="13624" y="1267419"/>
                  </a:lnTo>
                  <a:lnTo>
                    <a:pt x="1784320" y="5056887"/>
                  </a:lnTo>
                  <a:lnTo>
                    <a:pt x="1812118" y="5056906"/>
                  </a:lnTo>
                  <a:close/>
                </a:path>
                <a:path w="5052059" h="5071109">
                  <a:moveTo>
                    <a:pt x="225033" y="1387845"/>
                  </a:moveTo>
                  <a:lnTo>
                    <a:pt x="220248" y="1383578"/>
                  </a:lnTo>
                  <a:lnTo>
                    <a:pt x="217413" y="1377482"/>
                  </a:lnTo>
                  <a:lnTo>
                    <a:pt x="223210" y="1371990"/>
                  </a:lnTo>
                  <a:lnTo>
                    <a:pt x="3152607" y="3169"/>
                  </a:lnTo>
                  <a:lnTo>
                    <a:pt x="3161355" y="0"/>
                  </a:lnTo>
                  <a:lnTo>
                    <a:pt x="3166841" y="5791"/>
                  </a:lnTo>
                  <a:lnTo>
                    <a:pt x="3167557" y="7323"/>
                  </a:lnTo>
                  <a:lnTo>
                    <a:pt x="229017" y="1380416"/>
                  </a:lnTo>
                  <a:lnTo>
                    <a:pt x="225887" y="1383731"/>
                  </a:lnTo>
                  <a:lnTo>
                    <a:pt x="225033" y="1387845"/>
                  </a:lnTo>
                  <a:close/>
                </a:path>
                <a:path w="5052059" h="5071109">
                  <a:moveTo>
                    <a:pt x="4475530" y="2818394"/>
                  </a:moveTo>
                  <a:lnTo>
                    <a:pt x="4467119" y="2822324"/>
                  </a:lnTo>
                  <a:lnTo>
                    <a:pt x="4469099" y="2818607"/>
                  </a:lnTo>
                  <a:lnTo>
                    <a:pt x="4468855" y="2814096"/>
                  </a:lnTo>
                  <a:lnTo>
                    <a:pt x="3159160" y="11247"/>
                  </a:lnTo>
                  <a:lnTo>
                    <a:pt x="3169390" y="11247"/>
                  </a:lnTo>
                  <a:lnTo>
                    <a:pt x="4477969" y="2811688"/>
                  </a:lnTo>
                  <a:lnTo>
                    <a:pt x="4475530" y="2818394"/>
                  </a:lnTo>
                  <a:close/>
                </a:path>
                <a:path w="5052059" h="5071109">
                  <a:moveTo>
                    <a:pt x="3169390" y="11247"/>
                  </a:moveTo>
                  <a:lnTo>
                    <a:pt x="3159160" y="11247"/>
                  </a:lnTo>
                  <a:lnTo>
                    <a:pt x="3167557" y="7323"/>
                  </a:lnTo>
                  <a:lnTo>
                    <a:pt x="3169390" y="11247"/>
                  </a:lnTo>
                  <a:close/>
                </a:path>
                <a:path w="5052059" h="5071109">
                  <a:moveTo>
                    <a:pt x="5048890" y="3544458"/>
                  </a:moveTo>
                  <a:lnTo>
                    <a:pt x="1812118" y="5056906"/>
                  </a:lnTo>
                  <a:lnTo>
                    <a:pt x="1784280" y="5056906"/>
                  </a:lnTo>
                  <a:lnTo>
                    <a:pt x="5037033" y="3536990"/>
                  </a:lnTo>
                  <a:lnTo>
                    <a:pt x="5052029" y="3539276"/>
                  </a:lnTo>
                  <a:lnTo>
                    <a:pt x="5050810" y="3542629"/>
                  </a:lnTo>
                  <a:lnTo>
                    <a:pt x="5048890" y="3544458"/>
                  </a:lnTo>
                  <a:close/>
                </a:path>
              </a:pathLst>
            </a:custGeom>
            <a:solidFill>
              <a:srgbClr val="3C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528163" y="3582175"/>
              <a:ext cx="5052695" cy="4461510"/>
            </a:xfrm>
            <a:custGeom>
              <a:avLst/>
              <a:gdLst/>
              <a:ahLst/>
              <a:cxnLst/>
              <a:rect l="l" t="t" r="r" b="b"/>
              <a:pathLst>
                <a:path w="5052694" h="4461509">
                  <a:moveTo>
                    <a:pt x="1567729" y="4448816"/>
                  </a:moveTo>
                  <a:lnTo>
                    <a:pt x="1541702" y="4460978"/>
                  </a:lnTo>
                  <a:lnTo>
                    <a:pt x="1537167" y="4461222"/>
                  </a:lnTo>
                  <a:lnTo>
                    <a:pt x="1533113" y="4458479"/>
                  </a:lnTo>
                  <a:lnTo>
                    <a:pt x="1528998" y="4457625"/>
                  </a:lnTo>
                  <a:lnTo>
                    <a:pt x="1526042" y="4455278"/>
                  </a:lnTo>
                  <a:lnTo>
                    <a:pt x="216712" y="1653221"/>
                  </a:lnTo>
                  <a:lnTo>
                    <a:pt x="216804" y="1649442"/>
                  </a:lnTo>
                  <a:lnTo>
                    <a:pt x="218023" y="1646089"/>
                  </a:lnTo>
                  <a:lnTo>
                    <a:pt x="229270" y="1648284"/>
                  </a:lnTo>
                  <a:lnTo>
                    <a:pt x="1537898" y="4448816"/>
                  </a:lnTo>
                  <a:lnTo>
                    <a:pt x="1567729" y="4448816"/>
                  </a:lnTo>
                  <a:close/>
                </a:path>
                <a:path w="5052694" h="4461509">
                  <a:moveTo>
                    <a:pt x="4471111" y="3092152"/>
                  </a:moveTo>
                  <a:lnTo>
                    <a:pt x="1567729" y="4448816"/>
                  </a:lnTo>
                  <a:lnTo>
                    <a:pt x="1537898" y="4448816"/>
                  </a:lnTo>
                  <a:lnTo>
                    <a:pt x="4463509" y="3081764"/>
                  </a:lnTo>
                  <a:lnTo>
                    <a:pt x="4464649" y="3080295"/>
                  </a:lnTo>
                  <a:lnTo>
                    <a:pt x="4465391" y="3079948"/>
                  </a:lnTo>
                  <a:lnTo>
                    <a:pt x="4474311" y="3085080"/>
                  </a:lnTo>
                  <a:lnTo>
                    <a:pt x="4473461" y="3089178"/>
                  </a:lnTo>
                  <a:lnTo>
                    <a:pt x="4471111" y="3092152"/>
                  </a:lnTo>
                  <a:close/>
                </a:path>
                <a:path w="5052694" h="4461509">
                  <a:moveTo>
                    <a:pt x="3284502" y="17910"/>
                  </a:moveTo>
                  <a:lnTo>
                    <a:pt x="3263127" y="17908"/>
                  </a:lnTo>
                  <a:lnTo>
                    <a:pt x="11943" y="1537091"/>
                  </a:lnTo>
                  <a:lnTo>
                    <a:pt x="0" y="1533374"/>
                  </a:lnTo>
                  <a:lnTo>
                    <a:pt x="883" y="1529259"/>
                  </a:lnTo>
                  <a:lnTo>
                    <a:pt x="3204" y="1526310"/>
                  </a:lnTo>
                  <a:lnTo>
                    <a:pt x="3269642" y="0"/>
                  </a:lnTo>
                  <a:lnTo>
                    <a:pt x="3277469" y="2858"/>
                  </a:lnTo>
                  <a:lnTo>
                    <a:pt x="3281023" y="10465"/>
                  </a:lnTo>
                  <a:lnTo>
                    <a:pt x="3274161" y="13672"/>
                  </a:lnTo>
                  <a:lnTo>
                    <a:pt x="3281994" y="16537"/>
                  </a:lnTo>
                  <a:lnTo>
                    <a:pt x="3283861" y="16538"/>
                  </a:lnTo>
                  <a:lnTo>
                    <a:pt x="3284502" y="17910"/>
                  </a:lnTo>
                  <a:close/>
                </a:path>
                <a:path w="5052694" h="4461509">
                  <a:moveTo>
                    <a:pt x="5050383" y="3808950"/>
                  </a:moveTo>
                  <a:lnTo>
                    <a:pt x="5033131" y="3805871"/>
                  </a:lnTo>
                  <a:lnTo>
                    <a:pt x="3263127" y="17908"/>
                  </a:lnTo>
                  <a:lnTo>
                    <a:pt x="3284502" y="17910"/>
                  </a:lnTo>
                  <a:lnTo>
                    <a:pt x="5052454" y="3801483"/>
                  </a:lnTo>
                  <a:lnTo>
                    <a:pt x="5052364" y="3805231"/>
                  </a:lnTo>
                  <a:lnTo>
                    <a:pt x="5050383" y="3808950"/>
                  </a:lnTo>
                  <a:close/>
                </a:path>
                <a:path w="5052694" h="4461509">
                  <a:moveTo>
                    <a:pt x="3283861" y="16538"/>
                  </a:moveTo>
                  <a:lnTo>
                    <a:pt x="3281994" y="16537"/>
                  </a:lnTo>
                  <a:lnTo>
                    <a:pt x="3279569" y="15053"/>
                  </a:lnTo>
                  <a:lnTo>
                    <a:pt x="3279404" y="14952"/>
                  </a:lnTo>
                  <a:lnTo>
                    <a:pt x="3277179" y="14129"/>
                  </a:lnTo>
                  <a:lnTo>
                    <a:pt x="3274161" y="13672"/>
                  </a:lnTo>
                  <a:lnTo>
                    <a:pt x="3282522" y="13673"/>
                  </a:lnTo>
                  <a:lnTo>
                    <a:pt x="3283861" y="16538"/>
                  </a:lnTo>
                  <a:close/>
                </a:path>
                <a:path w="5052694" h="4461509">
                  <a:moveTo>
                    <a:pt x="3282522" y="13673"/>
                  </a:moveTo>
                  <a:lnTo>
                    <a:pt x="3274161" y="13672"/>
                  </a:lnTo>
                  <a:lnTo>
                    <a:pt x="3281023" y="10465"/>
                  </a:lnTo>
                  <a:lnTo>
                    <a:pt x="3282522" y="136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6859779" y="3"/>
              <a:ext cx="1428750" cy="1448435"/>
            </a:xfrm>
            <a:custGeom>
              <a:avLst/>
              <a:gdLst/>
              <a:ahLst/>
              <a:cxnLst/>
              <a:rect l="l" t="t" r="r" b="b"/>
              <a:pathLst>
                <a:path w="1428750" h="1448435">
                  <a:moveTo>
                    <a:pt x="1428221" y="1099737"/>
                  </a:moveTo>
                  <a:lnTo>
                    <a:pt x="683076" y="1447921"/>
                  </a:lnTo>
                  <a:lnTo>
                    <a:pt x="675242" y="1445078"/>
                  </a:lnTo>
                  <a:lnTo>
                    <a:pt x="0" y="0"/>
                  </a:lnTo>
                  <a:lnTo>
                    <a:pt x="181136" y="0"/>
                  </a:lnTo>
                  <a:lnTo>
                    <a:pt x="442710" y="559758"/>
                  </a:lnTo>
                  <a:lnTo>
                    <a:pt x="450543" y="562602"/>
                  </a:lnTo>
                  <a:lnTo>
                    <a:pt x="1428221" y="562602"/>
                  </a:lnTo>
                  <a:lnTo>
                    <a:pt x="1428221" y="1099737"/>
                  </a:lnTo>
                  <a:close/>
                </a:path>
                <a:path w="1428750" h="1448435">
                  <a:moveTo>
                    <a:pt x="1428221" y="562602"/>
                  </a:moveTo>
                  <a:lnTo>
                    <a:pt x="450542" y="562602"/>
                  </a:lnTo>
                  <a:lnTo>
                    <a:pt x="1428221" y="105762"/>
                  </a:lnTo>
                  <a:lnTo>
                    <a:pt x="1428221" y="562602"/>
                  </a:lnTo>
                  <a:close/>
                </a:path>
              </a:pathLst>
            </a:custGeom>
            <a:solidFill>
              <a:srgbClr val="F1F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040908" y="0"/>
              <a:ext cx="1247091" cy="56184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6860695" y="0"/>
              <a:ext cx="1427480" cy="1447800"/>
            </a:xfrm>
            <a:custGeom>
              <a:avLst/>
              <a:gdLst/>
              <a:ahLst/>
              <a:cxnLst/>
              <a:rect l="l" t="t" r="r" b="b"/>
              <a:pathLst>
                <a:path w="1427480" h="1447800">
                  <a:moveTo>
                    <a:pt x="712626" y="1433687"/>
                  </a:moveTo>
                  <a:lnTo>
                    <a:pt x="682921" y="1447567"/>
                  </a:lnTo>
                  <a:lnTo>
                    <a:pt x="675454" y="1445486"/>
                  </a:lnTo>
                  <a:lnTo>
                    <a:pt x="0" y="0"/>
                  </a:lnTo>
                  <a:lnTo>
                    <a:pt x="14864" y="0"/>
                  </a:lnTo>
                  <a:lnTo>
                    <a:pt x="684781" y="1433687"/>
                  </a:lnTo>
                  <a:lnTo>
                    <a:pt x="712626" y="1433687"/>
                  </a:lnTo>
                  <a:close/>
                </a:path>
                <a:path w="1427480" h="1447800">
                  <a:moveTo>
                    <a:pt x="1427304" y="1099739"/>
                  </a:moveTo>
                  <a:lnTo>
                    <a:pt x="712626" y="1433687"/>
                  </a:lnTo>
                  <a:lnTo>
                    <a:pt x="684781" y="1433687"/>
                  </a:lnTo>
                  <a:lnTo>
                    <a:pt x="1427304" y="1086728"/>
                  </a:lnTo>
                  <a:lnTo>
                    <a:pt x="1427304" y="1099739"/>
                  </a:lnTo>
                  <a:close/>
                </a:path>
              </a:pathLst>
            </a:custGeom>
            <a:solidFill>
              <a:srgbClr val="3C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7026045" y="0"/>
              <a:ext cx="1262380" cy="569595"/>
            </a:xfrm>
            <a:custGeom>
              <a:avLst/>
              <a:gdLst/>
              <a:ahLst/>
              <a:cxnLst/>
              <a:rect l="l" t="t" r="r" b="b"/>
              <a:pathLst>
                <a:path w="1262380" h="569595">
                  <a:moveTo>
                    <a:pt x="304822" y="556710"/>
                  </a:moveTo>
                  <a:lnTo>
                    <a:pt x="278821" y="568860"/>
                  </a:lnTo>
                  <a:lnTo>
                    <a:pt x="274310" y="569119"/>
                  </a:lnTo>
                  <a:lnTo>
                    <a:pt x="270226" y="566373"/>
                  </a:lnTo>
                  <a:lnTo>
                    <a:pt x="266111" y="565513"/>
                  </a:lnTo>
                  <a:lnTo>
                    <a:pt x="263154" y="563175"/>
                  </a:lnTo>
                  <a:lnTo>
                    <a:pt x="0" y="0"/>
                  </a:lnTo>
                  <a:lnTo>
                    <a:pt x="14875" y="0"/>
                  </a:lnTo>
                  <a:lnTo>
                    <a:pt x="275011" y="556710"/>
                  </a:lnTo>
                  <a:lnTo>
                    <a:pt x="304822" y="556710"/>
                  </a:lnTo>
                  <a:close/>
                </a:path>
                <a:path w="1262380" h="569595">
                  <a:moveTo>
                    <a:pt x="1261954" y="109471"/>
                  </a:moveTo>
                  <a:lnTo>
                    <a:pt x="304822" y="556710"/>
                  </a:lnTo>
                  <a:lnTo>
                    <a:pt x="275009" y="556710"/>
                  </a:lnTo>
                  <a:lnTo>
                    <a:pt x="1261954" y="95540"/>
                  </a:lnTo>
                  <a:lnTo>
                    <a:pt x="1261954" y="10947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78029" y="5941369"/>
            <a:ext cx="7906384" cy="3454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3000" spc="-10" dirty="0">
                <a:solidFill>
                  <a:srgbClr val="FFFFFF"/>
                </a:solidFill>
                <a:latin typeface="Arial MT"/>
                <a:cs typeface="Arial MT"/>
              </a:rPr>
              <a:t>ExpoVerse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95" dirty="0">
                <a:solidFill>
                  <a:srgbClr val="FFFFFF"/>
                </a:solidFill>
                <a:latin typeface="Arial MT"/>
                <a:cs typeface="Arial MT"/>
              </a:rPr>
              <a:t>smart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85" dirty="0">
                <a:solidFill>
                  <a:srgbClr val="FFFFFF"/>
                </a:solidFill>
                <a:latin typeface="Arial MT"/>
                <a:cs typeface="Arial MT"/>
              </a:rPr>
              <a:t>digital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95" dirty="0">
                <a:solidFill>
                  <a:srgbClr val="FFFFFF"/>
                </a:solidFill>
                <a:latin typeface="Arial MT"/>
                <a:cs typeface="Arial MT"/>
              </a:rPr>
              <a:t>platform </a:t>
            </a:r>
            <a:r>
              <a:rPr sz="3000" spc="45" dirty="0">
                <a:solidFill>
                  <a:srgbClr val="FFFFFF"/>
                </a:solidFill>
                <a:latin typeface="Arial MT"/>
                <a:cs typeface="Arial MT"/>
              </a:rPr>
              <a:t>designed</a:t>
            </a:r>
            <a:r>
              <a:rPr sz="30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manage</a:t>
            </a:r>
            <a:r>
              <a:rPr sz="30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0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enhance</a:t>
            </a:r>
            <a:r>
              <a:rPr sz="30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105" dirty="0">
                <a:solidFill>
                  <a:srgbClr val="E25344"/>
                </a:solidFill>
                <a:latin typeface="Arial MT"/>
                <a:cs typeface="Arial MT"/>
              </a:rPr>
              <a:t>TEDI-</a:t>
            </a:r>
            <a:r>
              <a:rPr sz="3000" spc="-10" dirty="0">
                <a:solidFill>
                  <a:srgbClr val="E25344"/>
                </a:solidFill>
                <a:latin typeface="Arial MT"/>
                <a:cs typeface="Arial MT"/>
              </a:rPr>
              <a:t>Najah </a:t>
            </a:r>
            <a:r>
              <a:rPr sz="3000" spc="-85" dirty="0">
                <a:solidFill>
                  <a:srgbClr val="E25344"/>
                </a:solidFill>
                <a:latin typeface="Arial MT"/>
                <a:cs typeface="Arial MT"/>
              </a:rPr>
              <a:t>Expo,</a:t>
            </a:r>
            <a:r>
              <a:rPr sz="3000" spc="-80" dirty="0">
                <a:solidFill>
                  <a:srgbClr val="E25344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45" dirty="0">
                <a:solidFill>
                  <a:srgbClr val="FFFFFF"/>
                </a:solidFill>
                <a:latin typeface="Arial MT"/>
                <a:cs typeface="Arial MT"/>
              </a:rPr>
              <a:t>provides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both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web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 MT"/>
                <a:cs typeface="Arial MT"/>
              </a:rPr>
              <a:t>mobile </a:t>
            </a:r>
            <a:r>
              <a:rPr sz="3000" spc="60" dirty="0">
                <a:solidFill>
                  <a:srgbClr val="FFFFFF"/>
                </a:solidFill>
                <a:latin typeface="Arial MT"/>
                <a:cs typeface="Arial MT"/>
              </a:rPr>
              <a:t>applications</a:t>
            </a:r>
            <a:r>
              <a:rPr sz="3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3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85" dirty="0">
                <a:solidFill>
                  <a:srgbClr val="FFFFFF"/>
                </a:solidFill>
                <a:latin typeface="Arial MT"/>
                <a:cs typeface="Arial MT"/>
              </a:rPr>
              <a:t>connect</a:t>
            </a:r>
            <a:r>
              <a:rPr sz="30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60" dirty="0">
                <a:solidFill>
                  <a:srgbClr val="FFFFFF"/>
                </a:solidFill>
                <a:latin typeface="Arial MT"/>
                <a:cs typeface="Arial MT"/>
              </a:rPr>
              <a:t>students,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companies,</a:t>
            </a:r>
            <a:r>
              <a:rPr sz="3000" spc="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45" dirty="0">
                <a:solidFill>
                  <a:srgbClr val="FFFFFF"/>
                </a:solidFill>
                <a:latin typeface="Arial MT"/>
                <a:cs typeface="Arial MT"/>
              </a:rPr>
              <a:t>visitors,</a:t>
            </a:r>
            <a:r>
              <a:rPr sz="3000" spc="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000" spc="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organizers</a:t>
            </a:r>
            <a:r>
              <a:rPr sz="3000" spc="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25" dirty="0">
                <a:solidFill>
                  <a:srgbClr val="FFFFFF"/>
                </a:solidFill>
                <a:latin typeface="Arial MT"/>
                <a:cs typeface="Arial MT"/>
              </a:rPr>
              <a:t>one </a:t>
            </a:r>
            <a:r>
              <a:rPr sz="3000" spc="80" dirty="0">
                <a:solidFill>
                  <a:srgbClr val="FFFFFF"/>
                </a:solidFill>
                <a:latin typeface="Arial MT"/>
                <a:cs typeface="Arial MT"/>
              </a:rPr>
              <a:t>unified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40" dirty="0">
                <a:solidFill>
                  <a:srgbClr val="FFFFFF"/>
                </a:solidFill>
                <a:latin typeface="Arial MT"/>
                <a:cs typeface="Arial MT"/>
              </a:rPr>
              <a:t>system.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62186" y="3713533"/>
            <a:ext cx="3475354" cy="1317625"/>
          </a:xfrm>
          <a:custGeom>
            <a:avLst/>
            <a:gdLst/>
            <a:ahLst/>
            <a:cxnLst/>
            <a:rect l="l" t="t" r="r" b="b"/>
            <a:pathLst>
              <a:path w="3475354" h="1317625">
                <a:moveTo>
                  <a:pt x="3202475" y="1317193"/>
                </a:moveTo>
                <a:lnTo>
                  <a:pt x="274832" y="1317193"/>
                </a:lnTo>
                <a:lnTo>
                  <a:pt x="239399" y="1314334"/>
                </a:lnTo>
                <a:lnTo>
                  <a:pt x="195430" y="1303507"/>
                </a:lnTo>
                <a:lnTo>
                  <a:pt x="154431" y="1286181"/>
                </a:lnTo>
                <a:lnTo>
                  <a:pt x="116989" y="1262944"/>
                </a:lnTo>
                <a:lnTo>
                  <a:pt x="83694" y="1234385"/>
                </a:lnTo>
                <a:lnTo>
                  <a:pt x="55133" y="1201091"/>
                </a:lnTo>
                <a:lnTo>
                  <a:pt x="31894" y="1163651"/>
                </a:lnTo>
                <a:lnTo>
                  <a:pt x="14567" y="1122653"/>
                </a:lnTo>
                <a:lnTo>
                  <a:pt x="3739" y="1078685"/>
                </a:lnTo>
                <a:lnTo>
                  <a:pt x="0" y="1032336"/>
                </a:lnTo>
                <a:lnTo>
                  <a:pt x="0" y="285749"/>
                </a:lnTo>
                <a:lnTo>
                  <a:pt x="3739" y="239400"/>
                </a:lnTo>
                <a:lnTo>
                  <a:pt x="14567" y="195431"/>
                </a:lnTo>
                <a:lnTo>
                  <a:pt x="31894" y="154432"/>
                </a:lnTo>
                <a:lnTo>
                  <a:pt x="55133" y="116990"/>
                </a:lnTo>
                <a:lnTo>
                  <a:pt x="83694" y="83695"/>
                </a:lnTo>
                <a:lnTo>
                  <a:pt x="116989" y="55133"/>
                </a:lnTo>
                <a:lnTo>
                  <a:pt x="154431" y="31895"/>
                </a:lnTo>
                <a:lnTo>
                  <a:pt x="195430" y="14567"/>
                </a:lnTo>
                <a:lnTo>
                  <a:pt x="239399" y="3740"/>
                </a:lnTo>
                <a:lnTo>
                  <a:pt x="285750" y="0"/>
                </a:lnTo>
                <a:lnTo>
                  <a:pt x="3191557" y="0"/>
                </a:lnTo>
                <a:lnTo>
                  <a:pt x="3237910" y="3740"/>
                </a:lnTo>
                <a:lnTo>
                  <a:pt x="3281880" y="14567"/>
                </a:lnTo>
                <a:lnTo>
                  <a:pt x="3322880" y="31895"/>
                </a:lnTo>
                <a:lnTo>
                  <a:pt x="3360322" y="55133"/>
                </a:lnTo>
                <a:lnTo>
                  <a:pt x="3393617" y="83695"/>
                </a:lnTo>
                <a:lnTo>
                  <a:pt x="3422177" y="116990"/>
                </a:lnTo>
                <a:lnTo>
                  <a:pt x="3445414" y="154432"/>
                </a:lnTo>
                <a:lnTo>
                  <a:pt x="3462741" y="195431"/>
                </a:lnTo>
                <a:lnTo>
                  <a:pt x="3473568" y="239400"/>
                </a:lnTo>
                <a:lnTo>
                  <a:pt x="3475268" y="260476"/>
                </a:lnTo>
                <a:lnTo>
                  <a:pt x="3475268" y="1057609"/>
                </a:lnTo>
                <a:lnTo>
                  <a:pt x="3462741" y="1122653"/>
                </a:lnTo>
                <a:lnTo>
                  <a:pt x="3445414" y="1163651"/>
                </a:lnTo>
                <a:lnTo>
                  <a:pt x="3422177" y="1201091"/>
                </a:lnTo>
                <a:lnTo>
                  <a:pt x="3393617" y="1234385"/>
                </a:lnTo>
                <a:lnTo>
                  <a:pt x="3360322" y="1262944"/>
                </a:lnTo>
                <a:lnTo>
                  <a:pt x="3322880" y="1286181"/>
                </a:lnTo>
                <a:lnTo>
                  <a:pt x="3281880" y="1303507"/>
                </a:lnTo>
                <a:lnTo>
                  <a:pt x="3237910" y="1314334"/>
                </a:lnTo>
                <a:lnTo>
                  <a:pt x="3202475" y="13171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83926" y="3770722"/>
            <a:ext cx="1786889" cy="997585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sz="3000" b="1" spc="-25" dirty="0">
                <a:solidFill>
                  <a:srgbClr val="231F20"/>
                </a:solidFill>
                <a:latin typeface="Arial"/>
                <a:cs typeface="Arial"/>
              </a:rPr>
              <a:t>AWS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2100" spc="-100" dirty="0">
                <a:solidFill>
                  <a:srgbClr val="3C3333"/>
                </a:solidFill>
                <a:latin typeface="Verdana"/>
                <a:cs typeface="Verdana"/>
              </a:rPr>
              <a:t>RDS</a:t>
            </a:r>
            <a:r>
              <a:rPr sz="2100" spc="-130" dirty="0">
                <a:solidFill>
                  <a:srgbClr val="3C3333"/>
                </a:solidFill>
                <a:latin typeface="Verdana"/>
                <a:cs typeface="Verdana"/>
              </a:rPr>
              <a:t> </a:t>
            </a:r>
            <a:r>
              <a:rPr sz="2100" spc="-20" dirty="0">
                <a:solidFill>
                  <a:srgbClr val="3C3333"/>
                </a:solidFill>
                <a:latin typeface="Verdana"/>
                <a:cs typeface="Verdana"/>
              </a:rPr>
              <a:t>(MySQL)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374266" y="8418106"/>
            <a:ext cx="3475354" cy="1317625"/>
          </a:xfrm>
          <a:custGeom>
            <a:avLst/>
            <a:gdLst/>
            <a:ahLst/>
            <a:cxnLst/>
            <a:rect l="l" t="t" r="r" b="b"/>
            <a:pathLst>
              <a:path w="3475355" h="1317625">
                <a:moveTo>
                  <a:pt x="3202664" y="1317193"/>
                </a:moveTo>
                <a:lnTo>
                  <a:pt x="274643" y="1317193"/>
                </a:lnTo>
                <a:lnTo>
                  <a:pt x="239399" y="1314349"/>
                </a:lnTo>
                <a:lnTo>
                  <a:pt x="195430" y="1303522"/>
                </a:lnTo>
                <a:lnTo>
                  <a:pt x="154431" y="1286196"/>
                </a:lnTo>
                <a:lnTo>
                  <a:pt x="116989" y="1262959"/>
                </a:lnTo>
                <a:lnTo>
                  <a:pt x="83694" y="1234398"/>
                </a:lnTo>
                <a:lnTo>
                  <a:pt x="55133" y="1201103"/>
                </a:lnTo>
                <a:lnTo>
                  <a:pt x="31894" y="1163662"/>
                </a:lnTo>
                <a:lnTo>
                  <a:pt x="14567" y="1122662"/>
                </a:lnTo>
                <a:lnTo>
                  <a:pt x="3739" y="1078691"/>
                </a:lnTo>
                <a:lnTo>
                  <a:pt x="0" y="1032339"/>
                </a:lnTo>
                <a:lnTo>
                  <a:pt x="0" y="285762"/>
                </a:lnTo>
                <a:lnTo>
                  <a:pt x="3739" y="239408"/>
                </a:lnTo>
                <a:lnTo>
                  <a:pt x="14567" y="195436"/>
                </a:lnTo>
                <a:lnTo>
                  <a:pt x="31894" y="154435"/>
                </a:lnTo>
                <a:lnTo>
                  <a:pt x="55133" y="116991"/>
                </a:lnTo>
                <a:lnTo>
                  <a:pt x="83694" y="83695"/>
                </a:lnTo>
                <a:lnTo>
                  <a:pt x="116989" y="55133"/>
                </a:lnTo>
                <a:lnTo>
                  <a:pt x="154431" y="31895"/>
                </a:lnTo>
                <a:lnTo>
                  <a:pt x="195430" y="14567"/>
                </a:lnTo>
                <a:lnTo>
                  <a:pt x="239399" y="3739"/>
                </a:lnTo>
                <a:lnTo>
                  <a:pt x="285749" y="0"/>
                </a:lnTo>
                <a:lnTo>
                  <a:pt x="3191557" y="0"/>
                </a:lnTo>
                <a:lnTo>
                  <a:pt x="3237909" y="3739"/>
                </a:lnTo>
                <a:lnTo>
                  <a:pt x="3281880" y="14567"/>
                </a:lnTo>
                <a:lnTo>
                  <a:pt x="3322880" y="31895"/>
                </a:lnTo>
                <a:lnTo>
                  <a:pt x="3360321" y="55133"/>
                </a:lnTo>
                <a:lnTo>
                  <a:pt x="3393616" y="83695"/>
                </a:lnTo>
                <a:lnTo>
                  <a:pt x="3422177" y="116991"/>
                </a:lnTo>
                <a:lnTo>
                  <a:pt x="3445414" y="154435"/>
                </a:lnTo>
                <a:lnTo>
                  <a:pt x="3462740" y="195436"/>
                </a:lnTo>
                <a:lnTo>
                  <a:pt x="3473567" y="239408"/>
                </a:lnTo>
                <a:lnTo>
                  <a:pt x="3475268" y="260491"/>
                </a:lnTo>
                <a:lnTo>
                  <a:pt x="3475268" y="1057609"/>
                </a:lnTo>
                <a:lnTo>
                  <a:pt x="3462740" y="1122662"/>
                </a:lnTo>
                <a:lnTo>
                  <a:pt x="3445414" y="1163662"/>
                </a:lnTo>
                <a:lnTo>
                  <a:pt x="3422177" y="1201103"/>
                </a:lnTo>
                <a:lnTo>
                  <a:pt x="3393616" y="1234398"/>
                </a:lnTo>
                <a:lnTo>
                  <a:pt x="3360321" y="1262959"/>
                </a:lnTo>
                <a:lnTo>
                  <a:pt x="3322880" y="1286196"/>
                </a:lnTo>
                <a:lnTo>
                  <a:pt x="3281880" y="1303522"/>
                </a:lnTo>
                <a:lnTo>
                  <a:pt x="3237909" y="1314349"/>
                </a:lnTo>
                <a:lnTo>
                  <a:pt x="3202664" y="13171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232081" y="1618472"/>
            <a:ext cx="7939405" cy="6527800"/>
            <a:chOff x="5232081" y="1618472"/>
            <a:chExt cx="7939405" cy="652780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32081" y="1730343"/>
              <a:ext cx="3023228" cy="15650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09595" y="5584225"/>
              <a:ext cx="2561481" cy="256148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9305574" y="3825422"/>
              <a:ext cx="3477260" cy="1314450"/>
            </a:xfrm>
            <a:custGeom>
              <a:avLst/>
              <a:gdLst/>
              <a:ahLst/>
              <a:cxnLst/>
              <a:rect l="l" t="t" r="r" b="b"/>
              <a:pathLst>
                <a:path w="3477259" h="1314450">
                  <a:moveTo>
                    <a:pt x="3237913" y="1314450"/>
                  </a:moveTo>
                  <a:lnTo>
                    <a:pt x="239397" y="1314450"/>
                  </a:lnTo>
                  <a:lnTo>
                    <a:pt x="195427" y="1303510"/>
                  </a:lnTo>
                  <a:lnTo>
                    <a:pt x="154426" y="1286184"/>
                  </a:lnTo>
                  <a:lnTo>
                    <a:pt x="116985" y="1262946"/>
                  </a:lnTo>
                  <a:lnTo>
                    <a:pt x="83690" y="1234386"/>
                  </a:lnTo>
                  <a:lnTo>
                    <a:pt x="55130" y="1201091"/>
                  </a:lnTo>
                  <a:lnTo>
                    <a:pt x="31892" y="1163650"/>
                  </a:lnTo>
                  <a:lnTo>
                    <a:pt x="14566" y="1122650"/>
                  </a:lnTo>
                  <a:lnTo>
                    <a:pt x="3739" y="1078679"/>
                  </a:lnTo>
                  <a:lnTo>
                    <a:pt x="0" y="1032327"/>
                  </a:lnTo>
                  <a:lnTo>
                    <a:pt x="0" y="285750"/>
                  </a:lnTo>
                  <a:lnTo>
                    <a:pt x="3739" y="239397"/>
                  </a:lnTo>
                  <a:lnTo>
                    <a:pt x="14566" y="195427"/>
                  </a:lnTo>
                  <a:lnTo>
                    <a:pt x="31892" y="154426"/>
                  </a:lnTo>
                  <a:lnTo>
                    <a:pt x="55130" y="116985"/>
                  </a:lnTo>
                  <a:lnTo>
                    <a:pt x="83690" y="83690"/>
                  </a:lnTo>
                  <a:lnTo>
                    <a:pt x="116985" y="55130"/>
                  </a:lnTo>
                  <a:lnTo>
                    <a:pt x="154426" y="31892"/>
                  </a:lnTo>
                  <a:lnTo>
                    <a:pt x="195427" y="14566"/>
                  </a:lnTo>
                  <a:lnTo>
                    <a:pt x="239397" y="3739"/>
                  </a:lnTo>
                  <a:lnTo>
                    <a:pt x="285750" y="0"/>
                  </a:lnTo>
                  <a:lnTo>
                    <a:pt x="3191560" y="0"/>
                  </a:lnTo>
                  <a:lnTo>
                    <a:pt x="3237913" y="3739"/>
                  </a:lnTo>
                  <a:lnTo>
                    <a:pt x="3281883" y="14566"/>
                  </a:lnTo>
                  <a:lnTo>
                    <a:pt x="3322883" y="31892"/>
                  </a:lnTo>
                  <a:lnTo>
                    <a:pt x="3360325" y="55130"/>
                  </a:lnTo>
                  <a:lnTo>
                    <a:pt x="3393620" y="83690"/>
                  </a:lnTo>
                  <a:lnTo>
                    <a:pt x="3422180" y="116985"/>
                  </a:lnTo>
                  <a:lnTo>
                    <a:pt x="3445417" y="154426"/>
                  </a:lnTo>
                  <a:lnTo>
                    <a:pt x="3462744" y="195427"/>
                  </a:lnTo>
                  <a:lnTo>
                    <a:pt x="3473571" y="239397"/>
                  </a:lnTo>
                  <a:lnTo>
                    <a:pt x="3476640" y="277438"/>
                  </a:lnTo>
                  <a:lnTo>
                    <a:pt x="3476640" y="1040638"/>
                  </a:lnTo>
                  <a:lnTo>
                    <a:pt x="3473571" y="1078679"/>
                  </a:lnTo>
                  <a:lnTo>
                    <a:pt x="3462744" y="1122650"/>
                  </a:lnTo>
                  <a:lnTo>
                    <a:pt x="3445417" y="1163650"/>
                  </a:lnTo>
                  <a:lnTo>
                    <a:pt x="3422180" y="1201091"/>
                  </a:lnTo>
                  <a:lnTo>
                    <a:pt x="3393620" y="1234386"/>
                  </a:lnTo>
                  <a:lnTo>
                    <a:pt x="3360325" y="1262946"/>
                  </a:lnTo>
                  <a:lnTo>
                    <a:pt x="3322883" y="1286184"/>
                  </a:lnTo>
                  <a:lnTo>
                    <a:pt x="3281883" y="1303510"/>
                  </a:lnTo>
                  <a:lnTo>
                    <a:pt x="3237913" y="13144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30322" y="1618472"/>
              <a:ext cx="1676399" cy="200976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0596006" y="8590088"/>
            <a:ext cx="166623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50" dirty="0">
                <a:solidFill>
                  <a:srgbClr val="231F20"/>
                </a:solidFill>
                <a:latin typeface="Arial"/>
                <a:cs typeface="Arial"/>
              </a:rPr>
              <a:t>Firebase</a:t>
            </a:r>
            <a:endParaRPr sz="300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09731" y="2919892"/>
            <a:ext cx="2285999" cy="1276337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9527326" y="3882602"/>
            <a:ext cx="923925" cy="997585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sz="3000" b="1" spc="-25" dirty="0">
                <a:latin typeface="Arial"/>
                <a:cs typeface="Arial"/>
              </a:rPr>
              <a:t>AWS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2100" spc="-25" dirty="0">
                <a:solidFill>
                  <a:srgbClr val="3C3333"/>
                </a:solidFill>
                <a:latin typeface="Verdana"/>
                <a:cs typeface="Verdana"/>
              </a:rPr>
              <a:t>S3</a:t>
            </a:r>
            <a:endParaRPr sz="2100">
              <a:latin typeface="Verdana"/>
              <a:cs typeface="Verdan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833076" y="174860"/>
            <a:ext cx="13455015" cy="5419725"/>
            <a:chOff x="4833076" y="174860"/>
            <a:chExt cx="13455015" cy="5419725"/>
          </a:xfrm>
        </p:grpSpPr>
        <p:sp>
          <p:nvSpPr>
            <p:cNvPr id="14" name="object 14"/>
            <p:cNvSpPr/>
            <p:nvPr/>
          </p:nvSpPr>
          <p:spPr>
            <a:xfrm>
              <a:off x="4956901" y="1279674"/>
              <a:ext cx="8373109" cy="4191000"/>
            </a:xfrm>
            <a:custGeom>
              <a:avLst/>
              <a:gdLst/>
              <a:ahLst/>
              <a:cxnLst/>
              <a:rect l="l" t="t" r="r" b="b"/>
              <a:pathLst>
                <a:path w="8373109" h="4191000">
                  <a:moveTo>
                    <a:pt x="8372509" y="3916204"/>
                  </a:moveTo>
                  <a:lnTo>
                    <a:pt x="8359590" y="3987547"/>
                  </a:lnTo>
                  <a:lnTo>
                    <a:pt x="8341970" y="4030100"/>
                  </a:lnTo>
                  <a:lnTo>
                    <a:pt x="8317864" y="4069501"/>
                  </a:lnTo>
                  <a:lnTo>
                    <a:pt x="8287601" y="4104953"/>
                  </a:lnTo>
                  <a:lnTo>
                    <a:pt x="8252144" y="4135211"/>
                  </a:lnTo>
                  <a:lnTo>
                    <a:pt x="8212746" y="4159321"/>
                  </a:lnTo>
                  <a:lnTo>
                    <a:pt x="8170198" y="4176952"/>
                  </a:lnTo>
                  <a:lnTo>
                    <a:pt x="8125291" y="4187773"/>
                  </a:lnTo>
                  <a:lnTo>
                    <a:pt x="8084550" y="4190994"/>
                  </a:lnTo>
                </a:path>
                <a:path w="8373109" h="4191000">
                  <a:moveTo>
                    <a:pt x="289553" y="4190994"/>
                  </a:moveTo>
                  <a:lnTo>
                    <a:pt x="248817" y="4187776"/>
                  </a:lnTo>
                  <a:lnTo>
                    <a:pt x="203909" y="4176960"/>
                  </a:lnTo>
                  <a:lnTo>
                    <a:pt x="161359" y="4159332"/>
                  </a:lnTo>
                  <a:lnTo>
                    <a:pt x="121959" y="4135221"/>
                  </a:lnTo>
                  <a:lnTo>
                    <a:pt x="86505" y="4104956"/>
                  </a:lnTo>
                  <a:lnTo>
                    <a:pt x="56240" y="4069504"/>
                  </a:lnTo>
                  <a:lnTo>
                    <a:pt x="32128" y="4030106"/>
                  </a:lnTo>
                  <a:lnTo>
                    <a:pt x="14498" y="3987555"/>
                  </a:lnTo>
                  <a:lnTo>
                    <a:pt x="3679" y="3942645"/>
                  </a:lnTo>
                  <a:lnTo>
                    <a:pt x="0" y="3896172"/>
                  </a:lnTo>
                  <a:lnTo>
                    <a:pt x="0" y="295268"/>
                  </a:lnTo>
                  <a:lnTo>
                    <a:pt x="3680" y="248797"/>
                  </a:lnTo>
                  <a:lnTo>
                    <a:pt x="14500" y="203889"/>
                  </a:lnTo>
                  <a:lnTo>
                    <a:pt x="32131" y="161340"/>
                  </a:lnTo>
                  <a:lnTo>
                    <a:pt x="56241" y="121940"/>
                  </a:lnTo>
                  <a:lnTo>
                    <a:pt x="86501" y="86484"/>
                  </a:lnTo>
                  <a:lnTo>
                    <a:pt x="121958" y="56221"/>
                  </a:lnTo>
                  <a:lnTo>
                    <a:pt x="161360" y="32115"/>
                  </a:lnTo>
                  <a:lnTo>
                    <a:pt x="203912" y="14491"/>
                  </a:lnTo>
                  <a:lnTo>
                    <a:pt x="248819" y="3677"/>
                  </a:lnTo>
                  <a:lnTo>
                    <a:pt x="295288" y="0"/>
                  </a:lnTo>
                  <a:lnTo>
                    <a:pt x="8078819" y="0"/>
                  </a:lnTo>
                  <a:lnTo>
                    <a:pt x="8125290" y="3680"/>
                  </a:lnTo>
                  <a:lnTo>
                    <a:pt x="8170196" y="14499"/>
                  </a:lnTo>
                  <a:lnTo>
                    <a:pt x="8212745" y="32125"/>
                  </a:lnTo>
                  <a:lnTo>
                    <a:pt x="8252145" y="56230"/>
                  </a:lnTo>
                  <a:lnTo>
                    <a:pt x="8287604" y="86485"/>
                  </a:lnTo>
                  <a:lnTo>
                    <a:pt x="8317864" y="121944"/>
                  </a:lnTo>
                  <a:lnTo>
                    <a:pt x="8341967" y="161346"/>
                  </a:lnTo>
                  <a:lnTo>
                    <a:pt x="8359587" y="203897"/>
                  </a:lnTo>
                  <a:lnTo>
                    <a:pt x="8370398" y="248802"/>
                  </a:lnTo>
                  <a:lnTo>
                    <a:pt x="8372501" y="275236"/>
                  </a:lnTo>
                </a:path>
              </a:pathLst>
            </a:custGeom>
            <a:ln w="247650">
              <a:solidFill>
                <a:srgbClr val="E3B4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759872" y="174860"/>
              <a:ext cx="5528310" cy="962025"/>
            </a:xfrm>
            <a:custGeom>
              <a:avLst/>
              <a:gdLst/>
              <a:ahLst/>
              <a:cxnLst/>
              <a:rect l="l" t="t" r="r" b="b"/>
              <a:pathLst>
                <a:path w="5528309" h="962025">
                  <a:moveTo>
                    <a:pt x="0" y="481035"/>
                  </a:moveTo>
                  <a:lnTo>
                    <a:pt x="1959" y="439709"/>
                  </a:lnTo>
                  <a:lnTo>
                    <a:pt x="7517" y="398723"/>
                  </a:lnTo>
                  <a:lnTo>
                    <a:pt x="16189" y="358807"/>
                  </a:lnTo>
                  <a:lnTo>
                    <a:pt x="27492" y="320692"/>
                  </a:lnTo>
                  <a:lnTo>
                    <a:pt x="44394" y="278907"/>
                  </a:lnTo>
                  <a:lnTo>
                    <a:pt x="65048" y="239195"/>
                  </a:lnTo>
                  <a:lnTo>
                    <a:pt x="89284" y="201769"/>
                  </a:lnTo>
                  <a:lnTo>
                    <a:pt x="116931" y="166842"/>
                  </a:lnTo>
                  <a:lnTo>
                    <a:pt x="147818" y="134625"/>
                  </a:lnTo>
                  <a:lnTo>
                    <a:pt x="181774" y="105332"/>
                  </a:lnTo>
                  <a:lnTo>
                    <a:pt x="218628" y="79175"/>
                  </a:lnTo>
                  <a:lnTo>
                    <a:pt x="258208" y="56367"/>
                  </a:lnTo>
                  <a:lnTo>
                    <a:pt x="300345" y="37121"/>
                  </a:lnTo>
                  <a:lnTo>
                    <a:pt x="344867" y="21648"/>
                  </a:lnTo>
                  <a:lnTo>
                    <a:pt x="391603" y="10162"/>
                  </a:lnTo>
                  <a:lnTo>
                    <a:pt x="440381" y="2875"/>
                  </a:lnTo>
                  <a:lnTo>
                    <a:pt x="491032" y="0"/>
                  </a:lnTo>
                  <a:lnTo>
                    <a:pt x="5528035" y="0"/>
                  </a:lnTo>
                  <a:lnTo>
                    <a:pt x="5528035" y="961556"/>
                  </a:lnTo>
                  <a:lnTo>
                    <a:pt x="487161" y="961556"/>
                  </a:lnTo>
                  <a:lnTo>
                    <a:pt x="433505" y="958199"/>
                  </a:lnTo>
                  <a:lnTo>
                    <a:pt x="381867" y="949621"/>
                  </a:lnTo>
                  <a:lnTo>
                    <a:pt x="332477" y="936113"/>
                  </a:lnTo>
                  <a:lnTo>
                    <a:pt x="285564" y="917967"/>
                  </a:lnTo>
                  <a:lnTo>
                    <a:pt x="241359" y="895475"/>
                  </a:lnTo>
                  <a:lnTo>
                    <a:pt x="200089" y="868929"/>
                  </a:lnTo>
                  <a:lnTo>
                    <a:pt x="161985" y="838621"/>
                  </a:lnTo>
                  <a:lnTo>
                    <a:pt x="127276" y="804842"/>
                  </a:lnTo>
                  <a:lnTo>
                    <a:pt x="96191" y="767885"/>
                  </a:lnTo>
                  <a:lnTo>
                    <a:pt x="68960" y="728042"/>
                  </a:lnTo>
                  <a:lnTo>
                    <a:pt x="45811" y="685604"/>
                  </a:lnTo>
                  <a:lnTo>
                    <a:pt x="26974" y="640863"/>
                  </a:lnTo>
                  <a:lnTo>
                    <a:pt x="26456" y="639827"/>
                  </a:lnTo>
                  <a:lnTo>
                    <a:pt x="26456" y="638788"/>
                  </a:lnTo>
                  <a:lnTo>
                    <a:pt x="25938" y="637751"/>
                  </a:lnTo>
                  <a:lnTo>
                    <a:pt x="14877" y="600421"/>
                  </a:lnTo>
                  <a:lnTo>
                    <a:pt x="6739" y="561729"/>
                  </a:lnTo>
                  <a:lnTo>
                    <a:pt x="1716" y="521869"/>
                  </a:lnTo>
                  <a:lnTo>
                    <a:pt x="0" y="481035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3148690" y="200722"/>
            <a:ext cx="4751070" cy="8331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300" spc="-245" dirty="0"/>
              <a:t>Cloud</a:t>
            </a:r>
            <a:r>
              <a:rPr sz="5300" spc="-114" dirty="0"/>
              <a:t> </a:t>
            </a:r>
            <a:r>
              <a:rPr sz="5300" spc="-30" dirty="0"/>
              <a:t>Services</a:t>
            </a:r>
            <a:endParaRPr sz="5300"/>
          </a:p>
        </p:txBody>
      </p:sp>
      <p:grpSp>
        <p:nvGrpSpPr>
          <p:cNvPr id="17" name="object 17"/>
          <p:cNvGrpSpPr/>
          <p:nvPr/>
        </p:nvGrpSpPr>
        <p:grpSpPr>
          <a:xfrm>
            <a:off x="4956901" y="5764834"/>
            <a:ext cx="4448810" cy="3834765"/>
            <a:chOff x="4956901" y="5764834"/>
            <a:chExt cx="4448810" cy="3834765"/>
          </a:xfrm>
        </p:grpSpPr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56901" y="5764834"/>
              <a:ext cx="4448190" cy="379094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5005791" y="8277727"/>
              <a:ext cx="4296410" cy="1322070"/>
            </a:xfrm>
            <a:custGeom>
              <a:avLst/>
              <a:gdLst/>
              <a:ahLst/>
              <a:cxnLst/>
              <a:rect l="l" t="t" r="r" b="b"/>
              <a:pathLst>
                <a:path w="4296409" h="1322070">
                  <a:moveTo>
                    <a:pt x="4156923" y="1321795"/>
                  </a:moveTo>
                  <a:lnTo>
                    <a:pt x="142890" y="1321795"/>
                  </a:lnTo>
                  <a:lnTo>
                    <a:pt x="97727" y="1314513"/>
                  </a:lnTo>
                  <a:lnTo>
                    <a:pt x="58502" y="1294235"/>
                  </a:lnTo>
                  <a:lnTo>
                    <a:pt x="27570" y="1263312"/>
                  </a:lnTo>
                  <a:lnTo>
                    <a:pt x="7284" y="1224095"/>
                  </a:lnTo>
                  <a:lnTo>
                    <a:pt x="0" y="1178935"/>
                  </a:lnTo>
                  <a:lnTo>
                    <a:pt x="0" y="142859"/>
                  </a:lnTo>
                  <a:lnTo>
                    <a:pt x="7284" y="97711"/>
                  </a:lnTo>
                  <a:lnTo>
                    <a:pt x="27570" y="58495"/>
                  </a:lnTo>
                  <a:lnTo>
                    <a:pt x="58502" y="27568"/>
                  </a:lnTo>
                  <a:lnTo>
                    <a:pt x="97727" y="7284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71" y="7284"/>
                  </a:lnTo>
                  <a:lnTo>
                    <a:pt x="4241287" y="27568"/>
                  </a:lnTo>
                  <a:lnTo>
                    <a:pt x="4272214" y="58495"/>
                  </a:lnTo>
                  <a:lnTo>
                    <a:pt x="4292498" y="97711"/>
                  </a:lnTo>
                  <a:lnTo>
                    <a:pt x="4295790" y="118113"/>
                  </a:lnTo>
                  <a:lnTo>
                    <a:pt x="4295790" y="1203688"/>
                  </a:lnTo>
                  <a:lnTo>
                    <a:pt x="4272214" y="1263312"/>
                  </a:lnTo>
                  <a:lnTo>
                    <a:pt x="4241287" y="1294235"/>
                  </a:lnTo>
                  <a:lnTo>
                    <a:pt x="4202071" y="1314513"/>
                  </a:lnTo>
                  <a:lnTo>
                    <a:pt x="4156923" y="13217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5795172" y="8645025"/>
            <a:ext cx="22028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55" dirty="0">
                <a:solidFill>
                  <a:srgbClr val="231F20"/>
                </a:solidFill>
                <a:latin typeface="Arial"/>
                <a:cs typeface="Arial"/>
              </a:rPr>
              <a:t>Nodemailer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454153" y="0"/>
            <a:ext cx="5833846" cy="25696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911443" cy="2621586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3695272"/>
            <a:ext cx="18288000" cy="6591934"/>
            <a:chOff x="0" y="3695272"/>
            <a:chExt cx="18288000" cy="6591934"/>
          </a:xfrm>
        </p:grpSpPr>
        <p:sp>
          <p:nvSpPr>
            <p:cNvPr id="5" name="object 5"/>
            <p:cNvSpPr/>
            <p:nvPr/>
          </p:nvSpPr>
          <p:spPr>
            <a:xfrm>
              <a:off x="0" y="4495900"/>
              <a:ext cx="18288000" cy="5791200"/>
            </a:xfrm>
            <a:custGeom>
              <a:avLst/>
              <a:gdLst/>
              <a:ahLst/>
              <a:cxnLst/>
              <a:rect l="l" t="t" r="r" b="b"/>
              <a:pathLst>
                <a:path w="18288000" h="5791200">
                  <a:moveTo>
                    <a:pt x="18288000" y="5791098"/>
                  </a:moveTo>
                  <a:lnTo>
                    <a:pt x="0" y="5791098"/>
                  </a:lnTo>
                  <a:lnTo>
                    <a:pt x="0" y="4953000"/>
                  </a:lnTo>
                  <a:lnTo>
                    <a:pt x="18288000" y="4953000"/>
                  </a:lnTo>
                  <a:lnTo>
                    <a:pt x="18288000" y="5791098"/>
                  </a:lnTo>
                  <a:close/>
                </a:path>
                <a:path w="18288000" h="5791200">
                  <a:moveTo>
                    <a:pt x="18288000" y="4953000"/>
                  </a:moveTo>
                  <a:lnTo>
                    <a:pt x="0" y="4953000"/>
                  </a:lnTo>
                  <a:lnTo>
                    <a:pt x="0" y="4699000"/>
                  </a:lnTo>
                  <a:lnTo>
                    <a:pt x="18288000" y="4699000"/>
                  </a:lnTo>
                  <a:lnTo>
                    <a:pt x="18288000" y="4953000"/>
                  </a:lnTo>
                  <a:close/>
                </a:path>
                <a:path w="18288000" h="5791200">
                  <a:moveTo>
                    <a:pt x="18288000" y="4699000"/>
                  </a:moveTo>
                  <a:lnTo>
                    <a:pt x="0" y="4699000"/>
                  </a:lnTo>
                  <a:lnTo>
                    <a:pt x="0" y="4318000"/>
                  </a:lnTo>
                  <a:lnTo>
                    <a:pt x="18288000" y="4318000"/>
                  </a:lnTo>
                  <a:lnTo>
                    <a:pt x="18288000" y="4699000"/>
                  </a:lnTo>
                  <a:close/>
                </a:path>
                <a:path w="18288000" h="5791200">
                  <a:moveTo>
                    <a:pt x="18288000" y="4318000"/>
                  </a:moveTo>
                  <a:lnTo>
                    <a:pt x="0" y="4318000"/>
                  </a:lnTo>
                  <a:lnTo>
                    <a:pt x="0" y="3810000"/>
                  </a:lnTo>
                  <a:lnTo>
                    <a:pt x="18288000" y="3810000"/>
                  </a:lnTo>
                  <a:lnTo>
                    <a:pt x="18288000" y="4318000"/>
                  </a:lnTo>
                  <a:close/>
                </a:path>
                <a:path w="18288000" h="5791200">
                  <a:moveTo>
                    <a:pt x="11638576" y="127000"/>
                  </a:moveTo>
                  <a:lnTo>
                    <a:pt x="6649426" y="127000"/>
                  </a:lnTo>
                  <a:lnTo>
                    <a:pt x="6793495" y="0"/>
                  </a:lnTo>
                  <a:lnTo>
                    <a:pt x="11494507" y="0"/>
                  </a:lnTo>
                  <a:lnTo>
                    <a:pt x="11638576" y="127000"/>
                  </a:lnTo>
                  <a:close/>
                </a:path>
                <a:path w="18288000" h="5791200">
                  <a:moveTo>
                    <a:pt x="13058607" y="254000"/>
                  </a:moveTo>
                  <a:lnTo>
                    <a:pt x="5229397" y="254000"/>
                  </a:lnTo>
                  <a:lnTo>
                    <a:pt x="5369640" y="127000"/>
                  </a:lnTo>
                  <a:lnTo>
                    <a:pt x="12918364" y="127000"/>
                  </a:lnTo>
                  <a:lnTo>
                    <a:pt x="13058607" y="254000"/>
                  </a:lnTo>
                  <a:close/>
                </a:path>
                <a:path w="18288000" h="5791200">
                  <a:moveTo>
                    <a:pt x="14165471" y="381000"/>
                  </a:moveTo>
                  <a:lnTo>
                    <a:pt x="4122534" y="381000"/>
                  </a:lnTo>
                  <a:lnTo>
                    <a:pt x="4259382" y="254000"/>
                  </a:lnTo>
                  <a:lnTo>
                    <a:pt x="14028622" y="254000"/>
                  </a:lnTo>
                  <a:lnTo>
                    <a:pt x="14165471" y="381000"/>
                  </a:lnTo>
                  <a:close/>
                </a:path>
                <a:path w="18288000" h="5791200">
                  <a:moveTo>
                    <a:pt x="14977049" y="508000"/>
                  </a:moveTo>
                  <a:lnTo>
                    <a:pt x="3310956" y="508000"/>
                  </a:lnTo>
                  <a:lnTo>
                    <a:pt x="3445063" y="381000"/>
                  </a:lnTo>
                  <a:lnTo>
                    <a:pt x="14842942" y="381000"/>
                  </a:lnTo>
                  <a:lnTo>
                    <a:pt x="14977049" y="508000"/>
                  </a:lnTo>
                  <a:close/>
                </a:path>
                <a:path w="18288000" h="5791200">
                  <a:moveTo>
                    <a:pt x="15771598" y="635000"/>
                  </a:moveTo>
                  <a:lnTo>
                    <a:pt x="2516408" y="635000"/>
                  </a:lnTo>
                  <a:lnTo>
                    <a:pt x="2647607" y="508000"/>
                  </a:lnTo>
                  <a:lnTo>
                    <a:pt x="15640398" y="508000"/>
                  </a:lnTo>
                  <a:lnTo>
                    <a:pt x="15771598" y="635000"/>
                  </a:lnTo>
                  <a:close/>
                </a:path>
                <a:path w="18288000" h="5791200">
                  <a:moveTo>
                    <a:pt x="16419989" y="762000"/>
                  </a:moveTo>
                  <a:lnTo>
                    <a:pt x="1868017" y="762000"/>
                  </a:lnTo>
                  <a:lnTo>
                    <a:pt x="1996666" y="635000"/>
                  </a:lnTo>
                  <a:lnTo>
                    <a:pt x="16291340" y="635000"/>
                  </a:lnTo>
                  <a:lnTo>
                    <a:pt x="16419989" y="762000"/>
                  </a:lnTo>
                  <a:close/>
                </a:path>
                <a:path w="18288000" h="5791200">
                  <a:moveTo>
                    <a:pt x="16929296" y="889000"/>
                  </a:moveTo>
                  <a:lnTo>
                    <a:pt x="1358710" y="889000"/>
                  </a:lnTo>
                  <a:lnTo>
                    <a:pt x="1485235" y="762000"/>
                  </a:lnTo>
                  <a:lnTo>
                    <a:pt x="16802771" y="762000"/>
                  </a:lnTo>
                  <a:lnTo>
                    <a:pt x="16929296" y="889000"/>
                  </a:lnTo>
                  <a:close/>
                </a:path>
                <a:path w="18288000" h="5791200">
                  <a:moveTo>
                    <a:pt x="17429920" y="1016000"/>
                  </a:moveTo>
                  <a:lnTo>
                    <a:pt x="858086" y="1016000"/>
                  </a:lnTo>
                  <a:lnTo>
                    <a:pt x="982412" y="889000"/>
                  </a:lnTo>
                  <a:lnTo>
                    <a:pt x="17305594" y="889000"/>
                  </a:lnTo>
                  <a:lnTo>
                    <a:pt x="17429920" y="1016000"/>
                  </a:lnTo>
                  <a:close/>
                </a:path>
                <a:path w="18288000" h="5791200">
                  <a:moveTo>
                    <a:pt x="17921564" y="1143000"/>
                  </a:moveTo>
                  <a:lnTo>
                    <a:pt x="366442" y="1143000"/>
                  </a:lnTo>
                  <a:lnTo>
                    <a:pt x="488495" y="1016000"/>
                  </a:lnTo>
                  <a:lnTo>
                    <a:pt x="17799511" y="1016000"/>
                  </a:lnTo>
                  <a:lnTo>
                    <a:pt x="17921564" y="1143000"/>
                  </a:lnTo>
                  <a:close/>
                </a:path>
                <a:path w="18288000" h="5791200">
                  <a:moveTo>
                    <a:pt x="18288000" y="3810000"/>
                  </a:moveTo>
                  <a:lnTo>
                    <a:pt x="0" y="3810000"/>
                  </a:lnTo>
                  <a:lnTo>
                    <a:pt x="6" y="1147003"/>
                  </a:lnTo>
                  <a:lnTo>
                    <a:pt x="3780" y="1143000"/>
                  </a:lnTo>
                  <a:lnTo>
                    <a:pt x="18284226" y="1143000"/>
                  </a:lnTo>
                  <a:lnTo>
                    <a:pt x="18288000" y="1147003"/>
                  </a:lnTo>
                  <a:lnTo>
                    <a:pt x="18288000" y="381000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99763" y="3695272"/>
              <a:ext cx="2076449" cy="20764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27660" y="3823166"/>
              <a:ext cx="1819274" cy="18192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17054" y="4012539"/>
              <a:ext cx="1371599" cy="137159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485671" y="6105028"/>
            <a:ext cx="19069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315" dirty="0">
                <a:solidFill>
                  <a:srgbClr val="E3B46A"/>
                </a:solidFill>
                <a:latin typeface="Trebuchet MS"/>
                <a:cs typeface="Trebuchet MS"/>
              </a:rPr>
              <a:t>M</a:t>
            </a:r>
            <a:r>
              <a:rPr sz="4000" b="1" spc="315" dirty="0">
                <a:solidFill>
                  <a:srgbClr val="FFFFFF"/>
                </a:solidFill>
                <a:latin typeface="Trebuchet MS"/>
                <a:cs typeface="Trebuchet MS"/>
              </a:rPr>
              <a:t>odels</a:t>
            </a:r>
            <a:endParaRPr sz="400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104692" y="3358042"/>
            <a:ext cx="7614920" cy="2252980"/>
            <a:chOff x="8104692" y="3358042"/>
            <a:chExt cx="7614920" cy="225298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642726" y="3534308"/>
              <a:ext cx="2076449" cy="20764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772022" y="3663604"/>
              <a:ext cx="1819274" cy="181925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002024" y="3933291"/>
              <a:ext cx="1162049" cy="116204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04692" y="3358042"/>
              <a:ext cx="2076449" cy="207644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234019" y="3487353"/>
              <a:ext cx="1819274" cy="181925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07846" y="3704874"/>
              <a:ext cx="1419224" cy="1419209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13769328" y="6105028"/>
            <a:ext cx="18256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225" dirty="0">
                <a:solidFill>
                  <a:srgbClr val="E3B46A"/>
                </a:solidFill>
                <a:latin typeface="Trebuchet MS"/>
                <a:cs typeface="Trebuchet MS"/>
              </a:rPr>
              <a:t>R</a:t>
            </a:r>
            <a:r>
              <a:rPr sz="4000" b="1" spc="225" dirty="0">
                <a:solidFill>
                  <a:srgbClr val="FFFFFF"/>
                </a:solidFill>
                <a:latin typeface="Trebuchet MS"/>
                <a:cs typeface="Trebuchet MS"/>
              </a:rPr>
              <a:t>outes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74295" y="5928792"/>
            <a:ext cx="29394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175" dirty="0">
                <a:solidFill>
                  <a:srgbClr val="E3B46A"/>
                </a:solidFill>
                <a:latin typeface="Trebuchet MS"/>
                <a:cs typeface="Trebuchet MS"/>
              </a:rPr>
              <a:t>C</a:t>
            </a:r>
            <a:r>
              <a:rPr sz="4000" b="1" spc="175" dirty="0">
                <a:solidFill>
                  <a:srgbClr val="FFFFFF"/>
                </a:solidFill>
                <a:latin typeface="Trebuchet MS"/>
                <a:cs typeface="Trebuchet MS"/>
              </a:rPr>
              <a:t>ontrollers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3729847" y="438030"/>
            <a:ext cx="8900795" cy="924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900" spc="195" dirty="0">
                <a:solidFill>
                  <a:srgbClr val="E3B46A"/>
                </a:solidFill>
              </a:rPr>
              <a:t>Back-</a:t>
            </a:r>
            <a:r>
              <a:rPr sz="5900" dirty="0">
                <a:solidFill>
                  <a:srgbClr val="E3B46A"/>
                </a:solidFill>
              </a:rPr>
              <a:t>End</a:t>
            </a:r>
            <a:r>
              <a:rPr sz="5900" spc="-15" dirty="0">
                <a:solidFill>
                  <a:srgbClr val="E3B46A"/>
                </a:solidFill>
              </a:rPr>
              <a:t> </a:t>
            </a:r>
            <a:r>
              <a:rPr sz="5900" spc="175" dirty="0">
                <a:solidFill>
                  <a:srgbClr val="E3B46A"/>
                </a:solidFill>
              </a:rPr>
              <a:t>Architecture</a:t>
            </a:r>
            <a:endParaRPr sz="5900"/>
          </a:p>
        </p:txBody>
      </p:sp>
      <p:sp>
        <p:nvSpPr>
          <p:cNvPr id="20" name="object 20"/>
          <p:cNvSpPr txBox="1"/>
          <p:nvPr/>
        </p:nvSpPr>
        <p:spPr>
          <a:xfrm>
            <a:off x="4947947" y="8156023"/>
            <a:ext cx="7311390" cy="15462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7305" marR="5080" indent="-15240">
              <a:lnSpc>
                <a:spcPts val="5980"/>
              </a:lnSpc>
              <a:spcBef>
                <a:spcPts val="215"/>
              </a:spcBef>
            </a:pPr>
            <a:r>
              <a:rPr sz="5000" spc="-30" dirty="0">
                <a:solidFill>
                  <a:srgbClr val="FFFFFF"/>
                </a:solidFill>
                <a:latin typeface="Verdana"/>
                <a:cs typeface="Verdana"/>
              </a:rPr>
              <a:t>Follows</a:t>
            </a:r>
            <a:r>
              <a:rPr sz="5000" spc="-5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5000" spc="-615" dirty="0">
                <a:solidFill>
                  <a:srgbClr val="DE336B"/>
                </a:solidFill>
                <a:latin typeface="Arial Black"/>
                <a:cs typeface="Arial Black"/>
              </a:rPr>
              <a:t>REST</a:t>
            </a:r>
            <a:r>
              <a:rPr sz="5000" spc="-455" dirty="0">
                <a:solidFill>
                  <a:srgbClr val="DE336B"/>
                </a:solidFill>
                <a:latin typeface="Arial Black"/>
                <a:cs typeface="Arial Black"/>
              </a:rPr>
              <a:t> </a:t>
            </a:r>
            <a:r>
              <a:rPr sz="5000" spc="-20" dirty="0">
                <a:solidFill>
                  <a:srgbClr val="FFFFFF"/>
                </a:solidFill>
                <a:latin typeface="Verdana"/>
                <a:cs typeface="Verdana"/>
              </a:rPr>
              <a:t>standatds </a:t>
            </a:r>
            <a:r>
              <a:rPr sz="5000" spc="-105" dirty="0">
                <a:solidFill>
                  <a:srgbClr val="FFFFFF"/>
                </a:solidFill>
                <a:latin typeface="Verdana"/>
                <a:cs typeface="Verdana"/>
              </a:rPr>
              <a:t>Uses</a:t>
            </a:r>
            <a:r>
              <a:rPr sz="5000" spc="-5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5000" spc="-24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5000" spc="-5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5000" spc="-90" dirty="0">
                <a:solidFill>
                  <a:srgbClr val="FFFFFF"/>
                </a:solidFill>
                <a:latin typeface="Verdana"/>
                <a:cs typeface="Verdana"/>
              </a:rPr>
              <a:t>variation</a:t>
            </a:r>
            <a:r>
              <a:rPr sz="5000" spc="-5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5000" spc="80" dirty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5000" spc="-5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5000" spc="-375" dirty="0">
                <a:solidFill>
                  <a:srgbClr val="DE336B"/>
                </a:solidFill>
                <a:latin typeface="Arial Black"/>
                <a:cs typeface="Arial Black"/>
              </a:rPr>
              <a:t>MVC</a:t>
            </a:r>
            <a:endParaRPr sz="5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86101" y="5579045"/>
            <a:ext cx="144145" cy="173355"/>
          </a:xfrm>
          <a:custGeom>
            <a:avLst/>
            <a:gdLst/>
            <a:ahLst/>
            <a:cxnLst/>
            <a:rect l="l" t="t" r="r" b="b"/>
            <a:pathLst>
              <a:path w="144145" h="173354">
                <a:moveTo>
                  <a:pt x="0" y="173193"/>
                </a:moveTo>
                <a:lnTo>
                  <a:pt x="11412" y="0"/>
                </a:lnTo>
                <a:lnTo>
                  <a:pt x="144088" y="76729"/>
                </a:lnTo>
                <a:lnTo>
                  <a:pt x="0" y="173193"/>
                </a:lnTo>
                <a:close/>
              </a:path>
            </a:pathLst>
          </a:custGeom>
          <a:solidFill>
            <a:srgbClr val="4050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38097" y="4945364"/>
            <a:ext cx="321945" cy="174625"/>
          </a:xfrm>
          <a:custGeom>
            <a:avLst/>
            <a:gdLst/>
            <a:ahLst/>
            <a:cxnLst/>
            <a:rect l="l" t="t" r="r" b="b"/>
            <a:pathLst>
              <a:path w="321945" h="174625">
                <a:moveTo>
                  <a:pt x="154748" y="174027"/>
                </a:moveTo>
                <a:lnTo>
                  <a:pt x="101966" y="171372"/>
                </a:lnTo>
                <a:lnTo>
                  <a:pt x="51532" y="162353"/>
                </a:lnTo>
                <a:lnTo>
                  <a:pt x="6533" y="140352"/>
                </a:lnTo>
                <a:lnTo>
                  <a:pt x="0" y="125203"/>
                </a:lnTo>
                <a:lnTo>
                  <a:pt x="0" y="0"/>
                </a:lnTo>
                <a:lnTo>
                  <a:pt x="155151" y="54684"/>
                </a:lnTo>
                <a:lnTo>
                  <a:pt x="158696" y="55867"/>
                </a:lnTo>
                <a:lnTo>
                  <a:pt x="162535" y="56001"/>
                </a:lnTo>
                <a:lnTo>
                  <a:pt x="321473" y="0"/>
                </a:lnTo>
                <a:lnTo>
                  <a:pt x="321473" y="125203"/>
                </a:lnTo>
                <a:lnTo>
                  <a:pt x="293530" y="151594"/>
                </a:lnTo>
                <a:lnTo>
                  <a:pt x="225450" y="168730"/>
                </a:lnTo>
                <a:lnTo>
                  <a:pt x="172683" y="173615"/>
                </a:lnTo>
                <a:lnTo>
                  <a:pt x="154748" y="174027"/>
                </a:lnTo>
                <a:close/>
              </a:path>
            </a:pathLst>
          </a:custGeom>
          <a:solidFill>
            <a:srgbClr val="3D8FF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6845839" y="4675304"/>
            <a:ext cx="1207770" cy="1200785"/>
            <a:chOff x="6845839" y="4675304"/>
            <a:chExt cx="1207770" cy="1200785"/>
          </a:xfrm>
        </p:grpSpPr>
        <p:sp>
          <p:nvSpPr>
            <p:cNvPr id="5" name="object 5"/>
            <p:cNvSpPr/>
            <p:nvPr/>
          </p:nvSpPr>
          <p:spPr>
            <a:xfrm>
              <a:off x="7507207" y="4951091"/>
              <a:ext cx="490220" cy="680085"/>
            </a:xfrm>
            <a:custGeom>
              <a:avLst/>
              <a:gdLst/>
              <a:ahLst/>
              <a:cxnLst/>
              <a:rect l="l" t="t" r="r" b="b"/>
              <a:pathLst>
                <a:path w="490220" h="680085">
                  <a:moveTo>
                    <a:pt x="147122" y="679466"/>
                  </a:moveTo>
                  <a:lnTo>
                    <a:pt x="0" y="594428"/>
                  </a:lnTo>
                  <a:lnTo>
                    <a:pt x="342794" y="0"/>
                  </a:lnTo>
                  <a:lnTo>
                    <a:pt x="489836" y="85037"/>
                  </a:lnTo>
                  <a:lnTo>
                    <a:pt x="147122" y="679466"/>
                  </a:lnTo>
                  <a:close/>
                </a:path>
              </a:pathLst>
            </a:custGeom>
            <a:solidFill>
              <a:srgbClr val="FFD1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845839" y="4675304"/>
              <a:ext cx="906144" cy="1200785"/>
            </a:xfrm>
            <a:custGeom>
              <a:avLst/>
              <a:gdLst/>
              <a:ahLst/>
              <a:cxnLst/>
              <a:rect l="l" t="t" r="r" b="b"/>
              <a:pathLst>
                <a:path w="906145" h="1200785">
                  <a:moveTo>
                    <a:pt x="870330" y="1200203"/>
                  </a:moveTo>
                  <a:lnTo>
                    <a:pt x="35632" y="1200203"/>
                  </a:lnTo>
                  <a:lnTo>
                    <a:pt x="21795" y="1197388"/>
                  </a:lnTo>
                  <a:lnTo>
                    <a:pt x="10465" y="1189724"/>
                  </a:lnTo>
                  <a:lnTo>
                    <a:pt x="2811" y="1178380"/>
                  </a:lnTo>
                  <a:lnTo>
                    <a:pt x="0" y="1164526"/>
                  </a:lnTo>
                  <a:lnTo>
                    <a:pt x="0" y="35730"/>
                  </a:lnTo>
                  <a:lnTo>
                    <a:pt x="2811" y="21867"/>
                  </a:lnTo>
                  <a:lnTo>
                    <a:pt x="10465" y="10505"/>
                  </a:lnTo>
                  <a:lnTo>
                    <a:pt x="21795" y="2822"/>
                  </a:lnTo>
                  <a:lnTo>
                    <a:pt x="35632" y="0"/>
                  </a:lnTo>
                  <a:lnTo>
                    <a:pt x="870330" y="0"/>
                  </a:lnTo>
                  <a:lnTo>
                    <a:pt x="884168" y="2822"/>
                  </a:lnTo>
                  <a:lnTo>
                    <a:pt x="895498" y="10505"/>
                  </a:lnTo>
                  <a:lnTo>
                    <a:pt x="903152" y="21867"/>
                  </a:lnTo>
                  <a:lnTo>
                    <a:pt x="905963" y="35730"/>
                  </a:lnTo>
                  <a:lnTo>
                    <a:pt x="905963" y="95173"/>
                  </a:lnTo>
                  <a:lnTo>
                    <a:pt x="451196" y="95173"/>
                  </a:lnTo>
                  <a:lnTo>
                    <a:pt x="164254" y="196260"/>
                  </a:lnTo>
                  <a:lnTo>
                    <a:pt x="160333" y="199971"/>
                  </a:lnTo>
                  <a:lnTo>
                    <a:pt x="158544" y="205052"/>
                  </a:lnTo>
                  <a:lnTo>
                    <a:pt x="157617" y="211706"/>
                  </a:lnTo>
                  <a:lnTo>
                    <a:pt x="159269" y="217980"/>
                  </a:lnTo>
                  <a:lnTo>
                    <a:pt x="163153" y="223180"/>
                  </a:lnTo>
                  <a:lnTo>
                    <a:pt x="168926" y="226614"/>
                  </a:lnTo>
                  <a:lnTo>
                    <a:pt x="258263" y="258096"/>
                  </a:lnTo>
                  <a:lnTo>
                    <a:pt x="258263" y="395264"/>
                  </a:lnTo>
                  <a:lnTo>
                    <a:pt x="291113" y="446473"/>
                  </a:lnTo>
                  <a:lnTo>
                    <a:pt x="327309" y="462651"/>
                  </a:lnTo>
                  <a:lnTo>
                    <a:pt x="372358" y="472881"/>
                  </a:lnTo>
                  <a:lnTo>
                    <a:pt x="427760" y="477720"/>
                  </a:lnTo>
                  <a:lnTo>
                    <a:pt x="447114" y="477989"/>
                  </a:lnTo>
                  <a:lnTo>
                    <a:pt x="848326" y="477989"/>
                  </a:lnTo>
                  <a:lnTo>
                    <a:pt x="804423" y="554128"/>
                  </a:lnTo>
                  <a:lnTo>
                    <a:pt x="104132" y="554128"/>
                  </a:lnTo>
                  <a:lnTo>
                    <a:pt x="96506" y="561763"/>
                  </a:lnTo>
                  <a:lnTo>
                    <a:pt x="96506" y="580529"/>
                  </a:lnTo>
                  <a:lnTo>
                    <a:pt x="104159" y="588164"/>
                  </a:lnTo>
                  <a:lnTo>
                    <a:pt x="784797" y="588164"/>
                  </a:lnTo>
                  <a:lnTo>
                    <a:pt x="746817" y="654033"/>
                  </a:lnTo>
                  <a:lnTo>
                    <a:pt x="104132" y="654033"/>
                  </a:lnTo>
                  <a:lnTo>
                    <a:pt x="96560" y="661614"/>
                  </a:lnTo>
                  <a:lnTo>
                    <a:pt x="96506" y="680434"/>
                  </a:lnTo>
                  <a:lnTo>
                    <a:pt x="104159" y="688069"/>
                  </a:lnTo>
                  <a:lnTo>
                    <a:pt x="727191" y="688069"/>
                  </a:lnTo>
                  <a:lnTo>
                    <a:pt x="689195" y="753964"/>
                  </a:lnTo>
                  <a:lnTo>
                    <a:pt x="104132" y="753964"/>
                  </a:lnTo>
                  <a:lnTo>
                    <a:pt x="96586" y="761546"/>
                  </a:lnTo>
                  <a:lnTo>
                    <a:pt x="96506" y="780339"/>
                  </a:lnTo>
                  <a:lnTo>
                    <a:pt x="104159" y="787920"/>
                  </a:lnTo>
                  <a:lnTo>
                    <a:pt x="669615" y="787920"/>
                  </a:lnTo>
                  <a:lnTo>
                    <a:pt x="631619" y="853815"/>
                  </a:lnTo>
                  <a:lnTo>
                    <a:pt x="104132" y="853815"/>
                  </a:lnTo>
                  <a:lnTo>
                    <a:pt x="96506" y="861397"/>
                  </a:lnTo>
                  <a:lnTo>
                    <a:pt x="96506" y="880217"/>
                  </a:lnTo>
                  <a:lnTo>
                    <a:pt x="104159" y="887852"/>
                  </a:lnTo>
                  <a:lnTo>
                    <a:pt x="618692" y="887852"/>
                  </a:lnTo>
                  <a:lnTo>
                    <a:pt x="614342" y="953720"/>
                  </a:lnTo>
                  <a:lnTo>
                    <a:pt x="104132" y="953720"/>
                  </a:lnTo>
                  <a:lnTo>
                    <a:pt x="96506" y="961302"/>
                  </a:lnTo>
                  <a:lnTo>
                    <a:pt x="96506" y="980121"/>
                  </a:lnTo>
                  <a:lnTo>
                    <a:pt x="104159" y="987757"/>
                  </a:lnTo>
                  <a:lnTo>
                    <a:pt x="612094" y="987757"/>
                  </a:lnTo>
                  <a:lnTo>
                    <a:pt x="607743" y="1053652"/>
                  </a:lnTo>
                  <a:lnTo>
                    <a:pt x="104132" y="1053652"/>
                  </a:lnTo>
                  <a:lnTo>
                    <a:pt x="96506" y="1061288"/>
                  </a:lnTo>
                  <a:lnTo>
                    <a:pt x="96506" y="1080053"/>
                  </a:lnTo>
                  <a:lnTo>
                    <a:pt x="104159" y="1087689"/>
                  </a:lnTo>
                  <a:lnTo>
                    <a:pt x="605495" y="1087689"/>
                  </a:lnTo>
                  <a:lnTo>
                    <a:pt x="601809" y="1143502"/>
                  </a:lnTo>
                  <a:lnTo>
                    <a:pt x="905963" y="1143502"/>
                  </a:lnTo>
                  <a:lnTo>
                    <a:pt x="905963" y="1164526"/>
                  </a:lnTo>
                  <a:lnTo>
                    <a:pt x="903152" y="1178380"/>
                  </a:lnTo>
                  <a:lnTo>
                    <a:pt x="895498" y="1189724"/>
                  </a:lnTo>
                  <a:lnTo>
                    <a:pt x="884168" y="1197388"/>
                  </a:lnTo>
                  <a:lnTo>
                    <a:pt x="870330" y="1200203"/>
                  </a:lnTo>
                  <a:close/>
                </a:path>
                <a:path w="906145" h="1200785">
                  <a:moveTo>
                    <a:pt x="905963" y="337165"/>
                  </a:moveTo>
                  <a:lnTo>
                    <a:pt x="731747" y="337165"/>
                  </a:lnTo>
                  <a:lnTo>
                    <a:pt x="739373" y="329584"/>
                  </a:lnTo>
                  <a:lnTo>
                    <a:pt x="739373" y="225592"/>
                  </a:lnTo>
                  <a:lnTo>
                    <a:pt x="743024" y="223683"/>
                  </a:lnTo>
                  <a:lnTo>
                    <a:pt x="745978" y="220430"/>
                  </a:lnTo>
                  <a:lnTo>
                    <a:pt x="747428" y="216236"/>
                  </a:lnTo>
                  <a:lnTo>
                    <a:pt x="748346" y="209551"/>
                  </a:lnTo>
                  <a:lnTo>
                    <a:pt x="746693" y="203261"/>
                  </a:lnTo>
                  <a:lnTo>
                    <a:pt x="458553" y="96490"/>
                  </a:lnTo>
                  <a:lnTo>
                    <a:pt x="451196" y="95173"/>
                  </a:lnTo>
                  <a:lnTo>
                    <a:pt x="905963" y="95173"/>
                  </a:lnTo>
                  <a:lnTo>
                    <a:pt x="905963" y="337165"/>
                  </a:lnTo>
                  <a:close/>
                </a:path>
                <a:path w="906145" h="1200785">
                  <a:moveTo>
                    <a:pt x="848326" y="477989"/>
                  </a:moveTo>
                  <a:lnTo>
                    <a:pt x="447114" y="477989"/>
                  </a:lnTo>
                  <a:lnTo>
                    <a:pt x="466476" y="477566"/>
                  </a:lnTo>
                  <a:lnTo>
                    <a:pt x="485644" y="476497"/>
                  </a:lnTo>
                  <a:lnTo>
                    <a:pt x="571558" y="461706"/>
                  </a:lnTo>
                  <a:lnTo>
                    <a:pt x="611278" y="445220"/>
                  </a:lnTo>
                  <a:lnTo>
                    <a:pt x="647673" y="395264"/>
                  </a:lnTo>
                  <a:lnTo>
                    <a:pt x="647749" y="258096"/>
                  </a:lnTo>
                  <a:lnTo>
                    <a:pt x="705378" y="237798"/>
                  </a:lnTo>
                  <a:lnTo>
                    <a:pt x="705378" y="329584"/>
                  </a:lnTo>
                  <a:lnTo>
                    <a:pt x="713004" y="337165"/>
                  </a:lnTo>
                  <a:lnTo>
                    <a:pt x="905963" y="337165"/>
                  </a:lnTo>
                  <a:lnTo>
                    <a:pt x="905963" y="378030"/>
                  </a:lnTo>
                  <a:lnTo>
                    <a:pt x="848326" y="477989"/>
                  </a:lnTo>
                  <a:close/>
                </a:path>
                <a:path w="906145" h="1200785">
                  <a:moveTo>
                    <a:pt x="217153" y="588164"/>
                  </a:moveTo>
                  <a:lnTo>
                    <a:pt x="169141" y="588164"/>
                  </a:lnTo>
                  <a:lnTo>
                    <a:pt x="176713" y="580529"/>
                  </a:lnTo>
                  <a:lnTo>
                    <a:pt x="176713" y="561763"/>
                  </a:lnTo>
                  <a:lnTo>
                    <a:pt x="169141" y="554128"/>
                  </a:lnTo>
                  <a:lnTo>
                    <a:pt x="217126" y="554128"/>
                  </a:lnTo>
                  <a:lnTo>
                    <a:pt x="209500" y="561763"/>
                  </a:lnTo>
                  <a:lnTo>
                    <a:pt x="209500" y="580529"/>
                  </a:lnTo>
                  <a:lnTo>
                    <a:pt x="217153" y="588164"/>
                  </a:lnTo>
                  <a:close/>
                </a:path>
                <a:path w="906145" h="1200785">
                  <a:moveTo>
                    <a:pt x="784797" y="588164"/>
                  </a:moveTo>
                  <a:lnTo>
                    <a:pt x="745495" y="588164"/>
                  </a:lnTo>
                  <a:lnTo>
                    <a:pt x="753067" y="580529"/>
                  </a:lnTo>
                  <a:lnTo>
                    <a:pt x="753067" y="561763"/>
                  </a:lnTo>
                  <a:lnTo>
                    <a:pt x="745495" y="554128"/>
                  </a:lnTo>
                  <a:lnTo>
                    <a:pt x="804423" y="554128"/>
                  </a:lnTo>
                  <a:lnTo>
                    <a:pt x="784797" y="588164"/>
                  </a:lnTo>
                  <a:close/>
                </a:path>
                <a:path w="906145" h="1200785">
                  <a:moveTo>
                    <a:pt x="217153" y="688069"/>
                  </a:moveTo>
                  <a:lnTo>
                    <a:pt x="169141" y="688069"/>
                  </a:lnTo>
                  <a:lnTo>
                    <a:pt x="176713" y="680434"/>
                  </a:lnTo>
                  <a:lnTo>
                    <a:pt x="176713" y="661614"/>
                  </a:lnTo>
                  <a:lnTo>
                    <a:pt x="169141" y="654033"/>
                  </a:lnTo>
                  <a:lnTo>
                    <a:pt x="217126" y="654033"/>
                  </a:lnTo>
                  <a:lnTo>
                    <a:pt x="209553" y="661614"/>
                  </a:lnTo>
                  <a:lnTo>
                    <a:pt x="209500" y="680434"/>
                  </a:lnTo>
                  <a:lnTo>
                    <a:pt x="217153" y="688069"/>
                  </a:lnTo>
                  <a:close/>
                </a:path>
                <a:path w="906145" h="1200785">
                  <a:moveTo>
                    <a:pt x="727191" y="688069"/>
                  </a:moveTo>
                  <a:lnTo>
                    <a:pt x="687870" y="688069"/>
                  </a:lnTo>
                  <a:lnTo>
                    <a:pt x="695496" y="680434"/>
                  </a:lnTo>
                  <a:lnTo>
                    <a:pt x="695496" y="661614"/>
                  </a:lnTo>
                  <a:lnTo>
                    <a:pt x="687843" y="654033"/>
                  </a:lnTo>
                  <a:lnTo>
                    <a:pt x="746817" y="654033"/>
                  </a:lnTo>
                  <a:lnTo>
                    <a:pt x="727191" y="688069"/>
                  </a:lnTo>
                  <a:close/>
                </a:path>
                <a:path w="906145" h="1200785">
                  <a:moveTo>
                    <a:pt x="217153" y="787920"/>
                  </a:moveTo>
                  <a:lnTo>
                    <a:pt x="169141" y="787920"/>
                  </a:lnTo>
                  <a:lnTo>
                    <a:pt x="176713" y="780339"/>
                  </a:lnTo>
                  <a:lnTo>
                    <a:pt x="176713" y="761546"/>
                  </a:lnTo>
                  <a:lnTo>
                    <a:pt x="169141" y="753964"/>
                  </a:lnTo>
                  <a:lnTo>
                    <a:pt x="217126" y="753964"/>
                  </a:lnTo>
                  <a:lnTo>
                    <a:pt x="209580" y="761546"/>
                  </a:lnTo>
                  <a:lnTo>
                    <a:pt x="209500" y="780339"/>
                  </a:lnTo>
                  <a:lnTo>
                    <a:pt x="217153" y="787920"/>
                  </a:lnTo>
                  <a:close/>
                </a:path>
                <a:path w="906145" h="1200785">
                  <a:moveTo>
                    <a:pt x="669615" y="787920"/>
                  </a:moveTo>
                  <a:lnTo>
                    <a:pt x="630299" y="787920"/>
                  </a:lnTo>
                  <a:lnTo>
                    <a:pt x="637872" y="780339"/>
                  </a:lnTo>
                  <a:lnTo>
                    <a:pt x="637872" y="761546"/>
                  </a:lnTo>
                  <a:lnTo>
                    <a:pt x="630299" y="753964"/>
                  </a:lnTo>
                  <a:lnTo>
                    <a:pt x="689195" y="753964"/>
                  </a:lnTo>
                  <a:lnTo>
                    <a:pt x="669615" y="787920"/>
                  </a:lnTo>
                  <a:close/>
                </a:path>
                <a:path w="906145" h="1200785">
                  <a:moveTo>
                    <a:pt x="217126" y="887852"/>
                  </a:moveTo>
                  <a:lnTo>
                    <a:pt x="169141" y="887852"/>
                  </a:lnTo>
                  <a:lnTo>
                    <a:pt x="176713" y="880217"/>
                  </a:lnTo>
                  <a:lnTo>
                    <a:pt x="176660" y="861397"/>
                  </a:lnTo>
                  <a:lnTo>
                    <a:pt x="169141" y="853815"/>
                  </a:lnTo>
                  <a:lnTo>
                    <a:pt x="217099" y="853815"/>
                  </a:lnTo>
                  <a:lnTo>
                    <a:pt x="209473" y="861397"/>
                  </a:lnTo>
                  <a:lnTo>
                    <a:pt x="209473" y="880217"/>
                  </a:lnTo>
                  <a:lnTo>
                    <a:pt x="217126" y="887852"/>
                  </a:lnTo>
                  <a:close/>
                </a:path>
                <a:path w="906145" h="1200785">
                  <a:moveTo>
                    <a:pt x="618692" y="887852"/>
                  </a:moveTo>
                  <a:lnTo>
                    <a:pt x="578421" y="887852"/>
                  </a:lnTo>
                  <a:lnTo>
                    <a:pt x="585993" y="880217"/>
                  </a:lnTo>
                  <a:lnTo>
                    <a:pt x="585940" y="861397"/>
                  </a:lnTo>
                  <a:lnTo>
                    <a:pt x="578421" y="853815"/>
                  </a:lnTo>
                  <a:lnTo>
                    <a:pt x="631619" y="853815"/>
                  </a:lnTo>
                  <a:lnTo>
                    <a:pt x="619558" y="874732"/>
                  </a:lnTo>
                  <a:lnTo>
                    <a:pt x="618692" y="887852"/>
                  </a:lnTo>
                  <a:close/>
                </a:path>
                <a:path w="906145" h="1200785">
                  <a:moveTo>
                    <a:pt x="905963" y="1143502"/>
                  </a:moveTo>
                  <a:lnTo>
                    <a:pt x="601809" y="1143502"/>
                  </a:lnTo>
                  <a:lnTo>
                    <a:pt x="825487" y="993725"/>
                  </a:lnTo>
                  <a:lnTo>
                    <a:pt x="905963" y="854219"/>
                  </a:lnTo>
                  <a:lnTo>
                    <a:pt x="905963" y="1143502"/>
                  </a:lnTo>
                  <a:close/>
                </a:path>
                <a:path w="906145" h="1200785">
                  <a:moveTo>
                    <a:pt x="217126" y="987757"/>
                  </a:moveTo>
                  <a:lnTo>
                    <a:pt x="169141" y="987757"/>
                  </a:lnTo>
                  <a:lnTo>
                    <a:pt x="176713" y="980121"/>
                  </a:lnTo>
                  <a:lnTo>
                    <a:pt x="176660" y="961302"/>
                  </a:lnTo>
                  <a:lnTo>
                    <a:pt x="169141" y="953720"/>
                  </a:lnTo>
                  <a:lnTo>
                    <a:pt x="217099" y="953720"/>
                  </a:lnTo>
                  <a:lnTo>
                    <a:pt x="209473" y="961302"/>
                  </a:lnTo>
                  <a:lnTo>
                    <a:pt x="209473" y="980121"/>
                  </a:lnTo>
                  <a:lnTo>
                    <a:pt x="217126" y="987757"/>
                  </a:lnTo>
                  <a:close/>
                </a:path>
                <a:path w="906145" h="1200785">
                  <a:moveTo>
                    <a:pt x="612094" y="987757"/>
                  </a:moveTo>
                  <a:lnTo>
                    <a:pt x="571815" y="987757"/>
                  </a:lnTo>
                  <a:lnTo>
                    <a:pt x="579388" y="980121"/>
                  </a:lnTo>
                  <a:lnTo>
                    <a:pt x="579334" y="961302"/>
                  </a:lnTo>
                  <a:lnTo>
                    <a:pt x="571815" y="953720"/>
                  </a:lnTo>
                  <a:lnTo>
                    <a:pt x="614342" y="953720"/>
                  </a:lnTo>
                  <a:lnTo>
                    <a:pt x="612094" y="987757"/>
                  </a:lnTo>
                  <a:close/>
                </a:path>
                <a:path w="906145" h="1200785">
                  <a:moveTo>
                    <a:pt x="217153" y="1087689"/>
                  </a:moveTo>
                  <a:lnTo>
                    <a:pt x="169141" y="1087689"/>
                  </a:lnTo>
                  <a:lnTo>
                    <a:pt x="176713" y="1080053"/>
                  </a:lnTo>
                  <a:lnTo>
                    <a:pt x="176713" y="1061288"/>
                  </a:lnTo>
                  <a:lnTo>
                    <a:pt x="169141" y="1053652"/>
                  </a:lnTo>
                  <a:lnTo>
                    <a:pt x="217126" y="1053652"/>
                  </a:lnTo>
                  <a:lnTo>
                    <a:pt x="209500" y="1061288"/>
                  </a:lnTo>
                  <a:lnTo>
                    <a:pt x="209500" y="1080053"/>
                  </a:lnTo>
                  <a:lnTo>
                    <a:pt x="217153" y="1087689"/>
                  </a:lnTo>
                  <a:close/>
                </a:path>
                <a:path w="906145" h="1200785">
                  <a:moveTo>
                    <a:pt x="605495" y="1087689"/>
                  </a:moveTo>
                  <a:lnTo>
                    <a:pt x="565237" y="1087689"/>
                  </a:lnTo>
                  <a:lnTo>
                    <a:pt x="572863" y="1080053"/>
                  </a:lnTo>
                  <a:lnTo>
                    <a:pt x="572863" y="1061288"/>
                  </a:lnTo>
                  <a:lnTo>
                    <a:pt x="565210" y="1053652"/>
                  </a:lnTo>
                  <a:lnTo>
                    <a:pt x="607743" y="1053652"/>
                  </a:lnTo>
                  <a:lnTo>
                    <a:pt x="605495" y="1087689"/>
                  </a:lnTo>
                  <a:close/>
                </a:path>
              </a:pathLst>
            </a:custGeom>
            <a:solidFill>
              <a:srgbClr val="D5E3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071370" y="4805804"/>
              <a:ext cx="455295" cy="160655"/>
            </a:xfrm>
            <a:custGeom>
              <a:avLst/>
              <a:gdLst/>
              <a:ahLst/>
              <a:cxnLst/>
              <a:rect l="l" t="t" r="r" b="b"/>
              <a:pathLst>
                <a:path w="455295" h="160654">
                  <a:moveTo>
                    <a:pt x="227437" y="160234"/>
                  </a:moveTo>
                  <a:lnTo>
                    <a:pt x="0" y="80144"/>
                  </a:lnTo>
                  <a:lnTo>
                    <a:pt x="227437" y="0"/>
                  </a:lnTo>
                  <a:lnTo>
                    <a:pt x="454901" y="80144"/>
                  </a:lnTo>
                  <a:lnTo>
                    <a:pt x="227437" y="160234"/>
                  </a:lnTo>
                  <a:close/>
                </a:path>
              </a:pathLst>
            </a:custGeom>
            <a:solidFill>
              <a:srgbClr val="3D8F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66945" y="4829892"/>
              <a:ext cx="186630" cy="176850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10718317" y="4875440"/>
            <a:ext cx="228600" cy="336550"/>
          </a:xfrm>
          <a:custGeom>
            <a:avLst/>
            <a:gdLst/>
            <a:ahLst/>
            <a:cxnLst/>
            <a:rect l="l" t="t" r="r" b="b"/>
            <a:pathLst>
              <a:path w="228600" h="336550">
                <a:moveTo>
                  <a:pt x="228231" y="64947"/>
                </a:moveTo>
                <a:lnTo>
                  <a:pt x="163017" y="64947"/>
                </a:lnTo>
                <a:lnTo>
                  <a:pt x="163017" y="271437"/>
                </a:lnTo>
                <a:lnTo>
                  <a:pt x="228231" y="271437"/>
                </a:lnTo>
                <a:lnTo>
                  <a:pt x="228231" y="64947"/>
                </a:lnTo>
                <a:close/>
              </a:path>
              <a:path w="228600" h="336550">
                <a:moveTo>
                  <a:pt x="228231" y="0"/>
                </a:moveTo>
                <a:lnTo>
                  <a:pt x="0" y="0"/>
                </a:lnTo>
                <a:lnTo>
                  <a:pt x="0" y="64770"/>
                </a:lnTo>
                <a:lnTo>
                  <a:pt x="0" y="271780"/>
                </a:lnTo>
                <a:lnTo>
                  <a:pt x="0" y="336550"/>
                </a:lnTo>
                <a:lnTo>
                  <a:pt x="228231" y="336550"/>
                </a:lnTo>
                <a:lnTo>
                  <a:pt x="228231" y="271780"/>
                </a:lnTo>
                <a:lnTo>
                  <a:pt x="65201" y="271780"/>
                </a:lnTo>
                <a:lnTo>
                  <a:pt x="65201" y="64770"/>
                </a:lnTo>
                <a:lnTo>
                  <a:pt x="228231" y="64770"/>
                </a:lnTo>
                <a:lnTo>
                  <a:pt x="228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718317" y="5309780"/>
            <a:ext cx="228600" cy="336550"/>
          </a:xfrm>
          <a:custGeom>
            <a:avLst/>
            <a:gdLst/>
            <a:ahLst/>
            <a:cxnLst/>
            <a:rect l="l" t="t" r="r" b="b"/>
            <a:pathLst>
              <a:path w="228600" h="336550">
                <a:moveTo>
                  <a:pt x="228231" y="0"/>
                </a:moveTo>
                <a:lnTo>
                  <a:pt x="0" y="0"/>
                </a:lnTo>
                <a:lnTo>
                  <a:pt x="0" y="64770"/>
                </a:lnTo>
                <a:lnTo>
                  <a:pt x="0" y="271780"/>
                </a:lnTo>
                <a:lnTo>
                  <a:pt x="0" y="336550"/>
                </a:lnTo>
                <a:lnTo>
                  <a:pt x="228231" y="336550"/>
                </a:lnTo>
                <a:lnTo>
                  <a:pt x="228231" y="271830"/>
                </a:lnTo>
                <a:lnTo>
                  <a:pt x="228231" y="65341"/>
                </a:lnTo>
                <a:lnTo>
                  <a:pt x="163017" y="65341"/>
                </a:lnTo>
                <a:lnTo>
                  <a:pt x="163017" y="271780"/>
                </a:lnTo>
                <a:lnTo>
                  <a:pt x="65201" y="271780"/>
                </a:lnTo>
                <a:lnTo>
                  <a:pt x="65201" y="64770"/>
                </a:lnTo>
                <a:lnTo>
                  <a:pt x="228231" y="64770"/>
                </a:lnTo>
                <a:lnTo>
                  <a:pt x="228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283583" y="5092610"/>
            <a:ext cx="228600" cy="934719"/>
          </a:xfrm>
          <a:custGeom>
            <a:avLst/>
            <a:gdLst/>
            <a:ahLst/>
            <a:cxnLst/>
            <a:rect l="l" t="t" r="r" b="b"/>
            <a:pathLst>
              <a:path w="228600" h="934720">
                <a:moveTo>
                  <a:pt x="228231" y="651510"/>
                </a:moveTo>
                <a:lnTo>
                  <a:pt x="0" y="651510"/>
                </a:lnTo>
                <a:lnTo>
                  <a:pt x="0" y="717550"/>
                </a:lnTo>
                <a:lnTo>
                  <a:pt x="0" y="869950"/>
                </a:lnTo>
                <a:lnTo>
                  <a:pt x="0" y="934720"/>
                </a:lnTo>
                <a:lnTo>
                  <a:pt x="228231" y="934720"/>
                </a:lnTo>
                <a:lnTo>
                  <a:pt x="228231" y="869950"/>
                </a:lnTo>
                <a:lnTo>
                  <a:pt x="65214" y="869950"/>
                </a:lnTo>
                <a:lnTo>
                  <a:pt x="65214" y="717550"/>
                </a:lnTo>
                <a:lnTo>
                  <a:pt x="163017" y="717550"/>
                </a:lnTo>
                <a:lnTo>
                  <a:pt x="163017" y="869391"/>
                </a:lnTo>
                <a:lnTo>
                  <a:pt x="228231" y="869391"/>
                </a:lnTo>
                <a:lnTo>
                  <a:pt x="228231" y="717550"/>
                </a:lnTo>
                <a:lnTo>
                  <a:pt x="228231" y="717232"/>
                </a:lnTo>
                <a:lnTo>
                  <a:pt x="228231" y="651510"/>
                </a:lnTo>
                <a:close/>
              </a:path>
              <a:path w="228600" h="934720">
                <a:moveTo>
                  <a:pt x="228231" y="391185"/>
                </a:moveTo>
                <a:lnTo>
                  <a:pt x="163017" y="391185"/>
                </a:lnTo>
                <a:lnTo>
                  <a:pt x="163017" y="543344"/>
                </a:lnTo>
                <a:lnTo>
                  <a:pt x="228231" y="543344"/>
                </a:lnTo>
                <a:lnTo>
                  <a:pt x="228231" y="391185"/>
                </a:lnTo>
                <a:close/>
              </a:path>
              <a:path w="228600" h="934720">
                <a:moveTo>
                  <a:pt x="228231" y="326390"/>
                </a:moveTo>
                <a:lnTo>
                  <a:pt x="0" y="326390"/>
                </a:lnTo>
                <a:lnTo>
                  <a:pt x="0" y="391160"/>
                </a:lnTo>
                <a:lnTo>
                  <a:pt x="0" y="543560"/>
                </a:lnTo>
                <a:lnTo>
                  <a:pt x="0" y="608330"/>
                </a:lnTo>
                <a:lnTo>
                  <a:pt x="228231" y="608330"/>
                </a:lnTo>
                <a:lnTo>
                  <a:pt x="228231" y="543560"/>
                </a:lnTo>
                <a:lnTo>
                  <a:pt x="65214" y="543560"/>
                </a:lnTo>
                <a:lnTo>
                  <a:pt x="65214" y="391160"/>
                </a:lnTo>
                <a:lnTo>
                  <a:pt x="228231" y="391160"/>
                </a:lnTo>
                <a:lnTo>
                  <a:pt x="228231" y="326390"/>
                </a:lnTo>
                <a:close/>
              </a:path>
              <a:path w="228600" h="934720">
                <a:moveTo>
                  <a:pt x="228231" y="0"/>
                </a:moveTo>
                <a:lnTo>
                  <a:pt x="0" y="0"/>
                </a:lnTo>
                <a:lnTo>
                  <a:pt x="0" y="64770"/>
                </a:lnTo>
                <a:lnTo>
                  <a:pt x="0" y="217170"/>
                </a:lnTo>
                <a:lnTo>
                  <a:pt x="0" y="281940"/>
                </a:lnTo>
                <a:lnTo>
                  <a:pt x="228231" y="281940"/>
                </a:lnTo>
                <a:lnTo>
                  <a:pt x="228231" y="217297"/>
                </a:lnTo>
                <a:lnTo>
                  <a:pt x="228231" y="217170"/>
                </a:lnTo>
                <a:lnTo>
                  <a:pt x="228231" y="65138"/>
                </a:lnTo>
                <a:lnTo>
                  <a:pt x="163017" y="65138"/>
                </a:lnTo>
                <a:lnTo>
                  <a:pt x="163017" y="217170"/>
                </a:lnTo>
                <a:lnTo>
                  <a:pt x="65214" y="217170"/>
                </a:lnTo>
                <a:lnTo>
                  <a:pt x="65214" y="64770"/>
                </a:lnTo>
                <a:lnTo>
                  <a:pt x="228231" y="64770"/>
                </a:lnTo>
                <a:lnTo>
                  <a:pt x="228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990021" y="4875440"/>
            <a:ext cx="228600" cy="336550"/>
          </a:xfrm>
          <a:custGeom>
            <a:avLst/>
            <a:gdLst/>
            <a:ahLst/>
            <a:cxnLst/>
            <a:rect l="l" t="t" r="r" b="b"/>
            <a:pathLst>
              <a:path w="228600" h="336550">
                <a:moveTo>
                  <a:pt x="228231" y="64947"/>
                </a:moveTo>
                <a:lnTo>
                  <a:pt x="163017" y="64947"/>
                </a:lnTo>
                <a:lnTo>
                  <a:pt x="163017" y="271437"/>
                </a:lnTo>
                <a:lnTo>
                  <a:pt x="228231" y="271437"/>
                </a:lnTo>
                <a:lnTo>
                  <a:pt x="228231" y="64947"/>
                </a:lnTo>
                <a:close/>
              </a:path>
              <a:path w="228600" h="336550">
                <a:moveTo>
                  <a:pt x="228231" y="0"/>
                </a:moveTo>
                <a:lnTo>
                  <a:pt x="0" y="0"/>
                </a:lnTo>
                <a:lnTo>
                  <a:pt x="0" y="64770"/>
                </a:lnTo>
                <a:lnTo>
                  <a:pt x="0" y="271780"/>
                </a:lnTo>
                <a:lnTo>
                  <a:pt x="0" y="336550"/>
                </a:lnTo>
                <a:lnTo>
                  <a:pt x="228231" y="336550"/>
                </a:lnTo>
                <a:lnTo>
                  <a:pt x="228231" y="271780"/>
                </a:lnTo>
                <a:lnTo>
                  <a:pt x="65214" y="271780"/>
                </a:lnTo>
                <a:lnTo>
                  <a:pt x="65214" y="64770"/>
                </a:lnTo>
                <a:lnTo>
                  <a:pt x="228231" y="64770"/>
                </a:lnTo>
                <a:lnTo>
                  <a:pt x="228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990021" y="5309780"/>
            <a:ext cx="228600" cy="336550"/>
          </a:xfrm>
          <a:custGeom>
            <a:avLst/>
            <a:gdLst/>
            <a:ahLst/>
            <a:cxnLst/>
            <a:rect l="l" t="t" r="r" b="b"/>
            <a:pathLst>
              <a:path w="228600" h="336550">
                <a:moveTo>
                  <a:pt x="228231" y="0"/>
                </a:moveTo>
                <a:lnTo>
                  <a:pt x="0" y="0"/>
                </a:lnTo>
                <a:lnTo>
                  <a:pt x="0" y="64770"/>
                </a:lnTo>
                <a:lnTo>
                  <a:pt x="0" y="271780"/>
                </a:lnTo>
                <a:lnTo>
                  <a:pt x="0" y="336550"/>
                </a:lnTo>
                <a:lnTo>
                  <a:pt x="228231" y="336550"/>
                </a:lnTo>
                <a:lnTo>
                  <a:pt x="228231" y="271830"/>
                </a:lnTo>
                <a:lnTo>
                  <a:pt x="228231" y="65341"/>
                </a:lnTo>
                <a:lnTo>
                  <a:pt x="163017" y="65341"/>
                </a:lnTo>
                <a:lnTo>
                  <a:pt x="163017" y="271780"/>
                </a:lnTo>
                <a:lnTo>
                  <a:pt x="65214" y="271780"/>
                </a:lnTo>
                <a:lnTo>
                  <a:pt x="65214" y="64770"/>
                </a:lnTo>
                <a:lnTo>
                  <a:pt x="228231" y="64770"/>
                </a:lnTo>
                <a:lnTo>
                  <a:pt x="228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424755" y="5092610"/>
            <a:ext cx="228600" cy="934719"/>
          </a:xfrm>
          <a:custGeom>
            <a:avLst/>
            <a:gdLst/>
            <a:ahLst/>
            <a:cxnLst/>
            <a:rect l="l" t="t" r="r" b="b"/>
            <a:pathLst>
              <a:path w="228600" h="934720">
                <a:moveTo>
                  <a:pt x="228231" y="651510"/>
                </a:moveTo>
                <a:lnTo>
                  <a:pt x="0" y="651510"/>
                </a:lnTo>
                <a:lnTo>
                  <a:pt x="0" y="717550"/>
                </a:lnTo>
                <a:lnTo>
                  <a:pt x="0" y="869950"/>
                </a:lnTo>
                <a:lnTo>
                  <a:pt x="0" y="934720"/>
                </a:lnTo>
                <a:lnTo>
                  <a:pt x="228231" y="934720"/>
                </a:lnTo>
                <a:lnTo>
                  <a:pt x="228231" y="869950"/>
                </a:lnTo>
                <a:lnTo>
                  <a:pt x="65201" y="869950"/>
                </a:lnTo>
                <a:lnTo>
                  <a:pt x="65201" y="717550"/>
                </a:lnTo>
                <a:lnTo>
                  <a:pt x="163017" y="717550"/>
                </a:lnTo>
                <a:lnTo>
                  <a:pt x="163017" y="869391"/>
                </a:lnTo>
                <a:lnTo>
                  <a:pt x="228231" y="869391"/>
                </a:lnTo>
                <a:lnTo>
                  <a:pt x="228231" y="717550"/>
                </a:lnTo>
                <a:lnTo>
                  <a:pt x="228231" y="717232"/>
                </a:lnTo>
                <a:lnTo>
                  <a:pt x="228231" y="651510"/>
                </a:lnTo>
                <a:close/>
              </a:path>
              <a:path w="228600" h="934720">
                <a:moveTo>
                  <a:pt x="228231" y="391185"/>
                </a:moveTo>
                <a:lnTo>
                  <a:pt x="163017" y="391185"/>
                </a:lnTo>
                <a:lnTo>
                  <a:pt x="163017" y="543344"/>
                </a:lnTo>
                <a:lnTo>
                  <a:pt x="228231" y="543344"/>
                </a:lnTo>
                <a:lnTo>
                  <a:pt x="228231" y="391185"/>
                </a:lnTo>
                <a:close/>
              </a:path>
              <a:path w="228600" h="934720">
                <a:moveTo>
                  <a:pt x="228231" y="326390"/>
                </a:moveTo>
                <a:lnTo>
                  <a:pt x="0" y="326390"/>
                </a:lnTo>
                <a:lnTo>
                  <a:pt x="0" y="391160"/>
                </a:lnTo>
                <a:lnTo>
                  <a:pt x="0" y="543560"/>
                </a:lnTo>
                <a:lnTo>
                  <a:pt x="0" y="608330"/>
                </a:lnTo>
                <a:lnTo>
                  <a:pt x="228231" y="608330"/>
                </a:lnTo>
                <a:lnTo>
                  <a:pt x="228231" y="543560"/>
                </a:lnTo>
                <a:lnTo>
                  <a:pt x="65201" y="543560"/>
                </a:lnTo>
                <a:lnTo>
                  <a:pt x="65201" y="391160"/>
                </a:lnTo>
                <a:lnTo>
                  <a:pt x="228231" y="391160"/>
                </a:lnTo>
                <a:lnTo>
                  <a:pt x="228231" y="326390"/>
                </a:lnTo>
                <a:close/>
              </a:path>
              <a:path w="228600" h="934720">
                <a:moveTo>
                  <a:pt x="228231" y="0"/>
                </a:moveTo>
                <a:lnTo>
                  <a:pt x="0" y="0"/>
                </a:lnTo>
                <a:lnTo>
                  <a:pt x="0" y="64770"/>
                </a:lnTo>
                <a:lnTo>
                  <a:pt x="0" y="217170"/>
                </a:lnTo>
                <a:lnTo>
                  <a:pt x="0" y="281940"/>
                </a:lnTo>
                <a:lnTo>
                  <a:pt x="228231" y="281940"/>
                </a:lnTo>
                <a:lnTo>
                  <a:pt x="228231" y="217297"/>
                </a:lnTo>
                <a:lnTo>
                  <a:pt x="228231" y="217170"/>
                </a:lnTo>
                <a:lnTo>
                  <a:pt x="228231" y="65138"/>
                </a:lnTo>
                <a:lnTo>
                  <a:pt x="163017" y="65138"/>
                </a:lnTo>
                <a:lnTo>
                  <a:pt x="163017" y="217170"/>
                </a:lnTo>
                <a:lnTo>
                  <a:pt x="65201" y="217170"/>
                </a:lnTo>
                <a:lnTo>
                  <a:pt x="65201" y="64770"/>
                </a:lnTo>
                <a:lnTo>
                  <a:pt x="228231" y="64770"/>
                </a:lnTo>
                <a:lnTo>
                  <a:pt x="228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120554" y="4494440"/>
            <a:ext cx="1695450" cy="1695450"/>
          </a:xfrm>
          <a:custGeom>
            <a:avLst/>
            <a:gdLst/>
            <a:ahLst/>
            <a:cxnLst/>
            <a:rect l="l" t="t" r="r" b="b"/>
            <a:pathLst>
              <a:path w="1695450" h="1695450">
                <a:moveTo>
                  <a:pt x="1695450" y="271780"/>
                </a:moveTo>
                <a:lnTo>
                  <a:pt x="1260729" y="271780"/>
                </a:lnTo>
                <a:lnTo>
                  <a:pt x="1260729" y="228600"/>
                </a:lnTo>
                <a:lnTo>
                  <a:pt x="1315059" y="228600"/>
                </a:lnTo>
                <a:lnTo>
                  <a:pt x="1315059" y="163830"/>
                </a:lnTo>
                <a:lnTo>
                  <a:pt x="1195514" y="163830"/>
                </a:lnTo>
                <a:lnTo>
                  <a:pt x="1195514" y="228600"/>
                </a:lnTo>
                <a:lnTo>
                  <a:pt x="1195514" y="271780"/>
                </a:lnTo>
                <a:lnTo>
                  <a:pt x="1195514" y="337820"/>
                </a:lnTo>
                <a:lnTo>
                  <a:pt x="1195514" y="435610"/>
                </a:lnTo>
                <a:lnTo>
                  <a:pt x="1195514" y="500380"/>
                </a:lnTo>
                <a:lnTo>
                  <a:pt x="1195514" y="1630680"/>
                </a:lnTo>
                <a:lnTo>
                  <a:pt x="662965" y="1630680"/>
                </a:lnTo>
                <a:lnTo>
                  <a:pt x="662965" y="1370330"/>
                </a:lnTo>
                <a:lnTo>
                  <a:pt x="815124" y="1370330"/>
                </a:lnTo>
                <a:lnTo>
                  <a:pt x="815124" y="1630591"/>
                </a:lnTo>
                <a:lnTo>
                  <a:pt x="880338" y="1630591"/>
                </a:lnTo>
                <a:lnTo>
                  <a:pt x="880338" y="1370330"/>
                </a:lnTo>
                <a:lnTo>
                  <a:pt x="1032484" y="1370330"/>
                </a:lnTo>
                <a:lnTo>
                  <a:pt x="1032484" y="1630591"/>
                </a:lnTo>
                <a:lnTo>
                  <a:pt x="1097699" y="1630591"/>
                </a:lnTo>
                <a:lnTo>
                  <a:pt x="1097699" y="1370330"/>
                </a:lnTo>
                <a:lnTo>
                  <a:pt x="1097699" y="1369745"/>
                </a:lnTo>
                <a:lnTo>
                  <a:pt x="1097699" y="1304290"/>
                </a:lnTo>
                <a:lnTo>
                  <a:pt x="597763" y="1304290"/>
                </a:lnTo>
                <a:lnTo>
                  <a:pt x="597763" y="1370330"/>
                </a:lnTo>
                <a:lnTo>
                  <a:pt x="597763" y="1630680"/>
                </a:lnTo>
                <a:lnTo>
                  <a:pt x="499948" y="1630680"/>
                </a:lnTo>
                <a:lnTo>
                  <a:pt x="499948" y="500380"/>
                </a:lnTo>
                <a:lnTo>
                  <a:pt x="499948" y="435610"/>
                </a:lnTo>
                <a:lnTo>
                  <a:pt x="434733" y="435610"/>
                </a:lnTo>
                <a:lnTo>
                  <a:pt x="434733" y="500380"/>
                </a:lnTo>
                <a:lnTo>
                  <a:pt x="434733" y="1630680"/>
                </a:lnTo>
                <a:lnTo>
                  <a:pt x="119557" y="1630680"/>
                </a:lnTo>
                <a:lnTo>
                  <a:pt x="119557" y="500380"/>
                </a:lnTo>
                <a:lnTo>
                  <a:pt x="434733" y="500380"/>
                </a:lnTo>
                <a:lnTo>
                  <a:pt x="434733" y="435610"/>
                </a:lnTo>
                <a:lnTo>
                  <a:pt x="65214" y="435610"/>
                </a:lnTo>
                <a:lnTo>
                  <a:pt x="65214" y="337820"/>
                </a:lnTo>
                <a:lnTo>
                  <a:pt x="434733" y="337820"/>
                </a:lnTo>
                <a:lnTo>
                  <a:pt x="434733" y="435076"/>
                </a:lnTo>
                <a:lnTo>
                  <a:pt x="499948" y="435076"/>
                </a:lnTo>
                <a:lnTo>
                  <a:pt x="499948" y="337820"/>
                </a:lnTo>
                <a:lnTo>
                  <a:pt x="499948" y="337261"/>
                </a:lnTo>
                <a:lnTo>
                  <a:pt x="499948" y="271780"/>
                </a:lnTo>
                <a:lnTo>
                  <a:pt x="499948" y="228600"/>
                </a:lnTo>
                <a:lnTo>
                  <a:pt x="1195514" y="228600"/>
                </a:lnTo>
                <a:lnTo>
                  <a:pt x="1195514" y="163830"/>
                </a:lnTo>
                <a:lnTo>
                  <a:pt x="445604" y="163830"/>
                </a:lnTo>
                <a:lnTo>
                  <a:pt x="445604" y="66040"/>
                </a:lnTo>
                <a:lnTo>
                  <a:pt x="1249857" y="66040"/>
                </a:lnTo>
                <a:lnTo>
                  <a:pt x="1249857" y="163372"/>
                </a:lnTo>
                <a:lnTo>
                  <a:pt x="1315059" y="163372"/>
                </a:lnTo>
                <a:lnTo>
                  <a:pt x="1315059" y="66040"/>
                </a:lnTo>
                <a:lnTo>
                  <a:pt x="1315059" y="65557"/>
                </a:lnTo>
                <a:lnTo>
                  <a:pt x="1315059" y="0"/>
                </a:lnTo>
                <a:lnTo>
                  <a:pt x="380390" y="0"/>
                </a:lnTo>
                <a:lnTo>
                  <a:pt x="380390" y="66040"/>
                </a:lnTo>
                <a:lnTo>
                  <a:pt x="380390" y="163830"/>
                </a:lnTo>
                <a:lnTo>
                  <a:pt x="380390" y="228600"/>
                </a:lnTo>
                <a:lnTo>
                  <a:pt x="434733" y="228600"/>
                </a:lnTo>
                <a:lnTo>
                  <a:pt x="434733" y="271780"/>
                </a:lnTo>
                <a:lnTo>
                  <a:pt x="0" y="271780"/>
                </a:lnTo>
                <a:lnTo>
                  <a:pt x="0" y="337820"/>
                </a:lnTo>
                <a:lnTo>
                  <a:pt x="0" y="435610"/>
                </a:lnTo>
                <a:lnTo>
                  <a:pt x="0" y="500380"/>
                </a:lnTo>
                <a:lnTo>
                  <a:pt x="54343" y="500380"/>
                </a:lnTo>
                <a:lnTo>
                  <a:pt x="54343" y="1630680"/>
                </a:lnTo>
                <a:lnTo>
                  <a:pt x="54343" y="1695450"/>
                </a:lnTo>
                <a:lnTo>
                  <a:pt x="1641119" y="1695450"/>
                </a:lnTo>
                <a:lnTo>
                  <a:pt x="1641119" y="1630680"/>
                </a:lnTo>
                <a:lnTo>
                  <a:pt x="1260729" y="1630680"/>
                </a:lnTo>
                <a:lnTo>
                  <a:pt x="1260729" y="500380"/>
                </a:lnTo>
                <a:lnTo>
                  <a:pt x="1575904" y="500380"/>
                </a:lnTo>
                <a:lnTo>
                  <a:pt x="1575904" y="1630591"/>
                </a:lnTo>
                <a:lnTo>
                  <a:pt x="1641119" y="1630591"/>
                </a:lnTo>
                <a:lnTo>
                  <a:pt x="1641119" y="500380"/>
                </a:lnTo>
                <a:lnTo>
                  <a:pt x="1695450" y="500380"/>
                </a:lnTo>
                <a:lnTo>
                  <a:pt x="1695450" y="435610"/>
                </a:lnTo>
                <a:lnTo>
                  <a:pt x="1260729" y="435610"/>
                </a:lnTo>
                <a:lnTo>
                  <a:pt x="1260729" y="337820"/>
                </a:lnTo>
                <a:lnTo>
                  <a:pt x="1630248" y="337820"/>
                </a:lnTo>
                <a:lnTo>
                  <a:pt x="1630248" y="435076"/>
                </a:lnTo>
                <a:lnTo>
                  <a:pt x="1695450" y="435076"/>
                </a:lnTo>
                <a:lnTo>
                  <a:pt x="1695450" y="337820"/>
                </a:lnTo>
                <a:lnTo>
                  <a:pt x="1695450" y="337261"/>
                </a:lnTo>
                <a:lnTo>
                  <a:pt x="1695450" y="2717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3345" y="4494386"/>
            <a:ext cx="1561271" cy="1561273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14718265" y="4503907"/>
            <a:ext cx="875030" cy="1687830"/>
            <a:chOff x="14718265" y="4503907"/>
            <a:chExt cx="875030" cy="1687830"/>
          </a:xfrm>
        </p:grpSpPr>
        <p:sp>
          <p:nvSpPr>
            <p:cNvPr id="18" name="object 18"/>
            <p:cNvSpPr/>
            <p:nvPr/>
          </p:nvSpPr>
          <p:spPr>
            <a:xfrm>
              <a:off x="14999942" y="4603109"/>
              <a:ext cx="593090" cy="870585"/>
            </a:xfrm>
            <a:custGeom>
              <a:avLst/>
              <a:gdLst/>
              <a:ahLst/>
              <a:cxnLst/>
              <a:rect l="l" t="t" r="r" b="b"/>
              <a:pathLst>
                <a:path w="593090" h="870585">
                  <a:moveTo>
                    <a:pt x="224860" y="393416"/>
                  </a:moveTo>
                  <a:lnTo>
                    <a:pt x="132453" y="326893"/>
                  </a:lnTo>
                  <a:lnTo>
                    <a:pt x="169345" y="234960"/>
                  </a:lnTo>
                  <a:lnTo>
                    <a:pt x="151471" y="210813"/>
                  </a:lnTo>
                  <a:lnTo>
                    <a:pt x="117618" y="193887"/>
                  </a:lnTo>
                  <a:lnTo>
                    <a:pt x="91498" y="147368"/>
                  </a:lnTo>
                  <a:lnTo>
                    <a:pt x="122787" y="106294"/>
                  </a:lnTo>
                  <a:lnTo>
                    <a:pt x="122116" y="58592"/>
                  </a:lnTo>
                  <a:lnTo>
                    <a:pt x="195504" y="15111"/>
                  </a:lnTo>
                  <a:lnTo>
                    <a:pt x="301483" y="0"/>
                  </a:lnTo>
                  <a:lnTo>
                    <a:pt x="331470" y="30183"/>
                  </a:lnTo>
                  <a:lnTo>
                    <a:pt x="342812" y="86245"/>
                  </a:lnTo>
                  <a:lnTo>
                    <a:pt x="350448" y="116321"/>
                  </a:lnTo>
                  <a:lnTo>
                    <a:pt x="357847" y="130661"/>
                  </a:lnTo>
                  <a:lnTo>
                    <a:pt x="368480" y="139516"/>
                  </a:lnTo>
                  <a:lnTo>
                    <a:pt x="378136" y="150344"/>
                  </a:lnTo>
                  <a:lnTo>
                    <a:pt x="380479" y="162637"/>
                  </a:lnTo>
                  <a:lnTo>
                    <a:pt x="375876" y="174694"/>
                  </a:lnTo>
                  <a:lnTo>
                    <a:pt x="364692" y="184812"/>
                  </a:lnTo>
                  <a:lnTo>
                    <a:pt x="360104" y="189096"/>
                  </a:lnTo>
                  <a:lnTo>
                    <a:pt x="357195" y="195060"/>
                  </a:lnTo>
                  <a:lnTo>
                    <a:pt x="355559" y="202400"/>
                  </a:lnTo>
                  <a:lnTo>
                    <a:pt x="355020" y="208288"/>
                  </a:lnTo>
                  <a:lnTo>
                    <a:pt x="313872" y="208288"/>
                  </a:lnTo>
                  <a:lnTo>
                    <a:pt x="313810" y="227619"/>
                  </a:lnTo>
                  <a:lnTo>
                    <a:pt x="317512" y="239241"/>
                  </a:lnTo>
                  <a:lnTo>
                    <a:pt x="328332" y="247816"/>
                  </a:lnTo>
                  <a:lnTo>
                    <a:pt x="349620" y="258003"/>
                  </a:lnTo>
                  <a:lnTo>
                    <a:pt x="348160" y="262027"/>
                  </a:lnTo>
                  <a:lnTo>
                    <a:pt x="346226" y="265894"/>
                  </a:lnTo>
                  <a:lnTo>
                    <a:pt x="343622" y="269366"/>
                  </a:lnTo>
                  <a:lnTo>
                    <a:pt x="325610" y="283682"/>
                  </a:lnTo>
                  <a:lnTo>
                    <a:pt x="305256" y="289286"/>
                  </a:lnTo>
                  <a:lnTo>
                    <a:pt x="281718" y="289286"/>
                  </a:lnTo>
                  <a:lnTo>
                    <a:pt x="224860" y="393416"/>
                  </a:lnTo>
                  <a:close/>
                </a:path>
                <a:path w="593090" h="870585">
                  <a:moveTo>
                    <a:pt x="354788" y="210813"/>
                  </a:moveTo>
                  <a:lnTo>
                    <a:pt x="313872" y="208288"/>
                  </a:lnTo>
                  <a:lnTo>
                    <a:pt x="355020" y="208288"/>
                  </a:lnTo>
                  <a:lnTo>
                    <a:pt x="354788" y="210813"/>
                  </a:lnTo>
                  <a:close/>
                </a:path>
                <a:path w="593090" h="870585">
                  <a:moveTo>
                    <a:pt x="288609" y="289912"/>
                  </a:moveTo>
                  <a:lnTo>
                    <a:pt x="281661" y="289286"/>
                  </a:lnTo>
                  <a:lnTo>
                    <a:pt x="305256" y="289286"/>
                  </a:lnTo>
                  <a:lnTo>
                    <a:pt x="288609" y="289912"/>
                  </a:lnTo>
                  <a:close/>
                </a:path>
                <a:path w="593090" h="870585">
                  <a:moveTo>
                    <a:pt x="518882" y="847985"/>
                  </a:moveTo>
                  <a:lnTo>
                    <a:pt x="509856" y="843008"/>
                  </a:lnTo>
                  <a:lnTo>
                    <a:pt x="492610" y="820319"/>
                  </a:lnTo>
                  <a:lnTo>
                    <a:pt x="461176" y="773674"/>
                  </a:lnTo>
                  <a:lnTo>
                    <a:pt x="461083" y="773535"/>
                  </a:lnTo>
                  <a:lnTo>
                    <a:pt x="464458" y="761601"/>
                  </a:lnTo>
                  <a:lnTo>
                    <a:pt x="472964" y="735732"/>
                  </a:lnTo>
                  <a:lnTo>
                    <a:pt x="484170" y="710832"/>
                  </a:lnTo>
                  <a:lnTo>
                    <a:pt x="495646" y="701804"/>
                  </a:lnTo>
                  <a:lnTo>
                    <a:pt x="514850" y="715034"/>
                  </a:lnTo>
                  <a:lnTo>
                    <a:pt x="543807" y="741650"/>
                  </a:lnTo>
                  <a:lnTo>
                    <a:pt x="571822" y="773535"/>
                  </a:lnTo>
                  <a:lnTo>
                    <a:pt x="592850" y="829351"/>
                  </a:lnTo>
                  <a:lnTo>
                    <a:pt x="591697" y="839488"/>
                  </a:lnTo>
                  <a:lnTo>
                    <a:pt x="533082" y="839488"/>
                  </a:lnTo>
                  <a:lnTo>
                    <a:pt x="525751" y="841637"/>
                  </a:lnTo>
                  <a:lnTo>
                    <a:pt x="518882" y="847985"/>
                  </a:lnTo>
                  <a:close/>
                </a:path>
                <a:path w="593090" h="870585">
                  <a:moveTo>
                    <a:pt x="563432" y="870321"/>
                  </a:moveTo>
                  <a:lnTo>
                    <a:pt x="550154" y="860818"/>
                  </a:lnTo>
                  <a:lnTo>
                    <a:pt x="540626" y="848211"/>
                  </a:lnTo>
                  <a:lnTo>
                    <a:pt x="533082" y="839488"/>
                  </a:lnTo>
                  <a:lnTo>
                    <a:pt x="591697" y="839488"/>
                  </a:lnTo>
                  <a:lnTo>
                    <a:pt x="590144" y="853148"/>
                  </a:lnTo>
                  <a:lnTo>
                    <a:pt x="580394" y="868733"/>
                  </a:lnTo>
                  <a:lnTo>
                    <a:pt x="563432" y="870321"/>
                  </a:lnTo>
                  <a:close/>
                </a:path>
                <a:path w="593090" h="870585">
                  <a:moveTo>
                    <a:pt x="23239" y="869133"/>
                  </a:moveTo>
                  <a:lnTo>
                    <a:pt x="5730" y="863556"/>
                  </a:lnTo>
                  <a:lnTo>
                    <a:pt x="0" y="847516"/>
                  </a:lnTo>
                  <a:lnTo>
                    <a:pt x="5891" y="832286"/>
                  </a:lnTo>
                  <a:lnTo>
                    <a:pt x="15738" y="819926"/>
                  </a:lnTo>
                  <a:lnTo>
                    <a:pt x="22321" y="810452"/>
                  </a:lnTo>
                  <a:lnTo>
                    <a:pt x="18425" y="803877"/>
                  </a:lnTo>
                  <a:lnTo>
                    <a:pt x="10550" y="798818"/>
                  </a:lnTo>
                  <a:lnTo>
                    <a:pt x="13124" y="788849"/>
                  </a:lnTo>
                  <a:lnTo>
                    <a:pt x="30826" y="766519"/>
                  </a:lnTo>
                  <a:lnTo>
                    <a:pt x="68337" y="724373"/>
                  </a:lnTo>
                  <a:lnTo>
                    <a:pt x="80738" y="724679"/>
                  </a:lnTo>
                  <a:lnTo>
                    <a:pt x="107912" y="726494"/>
                  </a:lnTo>
                  <a:lnTo>
                    <a:pt x="134820" y="731165"/>
                  </a:lnTo>
                  <a:lnTo>
                    <a:pt x="146421" y="740037"/>
                  </a:lnTo>
                  <a:lnTo>
                    <a:pt x="138373" y="761941"/>
                  </a:lnTo>
                  <a:lnTo>
                    <a:pt x="119768" y="796602"/>
                  </a:lnTo>
                  <a:lnTo>
                    <a:pt x="95719" y="831804"/>
                  </a:lnTo>
                  <a:lnTo>
                    <a:pt x="71336" y="855328"/>
                  </a:lnTo>
                  <a:lnTo>
                    <a:pt x="46962" y="865853"/>
                  </a:lnTo>
                  <a:lnTo>
                    <a:pt x="23239" y="86913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718265" y="4543491"/>
              <a:ext cx="843280" cy="1648460"/>
            </a:xfrm>
            <a:custGeom>
              <a:avLst/>
              <a:gdLst/>
              <a:ahLst/>
              <a:cxnLst/>
              <a:rect l="l" t="t" r="r" b="b"/>
              <a:pathLst>
                <a:path w="843280" h="1648460">
                  <a:moveTo>
                    <a:pt x="128052" y="1582753"/>
                  </a:moveTo>
                  <a:lnTo>
                    <a:pt x="68823" y="1517580"/>
                  </a:lnTo>
                  <a:lnTo>
                    <a:pt x="31949" y="1464410"/>
                  </a:lnTo>
                  <a:lnTo>
                    <a:pt x="1896" y="1410738"/>
                  </a:lnTo>
                  <a:lnTo>
                    <a:pt x="0" y="1378712"/>
                  </a:lnTo>
                  <a:lnTo>
                    <a:pt x="19232" y="1366751"/>
                  </a:lnTo>
                  <a:lnTo>
                    <a:pt x="37118" y="1358367"/>
                  </a:lnTo>
                  <a:lnTo>
                    <a:pt x="51823" y="1353350"/>
                  </a:lnTo>
                  <a:lnTo>
                    <a:pt x="61511" y="1351487"/>
                  </a:lnTo>
                  <a:lnTo>
                    <a:pt x="63800" y="1350225"/>
                  </a:lnTo>
                  <a:lnTo>
                    <a:pt x="128824" y="1439987"/>
                  </a:lnTo>
                  <a:lnTo>
                    <a:pt x="129127" y="1448627"/>
                  </a:lnTo>
                  <a:lnTo>
                    <a:pt x="130155" y="1457910"/>
                  </a:lnTo>
                  <a:lnTo>
                    <a:pt x="131731" y="1467474"/>
                  </a:lnTo>
                  <a:lnTo>
                    <a:pt x="133677" y="1476957"/>
                  </a:lnTo>
                  <a:lnTo>
                    <a:pt x="138896" y="1486450"/>
                  </a:lnTo>
                  <a:lnTo>
                    <a:pt x="143324" y="1494693"/>
                  </a:lnTo>
                  <a:lnTo>
                    <a:pt x="146804" y="1501426"/>
                  </a:lnTo>
                  <a:lnTo>
                    <a:pt x="149183" y="1506392"/>
                  </a:lnTo>
                  <a:lnTo>
                    <a:pt x="155897" y="1526992"/>
                  </a:lnTo>
                  <a:lnTo>
                    <a:pt x="158593" y="1549690"/>
                  </a:lnTo>
                  <a:lnTo>
                    <a:pt x="155253" y="1569628"/>
                  </a:lnTo>
                  <a:lnTo>
                    <a:pt x="143856" y="1581950"/>
                  </a:lnTo>
                  <a:lnTo>
                    <a:pt x="128052" y="1582753"/>
                  </a:lnTo>
                  <a:close/>
                </a:path>
                <a:path w="843280" h="1648460">
                  <a:moveTo>
                    <a:pt x="801482" y="1648236"/>
                  </a:moveTo>
                  <a:lnTo>
                    <a:pt x="784465" y="1648236"/>
                  </a:lnTo>
                  <a:lnTo>
                    <a:pt x="746640" y="1648027"/>
                  </a:lnTo>
                  <a:lnTo>
                    <a:pt x="681338" y="1645982"/>
                  </a:lnTo>
                  <a:lnTo>
                    <a:pt x="681814" y="1645982"/>
                  </a:lnTo>
                  <a:lnTo>
                    <a:pt x="620950" y="1638199"/>
                  </a:lnTo>
                  <a:lnTo>
                    <a:pt x="594089" y="1620656"/>
                  </a:lnTo>
                  <a:lnTo>
                    <a:pt x="595928" y="1598080"/>
                  </a:lnTo>
                  <a:lnTo>
                    <a:pt x="599835" y="1578715"/>
                  </a:lnTo>
                  <a:lnTo>
                    <a:pt x="604548" y="1563906"/>
                  </a:lnTo>
                  <a:lnTo>
                    <a:pt x="608806" y="1555001"/>
                  </a:lnTo>
                  <a:lnTo>
                    <a:pt x="609004" y="1553344"/>
                  </a:lnTo>
                  <a:lnTo>
                    <a:pt x="714470" y="1548925"/>
                  </a:lnTo>
                  <a:lnTo>
                    <a:pt x="721807" y="1555001"/>
                  </a:lnTo>
                  <a:lnTo>
                    <a:pt x="731258" y="1561053"/>
                  </a:lnTo>
                  <a:lnTo>
                    <a:pt x="741713" y="1566642"/>
                  </a:lnTo>
                  <a:lnTo>
                    <a:pt x="752545" y="1571731"/>
                  </a:lnTo>
                  <a:lnTo>
                    <a:pt x="772515" y="1574537"/>
                  </a:lnTo>
                  <a:lnTo>
                    <a:pt x="779993" y="1575742"/>
                  </a:lnTo>
                  <a:lnTo>
                    <a:pt x="825830" y="1595015"/>
                  </a:lnTo>
                  <a:lnTo>
                    <a:pt x="843018" y="1626062"/>
                  </a:lnTo>
                  <a:lnTo>
                    <a:pt x="834257" y="1639231"/>
                  </a:lnTo>
                  <a:lnTo>
                    <a:pt x="818831" y="1645982"/>
                  </a:lnTo>
                  <a:lnTo>
                    <a:pt x="801482" y="1648236"/>
                  </a:lnTo>
                  <a:close/>
                </a:path>
                <a:path w="843280" h="1648460">
                  <a:moveTo>
                    <a:pt x="529607" y="82659"/>
                  </a:moveTo>
                  <a:lnTo>
                    <a:pt x="390299" y="82659"/>
                  </a:lnTo>
                  <a:lnTo>
                    <a:pt x="405793" y="57571"/>
                  </a:lnTo>
                  <a:lnTo>
                    <a:pt x="419763" y="33379"/>
                  </a:lnTo>
                  <a:lnTo>
                    <a:pt x="435109" y="13625"/>
                  </a:lnTo>
                  <a:lnTo>
                    <a:pt x="454731" y="1853"/>
                  </a:lnTo>
                  <a:lnTo>
                    <a:pt x="483541" y="0"/>
                  </a:lnTo>
                  <a:lnTo>
                    <a:pt x="507015" y="8240"/>
                  </a:lnTo>
                  <a:lnTo>
                    <a:pt x="526234" y="19581"/>
                  </a:lnTo>
                  <a:lnTo>
                    <a:pt x="542284" y="27026"/>
                  </a:lnTo>
                  <a:lnTo>
                    <a:pt x="586267" y="35549"/>
                  </a:lnTo>
                  <a:lnTo>
                    <a:pt x="616343" y="68100"/>
                  </a:lnTo>
                  <a:lnTo>
                    <a:pt x="616400" y="69797"/>
                  </a:lnTo>
                  <a:lnTo>
                    <a:pt x="616504" y="72877"/>
                  </a:lnTo>
                  <a:lnTo>
                    <a:pt x="577835" y="72877"/>
                  </a:lnTo>
                  <a:lnTo>
                    <a:pt x="546781" y="75321"/>
                  </a:lnTo>
                  <a:lnTo>
                    <a:pt x="529607" y="82659"/>
                  </a:lnTo>
                  <a:close/>
                </a:path>
                <a:path w="843280" h="1648460">
                  <a:moveTo>
                    <a:pt x="361826" y="104562"/>
                  </a:moveTo>
                  <a:lnTo>
                    <a:pt x="347173" y="69797"/>
                  </a:lnTo>
                  <a:lnTo>
                    <a:pt x="360352" y="58788"/>
                  </a:lnTo>
                  <a:lnTo>
                    <a:pt x="390299" y="82659"/>
                  </a:lnTo>
                  <a:lnTo>
                    <a:pt x="529607" y="82659"/>
                  </a:lnTo>
                  <a:lnTo>
                    <a:pt x="521634" y="86066"/>
                  </a:lnTo>
                  <a:lnTo>
                    <a:pt x="509422" y="94200"/>
                  </a:lnTo>
                  <a:lnTo>
                    <a:pt x="497217" y="101654"/>
                  </a:lnTo>
                  <a:lnTo>
                    <a:pt x="494415" y="102624"/>
                  </a:lnTo>
                  <a:lnTo>
                    <a:pt x="373175" y="102624"/>
                  </a:lnTo>
                  <a:lnTo>
                    <a:pt x="368398" y="103824"/>
                  </a:lnTo>
                  <a:lnTo>
                    <a:pt x="361826" y="104562"/>
                  </a:lnTo>
                  <a:close/>
                </a:path>
                <a:path w="843280" h="1648460">
                  <a:moveTo>
                    <a:pt x="616303" y="105386"/>
                  </a:moveTo>
                  <a:lnTo>
                    <a:pt x="612272" y="98481"/>
                  </a:lnTo>
                  <a:lnTo>
                    <a:pt x="612171" y="98308"/>
                  </a:lnTo>
                  <a:lnTo>
                    <a:pt x="599490" y="84006"/>
                  </a:lnTo>
                  <a:lnTo>
                    <a:pt x="577835" y="72877"/>
                  </a:lnTo>
                  <a:lnTo>
                    <a:pt x="616504" y="72877"/>
                  </a:lnTo>
                  <a:lnTo>
                    <a:pt x="616754" y="80254"/>
                  </a:lnTo>
                  <a:lnTo>
                    <a:pt x="616835" y="82659"/>
                  </a:lnTo>
                  <a:lnTo>
                    <a:pt x="616951" y="86066"/>
                  </a:lnTo>
                  <a:lnTo>
                    <a:pt x="617036" y="104204"/>
                  </a:lnTo>
                  <a:lnTo>
                    <a:pt x="616303" y="105386"/>
                  </a:lnTo>
                  <a:close/>
                </a:path>
                <a:path w="843280" h="1648460">
                  <a:moveTo>
                    <a:pt x="451022" y="294578"/>
                  </a:moveTo>
                  <a:lnTo>
                    <a:pt x="429931" y="293678"/>
                  </a:lnTo>
                  <a:lnTo>
                    <a:pt x="386994" y="285661"/>
                  </a:lnTo>
                  <a:lnTo>
                    <a:pt x="352713" y="262552"/>
                  </a:lnTo>
                  <a:lnTo>
                    <a:pt x="357590" y="216376"/>
                  </a:lnTo>
                  <a:lnTo>
                    <a:pt x="359652" y="212362"/>
                  </a:lnTo>
                  <a:lnTo>
                    <a:pt x="362872" y="201965"/>
                  </a:lnTo>
                  <a:lnTo>
                    <a:pt x="362800" y="187646"/>
                  </a:lnTo>
                  <a:lnTo>
                    <a:pt x="354986" y="171869"/>
                  </a:lnTo>
                  <a:lnTo>
                    <a:pt x="345572" y="155180"/>
                  </a:lnTo>
                  <a:lnTo>
                    <a:pt x="343035" y="138376"/>
                  </a:lnTo>
                  <a:lnTo>
                    <a:pt x="346513" y="124302"/>
                  </a:lnTo>
                  <a:lnTo>
                    <a:pt x="355143" y="115802"/>
                  </a:lnTo>
                  <a:lnTo>
                    <a:pt x="361890" y="112054"/>
                  </a:lnTo>
                  <a:lnTo>
                    <a:pt x="367809" y="107596"/>
                  </a:lnTo>
                  <a:lnTo>
                    <a:pt x="373175" y="102624"/>
                  </a:lnTo>
                  <a:lnTo>
                    <a:pt x="494415" y="102624"/>
                  </a:lnTo>
                  <a:lnTo>
                    <a:pt x="472091" y="110357"/>
                  </a:lnTo>
                  <a:lnTo>
                    <a:pt x="447680" y="121271"/>
                  </a:lnTo>
                  <a:lnTo>
                    <a:pt x="441454" y="134219"/>
                  </a:lnTo>
                  <a:lnTo>
                    <a:pt x="446235" y="149430"/>
                  </a:lnTo>
                  <a:lnTo>
                    <a:pt x="454849" y="167135"/>
                  </a:lnTo>
                  <a:lnTo>
                    <a:pt x="460509" y="181224"/>
                  </a:lnTo>
                  <a:lnTo>
                    <a:pt x="414195" y="181224"/>
                  </a:lnTo>
                  <a:lnTo>
                    <a:pt x="406412" y="196347"/>
                  </a:lnTo>
                  <a:lnTo>
                    <a:pt x="416199" y="221376"/>
                  </a:lnTo>
                  <a:lnTo>
                    <a:pt x="443841" y="241430"/>
                  </a:lnTo>
                  <a:lnTo>
                    <a:pt x="450900" y="293678"/>
                  </a:lnTo>
                  <a:lnTo>
                    <a:pt x="451022" y="294578"/>
                  </a:lnTo>
                  <a:close/>
                </a:path>
                <a:path w="843280" h="1648460">
                  <a:moveTo>
                    <a:pt x="558895" y="153443"/>
                  </a:moveTo>
                  <a:lnTo>
                    <a:pt x="555146" y="152654"/>
                  </a:lnTo>
                  <a:lnTo>
                    <a:pt x="551279" y="146618"/>
                  </a:lnTo>
                  <a:lnTo>
                    <a:pt x="552424" y="142475"/>
                  </a:lnTo>
                  <a:lnTo>
                    <a:pt x="592025" y="128353"/>
                  </a:lnTo>
                  <a:lnTo>
                    <a:pt x="606188" y="127126"/>
                  </a:lnTo>
                  <a:lnTo>
                    <a:pt x="608530" y="127126"/>
                  </a:lnTo>
                  <a:lnTo>
                    <a:pt x="611647" y="130125"/>
                  </a:lnTo>
                  <a:lnTo>
                    <a:pt x="611611" y="130993"/>
                  </a:lnTo>
                  <a:lnTo>
                    <a:pt x="611489" y="133873"/>
                  </a:lnTo>
                  <a:lnTo>
                    <a:pt x="611371" y="137306"/>
                  </a:lnTo>
                  <a:lnTo>
                    <a:pt x="608530" y="139871"/>
                  </a:lnTo>
                  <a:lnTo>
                    <a:pt x="606472" y="139871"/>
                  </a:lnTo>
                  <a:lnTo>
                    <a:pt x="593858" y="140989"/>
                  </a:lnTo>
                  <a:lnTo>
                    <a:pt x="582790" y="143313"/>
                  </a:lnTo>
                  <a:lnTo>
                    <a:pt x="572085" y="146925"/>
                  </a:lnTo>
                  <a:lnTo>
                    <a:pt x="561893" y="151786"/>
                  </a:lnTo>
                  <a:lnTo>
                    <a:pt x="558895" y="153443"/>
                  </a:lnTo>
                  <a:close/>
                </a:path>
                <a:path w="843280" h="1648460">
                  <a:moveTo>
                    <a:pt x="604387" y="190887"/>
                  </a:moveTo>
                  <a:lnTo>
                    <a:pt x="586711" y="190887"/>
                  </a:lnTo>
                  <a:lnTo>
                    <a:pt x="579569" y="183746"/>
                  </a:lnTo>
                  <a:lnTo>
                    <a:pt x="579569" y="166069"/>
                  </a:lnTo>
                  <a:lnTo>
                    <a:pt x="586711" y="158928"/>
                  </a:lnTo>
                  <a:lnTo>
                    <a:pt x="604387" y="158928"/>
                  </a:lnTo>
                  <a:lnTo>
                    <a:pt x="611529" y="166069"/>
                  </a:lnTo>
                  <a:lnTo>
                    <a:pt x="611529" y="183746"/>
                  </a:lnTo>
                  <a:lnTo>
                    <a:pt x="604387" y="190887"/>
                  </a:lnTo>
                  <a:close/>
                </a:path>
                <a:path w="843280" h="1648460">
                  <a:moveTo>
                    <a:pt x="454399" y="191426"/>
                  </a:moveTo>
                  <a:lnTo>
                    <a:pt x="439264" y="190887"/>
                  </a:lnTo>
                  <a:lnTo>
                    <a:pt x="414195" y="181224"/>
                  </a:lnTo>
                  <a:lnTo>
                    <a:pt x="460509" y="181224"/>
                  </a:lnTo>
                  <a:lnTo>
                    <a:pt x="460731" y="181777"/>
                  </a:lnTo>
                  <a:lnTo>
                    <a:pt x="461000" y="187646"/>
                  </a:lnTo>
                  <a:lnTo>
                    <a:pt x="461068" y="189131"/>
                  </a:lnTo>
                  <a:lnTo>
                    <a:pt x="454399" y="191426"/>
                  </a:lnTo>
                  <a:close/>
                </a:path>
                <a:path w="843280" h="1648460">
                  <a:moveTo>
                    <a:pt x="555102" y="952843"/>
                  </a:moveTo>
                  <a:lnTo>
                    <a:pt x="484450" y="935635"/>
                  </a:lnTo>
                  <a:lnTo>
                    <a:pt x="362246" y="884012"/>
                  </a:lnTo>
                  <a:lnTo>
                    <a:pt x="390764" y="852621"/>
                  </a:lnTo>
                  <a:lnTo>
                    <a:pt x="417780" y="821326"/>
                  </a:lnTo>
                  <a:lnTo>
                    <a:pt x="438316" y="783417"/>
                  </a:lnTo>
                  <a:lnTo>
                    <a:pt x="447392" y="732185"/>
                  </a:lnTo>
                  <a:lnTo>
                    <a:pt x="442868" y="665741"/>
                  </a:lnTo>
                  <a:lnTo>
                    <a:pt x="430111" y="615298"/>
                  </a:lnTo>
                  <a:lnTo>
                    <a:pt x="416665" y="578629"/>
                  </a:lnTo>
                  <a:lnTo>
                    <a:pt x="410073" y="553508"/>
                  </a:lnTo>
                  <a:lnTo>
                    <a:pt x="417879" y="537706"/>
                  </a:lnTo>
                  <a:lnTo>
                    <a:pt x="448394" y="521843"/>
                  </a:lnTo>
                  <a:lnTo>
                    <a:pt x="488357" y="508957"/>
                  </a:lnTo>
                  <a:lnTo>
                    <a:pt x="526174" y="506629"/>
                  </a:lnTo>
                  <a:lnTo>
                    <a:pt x="550254" y="522437"/>
                  </a:lnTo>
                  <a:lnTo>
                    <a:pt x="562446" y="544198"/>
                  </a:lnTo>
                  <a:lnTo>
                    <a:pt x="586652" y="595055"/>
                  </a:lnTo>
                  <a:lnTo>
                    <a:pt x="605384" y="655678"/>
                  </a:lnTo>
                  <a:lnTo>
                    <a:pt x="601152" y="706736"/>
                  </a:lnTo>
                  <a:lnTo>
                    <a:pt x="605312" y="729614"/>
                  </a:lnTo>
                  <a:lnTo>
                    <a:pt x="600905" y="751479"/>
                  </a:lnTo>
                  <a:lnTo>
                    <a:pt x="602550" y="772308"/>
                  </a:lnTo>
                  <a:lnTo>
                    <a:pt x="624865" y="792079"/>
                  </a:lnTo>
                  <a:lnTo>
                    <a:pt x="649446" y="884012"/>
                  </a:lnTo>
                  <a:lnTo>
                    <a:pt x="601125" y="935635"/>
                  </a:lnTo>
                  <a:lnTo>
                    <a:pt x="555102" y="9528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71408" y="4503914"/>
              <a:ext cx="782320" cy="1594485"/>
            </a:xfrm>
            <a:custGeom>
              <a:avLst/>
              <a:gdLst/>
              <a:ahLst/>
              <a:cxnLst/>
              <a:rect l="l" t="t" r="r" b="b"/>
              <a:pathLst>
                <a:path w="782319" h="1594485">
                  <a:moveTo>
                    <a:pt x="691769" y="1398752"/>
                  </a:moveTo>
                  <a:lnTo>
                    <a:pt x="690321" y="1260373"/>
                  </a:lnTo>
                  <a:lnTo>
                    <a:pt x="682904" y="1179118"/>
                  </a:lnTo>
                  <a:lnTo>
                    <a:pt x="682561" y="1178128"/>
                  </a:lnTo>
                  <a:lnTo>
                    <a:pt x="672947" y="1150759"/>
                  </a:lnTo>
                  <a:lnTo>
                    <a:pt x="656818" y="1103503"/>
                  </a:lnTo>
                  <a:lnTo>
                    <a:pt x="637006" y="1044879"/>
                  </a:lnTo>
                  <a:lnTo>
                    <a:pt x="596265" y="923671"/>
                  </a:lnTo>
                  <a:lnTo>
                    <a:pt x="309054" y="923671"/>
                  </a:lnTo>
                  <a:lnTo>
                    <a:pt x="286524" y="1179385"/>
                  </a:lnTo>
                  <a:lnTo>
                    <a:pt x="240741" y="1219873"/>
                  </a:lnTo>
                  <a:lnTo>
                    <a:pt x="200621" y="1252893"/>
                  </a:lnTo>
                  <a:lnTo>
                    <a:pt x="111658" y="1308455"/>
                  </a:lnTo>
                  <a:lnTo>
                    <a:pt x="0" y="1375130"/>
                  </a:lnTo>
                  <a:lnTo>
                    <a:pt x="83604" y="1490624"/>
                  </a:lnTo>
                  <a:lnTo>
                    <a:pt x="400799" y="1323009"/>
                  </a:lnTo>
                  <a:lnTo>
                    <a:pt x="429514" y="1284922"/>
                  </a:lnTo>
                  <a:lnTo>
                    <a:pt x="457657" y="1239418"/>
                  </a:lnTo>
                  <a:lnTo>
                    <a:pt x="488073" y="1178128"/>
                  </a:lnTo>
                  <a:lnTo>
                    <a:pt x="517702" y="1237665"/>
                  </a:lnTo>
                  <a:lnTo>
                    <a:pt x="517753" y="1239418"/>
                  </a:lnTo>
                  <a:lnTo>
                    <a:pt x="527367" y="1594116"/>
                  </a:lnTo>
                  <a:lnTo>
                    <a:pt x="689178" y="1587322"/>
                  </a:lnTo>
                  <a:lnTo>
                    <a:pt x="690346" y="1529372"/>
                  </a:lnTo>
                  <a:lnTo>
                    <a:pt x="691769" y="1398752"/>
                  </a:lnTo>
                  <a:close/>
                </a:path>
                <a:path w="782319" h="1594485">
                  <a:moveTo>
                    <a:pt x="714235" y="107403"/>
                  </a:moveTo>
                  <a:lnTo>
                    <a:pt x="684453" y="99047"/>
                  </a:lnTo>
                  <a:lnTo>
                    <a:pt x="636282" y="102336"/>
                  </a:lnTo>
                  <a:lnTo>
                    <a:pt x="591451" y="109778"/>
                  </a:lnTo>
                  <a:lnTo>
                    <a:pt x="571677" y="113919"/>
                  </a:lnTo>
                  <a:lnTo>
                    <a:pt x="559841" y="59702"/>
                  </a:lnTo>
                  <a:lnTo>
                    <a:pt x="542975" y="15760"/>
                  </a:lnTo>
                  <a:lnTo>
                    <a:pt x="497814" y="0"/>
                  </a:lnTo>
                  <a:lnTo>
                    <a:pt x="443318" y="3149"/>
                  </a:lnTo>
                  <a:lnTo>
                    <a:pt x="381901" y="12407"/>
                  </a:lnTo>
                  <a:lnTo>
                    <a:pt x="328752" y="24980"/>
                  </a:lnTo>
                  <a:lnTo>
                    <a:pt x="297815" y="58483"/>
                  </a:lnTo>
                  <a:lnTo>
                    <a:pt x="293598" y="83553"/>
                  </a:lnTo>
                  <a:lnTo>
                    <a:pt x="293700" y="89509"/>
                  </a:lnTo>
                  <a:lnTo>
                    <a:pt x="294030" y="109385"/>
                  </a:lnTo>
                  <a:lnTo>
                    <a:pt x="299237" y="109385"/>
                  </a:lnTo>
                  <a:lnTo>
                    <a:pt x="306324" y="110667"/>
                  </a:lnTo>
                  <a:lnTo>
                    <a:pt x="312851" y="114414"/>
                  </a:lnTo>
                  <a:lnTo>
                    <a:pt x="316509" y="121805"/>
                  </a:lnTo>
                  <a:lnTo>
                    <a:pt x="315366" y="128676"/>
                  </a:lnTo>
                  <a:lnTo>
                    <a:pt x="310692" y="133413"/>
                  </a:lnTo>
                  <a:lnTo>
                    <a:pt x="304304" y="136423"/>
                  </a:lnTo>
                  <a:lnTo>
                    <a:pt x="298005" y="138061"/>
                  </a:lnTo>
                  <a:lnTo>
                    <a:pt x="300024" y="148564"/>
                  </a:lnTo>
                  <a:lnTo>
                    <a:pt x="301955" y="155384"/>
                  </a:lnTo>
                  <a:lnTo>
                    <a:pt x="382574" y="159258"/>
                  </a:lnTo>
                  <a:lnTo>
                    <a:pt x="435648" y="159740"/>
                  </a:lnTo>
                  <a:lnTo>
                    <a:pt x="484797" y="156095"/>
                  </a:lnTo>
                  <a:lnTo>
                    <a:pt x="630783" y="138061"/>
                  </a:lnTo>
                  <a:lnTo>
                    <a:pt x="630643" y="138061"/>
                  </a:lnTo>
                  <a:lnTo>
                    <a:pt x="683844" y="130263"/>
                  </a:lnTo>
                  <a:lnTo>
                    <a:pt x="712863" y="120967"/>
                  </a:lnTo>
                  <a:lnTo>
                    <a:pt x="713574" y="113919"/>
                  </a:lnTo>
                  <a:lnTo>
                    <a:pt x="714235" y="107403"/>
                  </a:lnTo>
                  <a:close/>
                </a:path>
                <a:path w="782319" h="1594485">
                  <a:moveTo>
                    <a:pt x="781735" y="850646"/>
                  </a:moveTo>
                  <a:lnTo>
                    <a:pt x="623125" y="704888"/>
                  </a:lnTo>
                  <a:lnTo>
                    <a:pt x="571144" y="603211"/>
                  </a:lnTo>
                  <a:lnTo>
                    <a:pt x="529450" y="495173"/>
                  </a:lnTo>
                  <a:lnTo>
                    <a:pt x="515569" y="401751"/>
                  </a:lnTo>
                  <a:lnTo>
                    <a:pt x="372033" y="365887"/>
                  </a:lnTo>
                  <a:lnTo>
                    <a:pt x="351599" y="403212"/>
                  </a:lnTo>
                  <a:lnTo>
                    <a:pt x="333476" y="441604"/>
                  </a:lnTo>
                  <a:lnTo>
                    <a:pt x="317766" y="481241"/>
                  </a:lnTo>
                  <a:lnTo>
                    <a:pt x="304634" y="522300"/>
                  </a:lnTo>
                  <a:lnTo>
                    <a:pt x="294220" y="564972"/>
                  </a:lnTo>
                  <a:lnTo>
                    <a:pt x="286664" y="609422"/>
                  </a:lnTo>
                  <a:lnTo>
                    <a:pt x="282092" y="655840"/>
                  </a:lnTo>
                  <a:lnTo>
                    <a:pt x="280657" y="704405"/>
                  </a:lnTo>
                  <a:lnTo>
                    <a:pt x="280682" y="704888"/>
                  </a:lnTo>
                  <a:lnTo>
                    <a:pt x="280797" y="708088"/>
                  </a:lnTo>
                  <a:lnTo>
                    <a:pt x="282498" y="755281"/>
                  </a:lnTo>
                  <a:lnTo>
                    <a:pt x="282549" y="755675"/>
                  </a:lnTo>
                  <a:lnTo>
                    <a:pt x="282638" y="756691"/>
                  </a:lnTo>
                  <a:lnTo>
                    <a:pt x="282740" y="757682"/>
                  </a:lnTo>
                  <a:lnTo>
                    <a:pt x="282841" y="758710"/>
                  </a:lnTo>
                  <a:lnTo>
                    <a:pt x="287769" y="808659"/>
                  </a:lnTo>
                  <a:lnTo>
                    <a:pt x="296583" y="864717"/>
                  </a:lnTo>
                  <a:lnTo>
                    <a:pt x="309092" y="923632"/>
                  </a:lnTo>
                  <a:lnTo>
                    <a:pt x="379171" y="923632"/>
                  </a:lnTo>
                  <a:lnTo>
                    <a:pt x="404761" y="900391"/>
                  </a:lnTo>
                  <a:lnTo>
                    <a:pt x="429425" y="868197"/>
                  </a:lnTo>
                  <a:lnTo>
                    <a:pt x="448398" y="825792"/>
                  </a:lnTo>
                  <a:lnTo>
                    <a:pt x="456895" y="771842"/>
                  </a:lnTo>
                  <a:lnTo>
                    <a:pt x="450113" y="708088"/>
                  </a:lnTo>
                  <a:lnTo>
                    <a:pt x="431952" y="664057"/>
                  </a:lnTo>
                  <a:lnTo>
                    <a:pt x="412064" y="635038"/>
                  </a:lnTo>
                  <a:lnTo>
                    <a:pt x="400062" y="616331"/>
                  </a:lnTo>
                  <a:lnTo>
                    <a:pt x="405612" y="603211"/>
                  </a:lnTo>
                  <a:lnTo>
                    <a:pt x="430276" y="613562"/>
                  </a:lnTo>
                  <a:lnTo>
                    <a:pt x="457428" y="658329"/>
                  </a:lnTo>
                  <a:lnTo>
                    <a:pt x="482434" y="713651"/>
                  </a:lnTo>
                  <a:lnTo>
                    <a:pt x="500697" y="755675"/>
                  </a:lnTo>
                  <a:lnTo>
                    <a:pt x="501205" y="756691"/>
                  </a:lnTo>
                  <a:lnTo>
                    <a:pt x="501764" y="757682"/>
                  </a:lnTo>
                  <a:lnTo>
                    <a:pt x="502437" y="758710"/>
                  </a:lnTo>
                  <a:lnTo>
                    <a:pt x="513702" y="779640"/>
                  </a:lnTo>
                  <a:lnTo>
                    <a:pt x="524954" y="797242"/>
                  </a:lnTo>
                  <a:lnTo>
                    <a:pt x="542251" y="813816"/>
                  </a:lnTo>
                  <a:lnTo>
                    <a:pt x="571677" y="831659"/>
                  </a:lnTo>
                  <a:lnTo>
                    <a:pt x="704367" y="897153"/>
                  </a:lnTo>
                  <a:lnTo>
                    <a:pt x="781735" y="8506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5696680" y="756118"/>
            <a:ext cx="7129145" cy="141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100" dirty="0">
                <a:solidFill>
                  <a:srgbClr val="E3B46A"/>
                </a:solidFill>
                <a:latin typeface="Roboto"/>
                <a:cs typeface="Roboto"/>
              </a:rPr>
              <a:t>System</a:t>
            </a:r>
            <a:r>
              <a:rPr sz="9100" spc="-180" dirty="0">
                <a:solidFill>
                  <a:srgbClr val="E3B46A"/>
                </a:solidFill>
                <a:latin typeface="Roboto"/>
                <a:cs typeface="Roboto"/>
              </a:rPr>
              <a:t> </a:t>
            </a:r>
            <a:r>
              <a:rPr sz="9100" spc="-10" dirty="0">
                <a:solidFill>
                  <a:srgbClr val="E3B46A"/>
                </a:solidFill>
                <a:latin typeface="Roboto"/>
                <a:cs typeface="Roboto"/>
              </a:rPr>
              <a:t>Roles</a:t>
            </a:r>
            <a:endParaRPr sz="9100">
              <a:latin typeface="Roboto"/>
              <a:cs typeface="Roboto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754471" y="7011709"/>
            <a:ext cx="3389629" cy="1322070"/>
          </a:xfrm>
          <a:custGeom>
            <a:avLst/>
            <a:gdLst/>
            <a:ahLst/>
            <a:cxnLst/>
            <a:rect l="l" t="t" r="r" b="b"/>
            <a:pathLst>
              <a:path w="3389629" h="1322070">
                <a:moveTo>
                  <a:pt x="3246638" y="1321826"/>
                </a:moveTo>
                <a:lnTo>
                  <a:pt x="142890" y="1321826"/>
                </a:lnTo>
                <a:lnTo>
                  <a:pt x="97727" y="1314541"/>
                </a:lnTo>
                <a:lnTo>
                  <a:pt x="58502" y="1294255"/>
                </a:lnTo>
                <a:lnTo>
                  <a:pt x="27570" y="1263323"/>
                </a:lnTo>
                <a:lnTo>
                  <a:pt x="7284" y="1224098"/>
                </a:lnTo>
                <a:lnTo>
                  <a:pt x="0" y="1178935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246638" y="0"/>
                </a:lnTo>
                <a:lnTo>
                  <a:pt x="3291801" y="7284"/>
                </a:lnTo>
                <a:lnTo>
                  <a:pt x="3331025" y="27570"/>
                </a:lnTo>
                <a:lnTo>
                  <a:pt x="3361957" y="58502"/>
                </a:lnTo>
                <a:lnTo>
                  <a:pt x="3382243" y="97727"/>
                </a:lnTo>
                <a:lnTo>
                  <a:pt x="3389528" y="142890"/>
                </a:lnTo>
                <a:lnTo>
                  <a:pt x="3389528" y="1178935"/>
                </a:lnTo>
                <a:lnTo>
                  <a:pt x="3382243" y="1224098"/>
                </a:lnTo>
                <a:lnTo>
                  <a:pt x="3361957" y="1263323"/>
                </a:lnTo>
                <a:lnTo>
                  <a:pt x="3331025" y="1294255"/>
                </a:lnTo>
                <a:lnTo>
                  <a:pt x="3291801" y="1314541"/>
                </a:lnTo>
                <a:lnTo>
                  <a:pt x="3246638" y="13218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566209" y="7011709"/>
            <a:ext cx="3389629" cy="1322070"/>
          </a:xfrm>
          <a:custGeom>
            <a:avLst/>
            <a:gdLst/>
            <a:ahLst/>
            <a:cxnLst/>
            <a:rect l="l" t="t" r="r" b="b"/>
            <a:pathLst>
              <a:path w="3389629" h="1322070">
                <a:moveTo>
                  <a:pt x="3246668" y="1321826"/>
                </a:moveTo>
                <a:lnTo>
                  <a:pt x="142890" y="1321826"/>
                </a:lnTo>
                <a:lnTo>
                  <a:pt x="97727" y="1314541"/>
                </a:lnTo>
                <a:lnTo>
                  <a:pt x="58502" y="1294255"/>
                </a:lnTo>
                <a:lnTo>
                  <a:pt x="27570" y="1263323"/>
                </a:lnTo>
                <a:lnTo>
                  <a:pt x="7284" y="1224098"/>
                </a:lnTo>
                <a:lnTo>
                  <a:pt x="0" y="1178935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246668" y="0"/>
                </a:lnTo>
                <a:lnTo>
                  <a:pt x="3291816" y="7284"/>
                </a:lnTo>
                <a:lnTo>
                  <a:pt x="3331032" y="27570"/>
                </a:lnTo>
                <a:lnTo>
                  <a:pt x="3361959" y="58502"/>
                </a:lnTo>
                <a:lnTo>
                  <a:pt x="3382243" y="97727"/>
                </a:lnTo>
                <a:lnTo>
                  <a:pt x="3389528" y="142890"/>
                </a:lnTo>
                <a:lnTo>
                  <a:pt x="3389528" y="1178935"/>
                </a:lnTo>
                <a:lnTo>
                  <a:pt x="3382243" y="1224098"/>
                </a:lnTo>
                <a:lnTo>
                  <a:pt x="3361959" y="1263323"/>
                </a:lnTo>
                <a:lnTo>
                  <a:pt x="3331032" y="1294255"/>
                </a:lnTo>
                <a:lnTo>
                  <a:pt x="3291816" y="1314541"/>
                </a:lnTo>
                <a:lnTo>
                  <a:pt x="3246668" y="13218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3451036" y="7011709"/>
            <a:ext cx="3389629" cy="1322070"/>
          </a:xfrm>
          <a:custGeom>
            <a:avLst/>
            <a:gdLst/>
            <a:ahLst/>
            <a:cxnLst/>
            <a:rect l="l" t="t" r="r" b="b"/>
            <a:pathLst>
              <a:path w="3389630" h="1322070">
                <a:moveTo>
                  <a:pt x="3246638" y="1321826"/>
                </a:moveTo>
                <a:lnTo>
                  <a:pt x="142890" y="1321826"/>
                </a:lnTo>
                <a:lnTo>
                  <a:pt x="97727" y="1314541"/>
                </a:lnTo>
                <a:lnTo>
                  <a:pt x="58502" y="1294255"/>
                </a:lnTo>
                <a:lnTo>
                  <a:pt x="27570" y="1263323"/>
                </a:lnTo>
                <a:lnTo>
                  <a:pt x="7284" y="1224098"/>
                </a:lnTo>
                <a:lnTo>
                  <a:pt x="0" y="1178935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246638" y="0"/>
                </a:lnTo>
                <a:lnTo>
                  <a:pt x="3291801" y="7284"/>
                </a:lnTo>
                <a:lnTo>
                  <a:pt x="3331025" y="27570"/>
                </a:lnTo>
                <a:lnTo>
                  <a:pt x="3361957" y="58502"/>
                </a:lnTo>
                <a:lnTo>
                  <a:pt x="3382243" y="97727"/>
                </a:lnTo>
                <a:lnTo>
                  <a:pt x="3389528" y="142890"/>
                </a:lnTo>
                <a:lnTo>
                  <a:pt x="3389528" y="1178935"/>
                </a:lnTo>
                <a:lnTo>
                  <a:pt x="3382243" y="1224098"/>
                </a:lnTo>
                <a:lnTo>
                  <a:pt x="3361957" y="1263323"/>
                </a:lnTo>
                <a:lnTo>
                  <a:pt x="3331025" y="1294255"/>
                </a:lnTo>
                <a:lnTo>
                  <a:pt x="3291801" y="1314541"/>
                </a:lnTo>
                <a:lnTo>
                  <a:pt x="3246638" y="13218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0083380" y="7421813"/>
            <a:ext cx="17697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60" dirty="0">
                <a:latin typeface="Arial Black"/>
                <a:cs typeface="Arial Black"/>
              </a:rPr>
              <a:t>company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599896" y="7421813"/>
            <a:ext cx="17024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45" dirty="0">
                <a:latin typeface="Arial Black"/>
                <a:cs typeface="Arial Black"/>
              </a:rPr>
              <a:t>students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4526510" y="7587411"/>
            <a:ext cx="12388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14" dirty="0">
                <a:latin typeface="Arial Black"/>
                <a:cs typeface="Arial Black"/>
              </a:rPr>
              <a:t>visitor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331857" y="7011709"/>
            <a:ext cx="3733800" cy="1322070"/>
          </a:xfrm>
          <a:custGeom>
            <a:avLst/>
            <a:gdLst/>
            <a:ahLst/>
            <a:cxnLst/>
            <a:rect l="l" t="t" r="r" b="b"/>
            <a:pathLst>
              <a:path w="3733800" h="1322070">
                <a:moveTo>
                  <a:pt x="3594168" y="1321826"/>
                </a:moveTo>
                <a:lnTo>
                  <a:pt x="142875" y="1321826"/>
                </a:lnTo>
                <a:lnTo>
                  <a:pt x="97715" y="1314541"/>
                </a:lnTo>
                <a:lnTo>
                  <a:pt x="58495" y="1294255"/>
                </a:lnTo>
                <a:lnTo>
                  <a:pt x="27566" y="1263323"/>
                </a:lnTo>
                <a:lnTo>
                  <a:pt x="7283" y="1224098"/>
                </a:lnTo>
                <a:lnTo>
                  <a:pt x="0" y="1178935"/>
                </a:lnTo>
                <a:lnTo>
                  <a:pt x="0" y="142890"/>
                </a:lnTo>
                <a:lnTo>
                  <a:pt x="7283" y="97727"/>
                </a:lnTo>
                <a:lnTo>
                  <a:pt x="27566" y="58502"/>
                </a:lnTo>
                <a:lnTo>
                  <a:pt x="58495" y="27570"/>
                </a:lnTo>
                <a:lnTo>
                  <a:pt x="97715" y="7284"/>
                </a:lnTo>
                <a:lnTo>
                  <a:pt x="142875" y="0"/>
                </a:lnTo>
                <a:lnTo>
                  <a:pt x="3594168" y="0"/>
                </a:lnTo>
                <a:lnTo>
                  <a:pt x="3639327" y="7284"/>
                </a:lnTo>
                <a:lnTo>
                  <a:pt x="3678545" y="27570"/>
                </a:lnTo>
                <a:lnTo>
                  <a:pt x="3709468" y="58502"/>
                </a:lnTo>
                <a:lnTo>
                  <a:pt x="3729746" y="97727"/>
                </a:lnTo>
                <a:lnTo>
                  <a:pt x="3733800" y="122870"/>
                </a:lnTo>
                <a:lnTo>
                  <a:pt x="3733800" y="1198955"/>
                </a:lnTo>
                <a:lnTo>
                  <a:pt x="3709468" y="1263323"/>
                </a:lnTo>
                <a:lnTo>
                  <a:pt x="3678545" y="1294255"/>
                </a:lnTo>
                <a:lnTo>
                  <a:pt x="3639327" y="1314541"/>
                </a:lnTo>
                <a:lnTo>
                  <a:pt x="3594168" y="13218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027122" y="7320711"/>
            <a:ext cx="18173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4500" spc="-142" baseline="-14814" dirty="0">
                <a:latin typeface="Arial Black"/>
                <a:cs typeface="Arial Black"/>
              </a:rPr>
              <a:t>ad</a:t>
            </a:r>
            <a:r>
              <a:rPr sz="4500" spc="-3967" baseline="-14814" dirty="0">
                <a:latin typeface="Arial Black"/>
                <a:cs typeface="Arial Black"/>
              </a:rPr>
              <a:t>m</a:t>
            </a:r>
            <a:r>
              <a:rPr sz="3000" spc="-95" dirty="0">
                <a:latin typeface="Arial Black"/>
                <a:cs typeface="Arial Black"/>
              </a:rPr>
              <a:t>a</a:t>
            </a:r>
            <a:r>
              <a:rPr sz="3000" spc="-1395" dirty="0">
                <a:latin typeface="Arial Black"/>
                <a:cs typeface="Arial Black"/>
              </a:rPr>
              <a:t>d</a:t>
            </a:r>
            <a:r>
              <a:rPr sz="4500" spc="-142" baseline="-14814" dirty="0">
                <a:latin typeface="Arial Black"/>
                <a:cs typeface="Arial Black"/>
              </a:rPr>
              <a:t>i</a:t>
            </a:r>
            <a:r>
              <a:rPr sz="4500" spc="-2700" baseline="-14814" dirty="0">
                <a:latin typeface="Arial Black"/>
                <a:cs typeface="Arial Black"/>
              </a:rPr>
              <a:t>n</a:t>
            </a:r>
            <a:r>
              <a:rPr sz="3000" spc="-95" dirty="0">
                <a:latin typeface="Arial Black"/>
                <a:cs typeface="Arial Black"/>
              </a:rPr>
              <a:t>min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740166" y="11"/>
            <a:ext cx="3548379" cy="10287000"/>
          </a:xfrm>
          <a:custGeom>
            <a:avLst/>
            <a:gdLst/>
            <a:ahLst/>
            <a:cxnLst/>
            <a:rect l="l" t="t" r="r" b="b"/>
            <a:pathLst>
              <a:path w="3548380" h="10287000">
                <a:moveTo>
                  <a:pt x="3547821" y="0"/>
                </a:moveTo>
                <a:lnTo>
                  <a:pt x="255765" y="0"/>
                </a:lnTo>
                <a:lnTo>
                  <a:pt x="3120479" y="4923688"/>
                </a:lnTo>
                <a:lnTo>
                  <a:pt x="0" y="10286987"/>
                </a:lnTo>
                <a:lnTo>
                  <a:pt x="3547821" y="10286987"/>
                </a:lnTo>
                <a:lnTo>
                  <a:pt x="3547821" y="5561127"/>
                </a:lnTo>
                <a:lnTo>
                  <a:pt x="3547821" y="4286262"/>
                </a:lnTo>
                <a:lnTo>
                  <a:pt x="3547821" y="0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10187940" cy="10287000"/>
            <a:chOff x="0" y="0"/>
            <a:chExt cx="10187940" cy="102870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0187940" cy="10287000"/>
            </a:xfrm>
            <a:custGeom>
              <a:avLst/>
              <a:gdLst/>
              <a:ahLst/>
              <a:cxnLst/>
              <a:rect l="l" t="t" r="r" b="b"/>
              <a:pathLst>
                <a:path w="10187940" h="10287000">
                  <a:moveTo>
                    <a:pt x="7055280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7334341" y="0"/>
                  </a:lnTo>
                  <a:lnTo>
                    <a:pt x="10187390" y="4903682"/>
                  </a:lnTo>
                  <a:lnTo>
                    <a:pt x="7055280" y="10286999"/>
                  </a:lnTo>
                  <a:close/>
                </a:path>
              </a:pathLst>
            </a:custGeom>
            <a:solidFill>
              <a:srgbClr val="3C3C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9740265" cy="10287000"/>
            </a:xfrm>
            <a:custGeom>
              <a:avLst/>
              <a:gdLst/>
              <a:ahLst/>
              <a:cxnLst/>
              <a:rect l="l" t="t" r="r" b="b"/>
              <a:pathLst>
                <a:path w="9740265" h="10287000">
                  <a:moveTo>
                    <a:pt x="6608138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6887199" y="0"/>
                  </a:lnTo>
                  <a:lnTo>
                    <a:pt x="9740249" y="4903682"/>
                  </a:lnTo>
                  <a:lnTo>
                    <a:pt x="6608138" y="10286999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7589145"/>
              <a:ext cx="9779635" cy="2698115"/>
            </a:xfrm>
            <a:custGeom>
              <a:avLst/>
              <a:gdLst/>
              <a:ahLst/>
              <a:cxnLst/>
              <a:rect l="l" t="t" r="r" b="b"/>
              <a:pathLst>
                <a:path w="9779635" h="2698115">
                  <a:moveTo>
                    <a:pt x="9779598" y="2697854"/>
                  </a:moveTo>
                  <a:lnTo>
                    <a:pt x="0" y="2697854"/>
                  </a:lnTo>
                  <a:lnTo>
                    <a:pt x="0" y="0"/>
                  </a:lnTo>
                  <a:lnTo>
                    <a:pt x="8209939" y="0"/>
                  </a:lnTo>
                  <a:lnTo>
                    <a:pt x="9779598" y="2697854"/>
                  </a:lnTo>
                  <a:close/>
                </a:path>
              </a:pathLst>
            </a:custGeom>
            <a:solidFill>
              <a:srgbClr val="242424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5059668" y="0"/>
            <a:ext cx="3228340" cy="5549265"/>
          </a:xfrm>
          <a:custGeom>
            <a:avLst/>
            <a:gdLst/>
            <a:ahLst/>
            <a:cxnLst/>
            <a:rect l="l" t="t" r="r" b="b"/>
            <a:pathLst>
              <a:path w="3228340" h="5549265">
                <a:moveTo>
                  <a:pt x="3228331" y="5548673"/>
                </a:moveTo>
                <a:lnTo>
                  <a:pt x="0" y="0"/>
                </a:lnTo>
                <a:lnTo>
                  <a:pt x="3228331" y="0"/>
                </a:lnTo>
                <a:lnTo>
                  <a:pt x="3228331" y="5548673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79033" y="2136596"/>
            <a:ext cx="7411720" cy="4616450"/>
          </a:xfrm>
          <a:prstGeom prst="rect">
            <a:avLst/>
          </a:prstGeom>
        </p:spPr>
        <p:txBody>
          <a:bodyPr vert="horz" wrap="square" lIns="0" tIns="3346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635"/>
              </a:spcBef>
            </a:pPr>
            <a:r>
              <a:rPr sz="12950" b="1" spc="-2730" dirty="0">
                <a:solidFill>
                  <a:srgbClr val="242424"/>
                </a:solidFill>
                <a:latin typeface="Tahoma"/>
                <a:cs typeface="Tahoma"/>
              </a:rPr>
              <a:t>GUI</a:t>
            </a:r>
            <a:endParaRPr sz="1295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2535"/>
              </a:spcBef>
            </a:pPr>
            <a:r>
              <a:rPr sz="12950" b="1" spc="-1140" dirty="0">
                <a:solidFill>
                  <a:srgbClr val="242424"/>
                </a:solidFill>
                <a:latin typeface="Tahoma"/>
                <a:cs typeface="Tahoma"/>
              </a:rPr>
              <a:t>Discussion</a:t>
            </a:r>
            <a:endParaRPr sz="129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3134869" y="2709171"/>
            <a:ext cx="3945890" cy="3549650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569595" marR="561975" algn="ctr">
              <a:lnSpc>
                <a:spcPts val="9070"/>
              </a:lnSpc>
              <a:spcBef>
                <a:spcPts val="840"/>
              </a:spcBef>
            </a:pPr>
            <a:r>
              <a:rPr sz="8000" b="1" spc="370" dirty="0">
                <a:solidFill>
                  <a:srgbClr val="E1E7EC"/>
                </a:solidFill>
                <a:latin typeface="Trebuchet MS"/>
                <a:cs typeface="Trebuchet MS"/>
              </a:rPr>
              <a:t>Login </a:t>
            </a:r>
            <a:r>
              <a:rPr sz="8000" b="1" spc="675" dirty="0">
                <a:latin typeface="Trebuchet MS"/>
                <a:cs typeface="Trebuchet MS"/>
              </a:rPr>
              <a:t>AND</a:t>
            </a:r>
            <a:endParaRPr sz="8000">
              <a:latin typeface="Trebuchet MS"/>
              <a:cs typeface="Trebuchet MS"/>
            </a:endParaRPr>
          </a:p>
          <a:p>
            <a:pPr algn="ctr">
              <a:lnSpc>
                <a:spcPts val="8865"/>
              </a:lnSpc>
            </a:pPr>
            <a:r>
              <a:rPr sz="8000" b="1" spc="705" dirty="0">
                <a:solidFill>
                  <a:srgbClr val="E1E7EC"/>
                </a:solidFill>
                <a:latin typeface="Trebuchet MS"/>
                <a:cs typeface="Trebuchet MS"/>
              </a:rPr>
              <a:t>Sign</a:t>
            </a:r>
            <a:r>
              <a:rPr sz="8000" b="1" spc="-715" dirty="0">
                <a:solidFill>
                  <a:srgbClr val="E1E7EC"/>
                </a:solidFill>
                <a:latin typeface="Trebuchet MS"/>
                <a:cs typeface="Trebuchet MS"/>
              </a:rPr>
              <a:t> </a:t>
            </a:r>
            <a:r>
              <a:rPr sz="8000" b="1" spc="425" dirty="0">
                <a:solidFill>
                  <a:srgbClr val="E1E7EC"/>
                </a:solidFill>
                <a:latin typeface="Trebuchet MS"/>
                <a:cs typeface="Trebuchet MS"/>
              </a:rPr>
              <a:t>Up</a:t>
            </a:r>
            <a:endParaRPr sz="8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299118" y="749674"/>
            <a:ext cx="4545330" cy="8990965"/>
            <a:chOff x="6299118" y="749674"/>
            <a:chExt cx="4545330" cy="8990965"/>
          </a:xfrm>
        </p:grpSpPr>
        <p:sp>
          <p:nvSpPr>
            <p:cNvPr id="3" name="object 3"/>
            <p:cNvSpPr/>
            <p:nvPr/>
          </p:nvSpPr>
          <p:spPr>
            <a:xfrm>
              <a:off x="6391655" y="793738"/>
              <a:ext cx="4360545" cy="8903335"/>
            </a:xfrm>
            <a:custGeom>
              <a:avLst/>
              <a:gdLst/>
              <a:ahLst/>
              <a:cxnLst/>
              <a:rect l="l" t="t" r="r" b="b"/>
              <a:pathLst>
                <a:path w="4360545" h="8903335">
                  <a:moveTo>
                    <a:pt x="3745290" y="8902802"/>
                  </a:moveTo>
                  <a:lnTo>
                    <a:pt x="614659" y="8902802"/>
                  </a:lnTo>
                  <a:lnTo>
                    <a:pt x="566649" y="8900951"/>
                  </a:lnTo>
                  <a:lnTo>
                    <a:pt x="519645" y="8895491"/>
                  </a:lnTo>
                  <a:lnTo>
                    <a:pt x="473784" y="8886558"/>
                  </a:lnTo>
                  <a:lnTo>
                    <a:pt x="429204" y="8874289"/>
                  </a:lnTo>
                  <a:lnTo>
                    <a:pt x="386041" y="8858822"/>
                  </a:lnTo>
                  <a:lnTo>
                    <a:pt x="344432" y="8840293"/>
                  </a:lnTo>
                  <a:lnTo>
                    <a:pt x="304515" y="8818839"/>
                  </a:lnTo>
                  <a:lnTo>
                    <a:pt x="266426" y="8794598"/>
                  </a:lnTo>
                  <a:lnTo>
                    <a:pt x="230302" y="8767707"/>
                  </a:lnTo>
                  <a:lnTo>
                    <a:pt x="196281" y="8738301"/>
                  </a:lnTo>
                  <a:lnTo>
                    <a:pt x="164500" y="8706520"/>
                  </a:lnTo>
                  <a:lnTo>
                    <a:pt x="135094" y="8672499"/>
                  </a:lnTo>
                  <a:lnTo>
                    <a:pt x="108203" y="8636375"/>
                  </a:lnTo>
                  <a:lnTo>
                    <a:pt x="83962" y="8598286"/>
                  </a:lnTo>
                  <a:lnTo>
                    <a:pt x="62508" y="8558369"/>
                  </a:lnTo>
                  <a:lnTo>
                    <a:pt x="43979" y="8516760"/>
                  </a:lnTo>
                  <a:lnTo>
                    <a:pt x="28512" y="8473597"/>
                  </a:lnTo>
                  <a:lnTo>
                    <a:pt x="16243" y="8429017"/>
                  </a:lnTo>
                  <a:lnTo>
                    <a:pt x="7310" y="8383156"/>
                  </a:lnTo>
                  <a:lnTo>
                    <a:pt x="1850" y="8336152"/>
                  </a:lnTo>
                  <a:lnTo>
                    <a:pt x="0" y="8288142"/>
                  </a:lnTo>
                  <a:lnTo>
                    <a:pt x="0" y="614668"/>
                  </a:lnTo>
                  <a:lnTo>
                    <a:pt x="1850" y="566657"/>
                  </a:lnTo>
                  <a:lnTo>
                    <a:pt x="7310" y="519653"/>
                  </a:lnTo>
                  <a:lnTo>
                    <a:pt x="16243" y="473791"/>
                  </a:lnTo>
                  <a:lnTo>
                    <a:pt x="28512" y="429210"/>
                  </a:lnTo>
                  <a:lnTo>
                    <a:pt x="43979" y="386046"/>
                  </a:lnTo>
                  <a:lnTo>
                    <a:pt x="62508" y="344437"/>
                  </a:lnTo>
                  <a:lnTo>
                    <a:pt x="83962" y="304519"/>
                  </a:lnTo>
                  <a:lnTo>
                    <a:pt x="108203" y="266430"/>
                  </a:lnTo>
                  <a:lnTo>
                    <a:pt x="135148" y="230244"/>
                  </a:lnTo>
                  <a:lnTo>
                    <a:pt x="164500" y="196284"/>
                  </a:lnTo>
                  <a:lnTo>
                    <a:pt x="196281" y="164502"/>
                  </a:lnTo>
                  <a:lnTo>
                    <a:pt x="230302" y="135096"/>
                  </a:lnTo>
                  <a:lnTo>
                    <a:pt x="266426" y="108204"/>
                  </a:lnTo>
                  <a:lnTo>
                    <a:pt x="304515" y="83963"/>
                  </a:lnTo>
                  <a:lnTo>
                    <a:pt x="344432" y="62509"/>
                  </a:lnTo>
                  <a:lnTo>
                    <a:pt x="386041" y="43980"/>
                  </a:lnTo>
                  <a:lnTo>
                    <a:pt x="429204" y="28512"/>
                  </a:lnTo>
                  <a:lnTo>
                    <a:pt x="473784" y="16243"/>
                  </a:lnTo>
                  <a:lnTo>
                    <a:pt x="519645" y="7310"/>
                  </a:lnTo>
                  <a:lnTo>
                    <a:pt x="566649" y="1850"/>
                  </a:lnTo>
                  <a:lnTo>
                    <a:pt x="614659" y="0"/>
                  </a:lnTo>
                  <a:lnTo>
                    <a:pt x="3745290" y="0"/>
                  </a:lnTo>
                  <a:lnTo>
                    <a:pt x="3793301" y="1850"/>
                  </a:lnTo>
                  <a:lnTo>
                    <a:pt x="3840305" y="7310"/>
                  </a:lnTo>
                  <a:lnTo>
                    <a:pt x="3886167" y="16243"/>
                  </a:lnTo>
                  <a:lnTo>
                    <a:pt x="3930748" y="28512"/>
                  </a:lnTo>
                  <a:lnTo>
                    <a:pt x="3973913" y="43980"/>
                  </a:lnTo>
                  <a:lnTo>
                    <a:pt x="4015523" y="62509"/>
                  </a:lnTo>
                  <a:lnTo>
                    <a:pt x="4055442" y="83963"/>
                  </a:lnTo>
                  <a:lnTo>
                    <a:pt x="4093533" y="108204"/>
                  </a:lnTo>
                  <a:lnTo>
                    <a:pt x="4129659" y="135096"/>
                  </a:lnTo>
                  <a:lnTo>
                    <a:pt x="4163682" y="164502"/>
                  </a:lnTo>
                  <a:lnTo>
                    <a:pt x="4195466" y="196284"/>
                  </a:lnTo>
                  <a:lnTo>
                    <a:pt x="4221947" y="226920"/>
                  </a:lnTo>
                  <a:lnTo>
                    <a:pt x="592622" y="226920"/>
                  </a:lnTo>
                  <a:lnTo>
                    <a:pt x="543358" y="230244"/>
                  </a:lnTo>
                  <a:lnTo>
                    <a:pt x="543154" y="230244"/>
                  </a:lnTo>
                  <a:lnTo>
                    <a:pt x="496089" y="239925"/>
                  </a:lnTo>
                  <a:lnTo>
                    <a:pt x="451253" y="255526"/>
                  </a:lnTo>
                  <a:lnTo>
                    <a:pt x="409284" y="276613"/>
                  </a:lnTo>
                  <a:lnTo>
                    <a:pt x="370619" y="302748"/>
                  </a:lnTo>
                  <a:lnTo>
                    <a:pt x="335695" y="333496"/>
                  </a:lnTo>
                  <a:lnTo>
                    <a:pt x="304947" y="368421"/>
                  </a:lnTo>
                  <a:lnTo>
                    <a:pt x="278811" y="407086"/>
                  </a:lnTo>
                  <a:lnTo>
                    <a:pt x="257725" y="449056"/>
                  </a:lnTo>
                  <a:lnTo>
                    <a:pt x="242123" y="493895"/>
                  </a:lnTo>
                  <a:lnTo>
                    <a:pt x="232442" y="541166"/>
                  </a:lnTo>
                  <a:lnTo>
                    <a:pt x="229118" y="590434"/>
                  </a:lnTo>
                  <a:lnTo>
                    <a:pt x="229118" y="8323377"/>
                  </a:lnTo>
                  <a:lnTo>
                    <a:pt x="232442" y="8372647"/>
                  </a:lnTo>
                  <a:lnTo>
                    <a:pt x="242123" y="8419920"/>
                  </a:lnTo>
                  <a:lnTo>
                    <a:pt x="257725" y="8464759"/>
                  </a:lnTo>
                  <a:lnTo>
                    <a:pt x="278811" y="8506729"/>
                  </a:lnTo>
                  <a:lnTo>
                    <a:pt x="304947" y="8545393"/>
                  </a:lnTo>
                  <a:lnTo>
                    <a:pt x="335695" y="8580316"/>
                  </a:lnTo>
                  <a:lnTo>
                    <a:pt x="370619" y="8611061"/>
                  </a:lnTo>
                  <a:lnTo>
                    <a:pt x="409284" y="8637194"/>
                  </a:lnTo>
                  <a:lnTo>
                    <a:pt x="451253" y="8658279"/>
                  </a:lnTo>
                  <a:lnTo>
                    <a:pt x="496089" y="8673878"/>
                  </a:lnTo>
                  <a:lnTo>
                    <a:pt x="543358" y="8683558"/>
                  </a:lnTo>
                  <a:lnTo>
                    <a:pt x="592622" y="8686881"/>
                  </a:lnTo>
                  <a:lnTo>
                    <a:pt x="4212441" y="8686881"/>
                  </a:lnTo>
                  <a:lnTo>
                    <a:pt x="4195466" y="8706520"/>
                  </a:lnTo>
                  <a:lnTo>
                    <a:pt x="4163682" y="8738301"/>
                  </a:lnTo>
                  <a:lnTo>
                    <a:pt x="4129659" y="8767707"/>
                  </a:lnTo>
                  <a:lnTo>
                    <a:pt x="4093533" y="8794598"/>
                  </a:lnTo>
                  <a:lnTo>
                    <a:pt x="4055442" y="8818839"/>
                  </a:lnTo>
                  <a:lnTo>
                    <a:pt x="4015523" y="8840293"/>
                  </a:lnTo>
                  <a:lnTo>
                    <a:pt x="3973913" y="8858822"/>
                  </a:lnTo>
                  <a:lnTo>
                    <a:pt x="3930748" y="8874289"/>
                  </a:lnTo>
                  <a:lnTo>
                    <a:pt x="3886167" y="8886558"/>
                  </a:lnTo>
                  <a:lnTo>
                    <a:pt x="3840305" y="8895491"/>
                  </a:lnTo>
                  <a:lnTo>
                    <a:pt x="3793301" y="8900951"/>
                  </a:lnTo>
                  <a:lnTo>
                    <a:pt x="3745290" y="8902802"/>
                  </a:lnTo>
                  <a:close/>
                </a:path>
                <a:path w="4360545" h="8903335">
                  <a:moveTo>
                    <a:pt x="3093171" y="530949"/>
                  </a:moveTo>
                  <a:lnTo>
                    <a:pt x="1271198" y="530949"/>
                  </a:lnTo>
                  <a:lnTo>
                    <a:pt x="1224474" y="525496"/>
                  </a:lnTo>
                  <a:lnTo>
                    <a:pt x="1181447" y="509984"/>
                  </a:lnTo>
                  <a:lnTo>
                    <a:pt x="1143391" y="485685"/>
                  </a:lnTo>
                  <a:lnTo>
                    <a:pt x="1111577" y="453872"/>
                  </a:lnTo>
                  <a:lnTo>
                    <a:pt x="1087278" y="415815"/>
                  </a:lnTo>
                  <a:lnTo>
                    <a:pt x="1071765" y="372787"/>
                  </a:lnTo>
                  <a:lnTo>
                    <a:pt x="1066312" y="326059"/>
                  </a:lnTo>
                  <a:lnTo>
                    <a:pt x="1066312" y="226920"/>
                  </a:lnTo>
                  <a:lnTo>
                    <a:pt x="3298057" y="226920"/>
                  </a:lnTo>
                  <a:lnTo>
                    <a:pt x="3298057" y="281997"/>
                  </a:lnTo>
                  <a:lnTo>
                    <a:pt x="2703210" y="281997"/>
                  </a:lnTo>
                  <a:lnTo>
                    <a:pt x="2682529" y="286266"/>
                  </a:lnTo>
                  <a:lnTo>
                    <a:pt x="2664938" y="297970"/>
                  </a:lnTo>
                  <a:lnTo>
                    <a:pt x="2663784" y="299621"/>
                  </a:lnTo>
                  <a:lnTo>
                    <a:pt x="1890278" y="299621"/>
                  </a:lnTo>
                  <a:lnTo>
                    <a:pt x="1876053" y="302375"/>
                  </a:lnTo>
                  <a:lnTo>
                    <a:pt x="1864107" y="310086"/>
                  </a:lnTo>
                  <a:lnTo>
                    <a:pt x="1855880" y="321928"/>
                  </a:lnTo>
                  <a:lnTo>
                    <a:pt x="1852818" y="337075"/>
                  </a:lnTo>
                  <a:lnTo>
                    <a:pt x="1855880" y="352221"/>
                  </a:lnTo>
                  <a:lnTo>
                    <a:pt x="1864107" y="364063"/>
                  </a:lnTo>
                  <a:lnTo>
                    <a:pt x="1876053" y="371775"/>
                  </a:lnTo>
                  <a:lnTo>
                    <a:pt x="1890278" y="374529"/>
                  </a:lnTo>
                  <a:lnTo>
                    <a:pt x="2663010" y="374529"/>
                  </a:lnTo>
                  <a:lnTo>
                    <a:pt x="2664115" y="376179"/>
                  </a:lnTo>
                  <a:lnTo>
                    <a:pt x="2681604" y="387884"/>
                  </a:lnTo>
                  <a:lnTo>
                    <a:pt x="2703210" y="392152"/>
                  </a:lnTo>
                  <a:lnTo>
                    <a:pt x="3285622" y="392152"/>
                  </a:lnTo>
                  <a:lnTo>
                    <a:pt x="3277091" y="415815"/>
                  </a:lnTo>
                  <a:lnTo>
                    <a:pt x="3252792" y="453872"/>
                  </a:lnTo>
                  <a:lnTo>
                    <a:pt x="3220978" y="485685"/>
                  </a:lnTo>
                  <a:lnTo>
                    <a:pt x="3182922" y="509984"/>
                  </a:lnTo>
                  <a:lnTo>
                    <a:pt x="3139895" y="525496"/>
                  </a:lnTo>
                  <a:lnTo>
                    <a:pt x="3093171" y="530949"/>
                  </a:lnTo>
                  <a:close/>
                </a:path>
                <a:path w="4360545" h="8903335">
                  <a:moveTo>
                    <a:pt x="4212441" y="8686881"/>
                  </a:moveTo>
                  <a:lnTo>
                    <a:pt x="3771747" y="8686881"/>
                  </a:lnTo>
                  <a:lnTo>
                    <a:pt x="3821011" y="8683558"/>
                  </a:lnTo>
                  <a:lnTo>
                    <a:pt x="3868280" y="8673878"/>
                  </a:lnTo>
                  <a:lnTo>
                    <a:pt x="3913116" y="8658279"/>
                  </a:lnTo>
                  <a:lnTo>
                    <a:pt x="3955085" y="8637194"/>
                  </a:lnTo>
                  <a:lnTo>
                    <a:pt x="3993750" y="8611061"/>
                  </a:lnTo>
                  <a:lnTo>
                    <a:pt x="4028674" y="8580316"/>
                  </a:lnTo>
                  <a:lnTo>
                    <a:pt x="4059422" y="8545393"/>
                  </a:lnTo>
                  <a:lnTo>
                    <a:pt x="4085558" y="8506729"/>
                  </a:lnTo>
                  <a:lnTo>
                    <a:pt x="4106644" y="8464759"/>
                  </a:lnTo>
                  <a:lnTo>
                    <a:pt x="4122246" y="8419920"/>
                  </a:lnTo>
                  <a:lnTo>
                    <a:pt x="4131927" y="8372647"/>
                  </a:lnTo>
                  <a:lnTo>
                    <a:pt x="4135251" y="8323377"/>
                  </a:lnTo>
                  <a:lnTo>
                    <a:pt x="4133057" y="8323377"/>
                  </a:lnTo>
                  <a:lnTo>
                    <a:pt x="4133057" y="590434"/>
                  </a:lnTo>
                  <a:lnTo>
                    <a:pt x="4129733" y="541166"/>
                  </a:lnTo>
                  <a:lnTo>
                    <a:pt x="4120052" y="493895"/>
                  </a:lnTo>
                  <a:lnTo>
                    <a:pt x="4104449" y="449056"/>
                  </a:lnTo>
                  <a:lnTo>
                    <a:pt x="4083362" y="407086"/>
                  </a:lnTo>
                  <a:lnTo>
                    <a:pt x="4057225" y="368421"/>
                  </a:lnTo>
                  <a:lnTo>
                    <a:pt x="4026476" y="333496"/>
                  </a:lnTo>
                  <a:lnTo>
                    <a:pt x="3991549" y="302748"/>
                  </a:lnTo>
                  <a:lnTo>
                    <a:pt x="3952882" y="276613"/>
                  </a:lnTo>
                  <a:lnTo>
                    <a:pt x="3910909" y="255526"/>
                  </a:lnTo>
                  <a:lnTo>
                    <a:pt x="3866067" y="239925"/>
                  </a:lnTo>
                  <a:lnTo>
                    <a:pt x="3818793" y="230244"/>
                  </a:lnTo>
                  <a:lnTo>
                    <a:pt x="3817079" y="230244"/>
                  </a:lnTo>
                  <a:lnTo>
                    <a:pt x="3769522" y="226920"/>
                  </a:lnTo>
                  <a:lnTo>
                    <a:pt x="4221947" y="226920"/>
                  </a:lnTo>
                  <a:lnTo>
                    <a:pt x="4224820" y="230244"/>
                  </a:lnTo>
                  <a:lnTo>
                    <a:pt x="4251767" y="266430"/>
                  </a:lnTo>
                  <a:lnTo>
                    <a:pt x="4276010" y="304519"/>
                  </a:lnTo>
                  <a:lnTo>
                    <a:pt x="4297466" y="344437"/>
                  </a:lnTo>
                  <a:lnTo>
                    <a:pt x="4315996" y="386046"/>
                  </a:lnTo>
                  <a:lnTo>
                    <a:pt x="4331465" y="429210"/>
                  </a:lnTo>
                  <a:lnTo>
                    <a:pt x="4343735" y="473791"/>
                  </a:lnTo>
                  <a:lnTo>
                    <a:pt x="4352669" y="519653"/>
                  </a:lnTo>
                  <a:lnTo>
                    <a:pt x="4358130" y="566657"/>
                  </a:lnTo>
                  <a:lnTo>
                    <a:pt x="4359980" y="614668"/>
                  </a:lnTo>
                  <a:lnTo>
                    <a:pt x="4359980" y="8288142"/>
                  </a:lnTo>
                  <a:lnTo>
                    <a:pt x="4358130" y="8336152"/>
                  </a:lnTo>
                  <a:lnTo>
                    <a:pt x="4352669" y="8383156"/>
                  </a:lnTo>
                  <a:lnTo>
                    <a:pt x="4343735" y="8429017"/>
                  </a:lnTo>
                  <a:lnTo>
                    <a:pt x="4331465" y="8473597"/>
                  </a:lnTo>
                  <a:lnTo>
                    <a:pt x="4315996" y="8516760"/>
                  </a:lnTo>
                  <a:lnTo>
                    <a:pt x="4297466" y="8558369"/>
                  </a:lnTo>
                  <a:lnTo>
                    <a:pt x="4276010" y="8598286"/>
                  </a:lnTo>
                  <a:lnTo>
                    <a:pt x="4251767" y="8636375"/>
                  </a:lnTo>
                  <a:lnTo>
                    <a:pt x="4224873" y="8672499"/>
                  </a:lnTo>
                  <a:lnTo>
                    <a:pt x="4212441" y="8686881"/>
                  </a:lnTo>
                  <a:close/>
                </a:path>
                <a:path w="4360545" h="8903335">
                  <a:moveTo>
                    <a:pt x="3285622" y="392152"/>
                  </a:moveTo>
                  <a:lnTo>
                    <a:pt x="2703210" y="392152"/>
                  </a:lnTo>
                  <a:lnTo>
                    <a:pt x="2724828" y="387884"/>
                  </a:lnTo>
                  <a:lnTo>
                    <a:pt x="2742315" y="376179"/>
                  </a:lnTo>
                  <a:lnTo>
                    <a:pt x="2754019" y="358692"/>
                  </a:lnTo>
                  <a:lnTo>
                    <a:pt x="2758287" y="337075"/>
                  </a:lnTo>
                  <a:lnTo>
                    <a:pt x="2754019" y="315457"/>
                  </a:lnTo>
                  <a:lnTo>
                    <a:pt x="2742315" y="297970"/>
                  </a:lnTo>
                  <a:lnTo>
                    <a:pt x="2724828" y="286266"/>
                  </a:lnTo>
                  <a:lnTo>
                    <a:pt x="2703210" y="281997"/>
                  </a:lnTo>
                  <a:lnTo>
                    <a:pt x="3298057" y="281997"/>
                  </a:lnTo>
                  <a:lnTo>
                    <a:pt x="3298057" y="326059"/>
                  </a:lnTo>
                  <a:lnTo>
                    <a:pt x="3292722" y="371775"/>
                  </a:lnTo>
                  <a:lnTo>
                    <a:pt x="3292604" y="372787"/>
                  </a:lnTo>
                  <a:lnTo>
                    <a:pt x="3285622" y="392152"/>
                  </a:lnTo>
                  <a:close/>
                </a:path>
                <a:path w="4360545" h="8903335">
                  <a:moveTo>
                    <a:pt x="2663010" y="374529"/>
                  </a:moveTo>
                  <a:lnTo>
                    <a:pt x="2419014" y="374529"/>
                  </a:lnTo>
                  <a:lnTo>
                    <a:pt x="2433238" y="371775"/>
                  </a:lnTo>
                  <a:lnTo>
                    <a:pt x="2445185" y="364063"/>
                  </a:lnTo>
                  <a:lnTo>
                    <a:pt x="2453411" y="352221"/>
                  </a:lnTo>
                  <a:lnTo>
                    <a:pt x="2456474" y="337075"/>
                  </a:lnTo>
                  <a:lnTo>
                    <a:pt x="2453411" y="321928"/>
                  </a:lnTo>
                  <a:lnTo>
                    <a:pt x="2445185" y="310086"/>
                  </a:lnTo>
                  <a:lnTo>
                    <a:pt x="2433238" y="302375"/>
                  </a:lnTo>
                  <a:lnTo>
                    <a:pt x="2419014" y="299621"/>
                  </a:lnTo>
                  <a:lnTo>
                    <a:pt x="2663784" y="299621"/>
                  </a:lnTo>
                  <a:lnTo>
                    <a:pt x="2652713" y="315457"/>
                  </a:lnTo>
                  <a:lnTo>
                    <a:pt x="2648132" y="337075"/>
                  </a:lnTo>
                  <a:lnTo>
                    <a:pt x="2652405" y="358692"/>
                  </a:lnTo>
                  <a:lnTo>
                    <a:pt x="2663010" y="3745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0774" y="1020659"/>
              <a:ext cx="3903939" cy="845996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244473" y="1093360"/>
              <a:ext cx="603885" cy="74930"/>
            </a:xfrm>
            <a:custGeom>
              <a:avLst/>
              <a:gdLst/>
              <a:ahLst/>
              <a:cxnLst/>
              <a:rect l="l" t="t" r="r" b="b"/>
              <a:pathLst>
                <a:path w="603884" h="74930">
                  <a:moveTo>
                    <a:pt x="566196" y="74907"/>
                  </a:moveTo>
                  <a:lnTo>
                    <a:pt x="37459" y="74907"/>
                  </a:lnTo>
                  <a:lnTo>
                    <a:pt x="23235" y="72153"/>
                  </a:lnTo>
                  <a:lnTo>
                    <a:pt x="11289" y="64442"/>
                  </a:lnTo>
                  <a:lnTo>
                    <a:pt x="3062" y="52600"/>
                  </a:lnTo>
                  <a:lnTo>
                    <a:pt x="0" y="37453"/>
                  </a:lnTo>
                  <a:lnTo>
                    <a:pt x="3062" y="22307"/>
                  </a:lnTo>
                  <a:lnTo>
                    <a:pt x="11289" y="10465"/>
                  </a:lnTo>
                  <a:lnTo>
                    <a:pt x="23235" y="2754"/>
                  </a:lnTo>
                  <a:lnTo>
                    <a:pt x="37459" y="0"/>
                  </a:lnTo>
                  <a:lnTo>
                    <a:pt x="566196" y="0"/>
                  </a:lnTo>
                  <a:lnTo>
                    <a:pt x="580420" y="2754"/>
                  </a:lnTo>
                  <a:lnTo>
                    <a:pt x="592367" y="10465"/>
                  </a:lnTo>
                  <a:lnTo>
                    <a:pt x="600593" y="22307"/>
                  </a:lnTo>
                  <a:lnTo>
                    <a:pt x="603656" y="37453"/>
                  </a:lnTo>
                  <a:lnTo>
                    <a:pt x="600593" y="52600"/>
                  </a:lnTo>
                  <a:lnTo>
                    <a:pt x="592367" y="64442"/>
                  </a:lnTo>
                  <a:lnTo>
                    <a:pt x="580420" y="72153"/>
                  </a:lnTo>
                  <a:lnTo>
                    <a:pt x="566196" y="7490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39788" y="1075736"/>
              <a:ext cx="110154" cy="11015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299111" y="1939365"/>
              <a:ext cx="4545330" cy="2128520"/>
            </a:xfrm>
            <a:custGeom>
              <a:avLst/>
              <a:gdLst/>
              <a:ahLst/>
              <a:cxnLst/>
              <a:rect l="l" t="t" r="r" b="b"/>
              <a:pathLst>
                <a:path w="4545330" h="2128520">
                  <a:moveTo>
                    <a:pt x="48463" y="1458455"/>
                  </a:moveTo>
                  <a:lnTo>
                    <a:pt x="29743" y="1462316"/>
                  </a:lnTo>
                  <a:lnTo>
                    <a:pt x="14325" y="1472780"/>
                  </a:lnTo>
                  <a:lnTo>
                    <a:pt x="3860" y="1488198"/>
                  </a:lnTo>
                  <a:lnTo>
                    <a:pt x="0" y="1506918"/>
                  </a:lnTo>
                  <a:lnTo>
                    <a:pt x="0" y="2079726"/>
                  </a:lnTo>
                  <a:lnTo>
                    <a:pt x="3860" y="2098471"/>
                  </a:lnTo>
                  <a:lnTo>
                    <a:pt x="14325" y="2113902"/>
                  </a:lnTo>
                  <a:lnTo>
                    <a:pt x="29743" y="2124367"/>
                  </a:lnTo>
                  <a:lnTo>
                    <a:pt x="48463" y="2128228"/>
                  </a:lnTo>
                  <a:lnTo>
                    <a:pt x="48463" y="1458455"/>
                  </a:lnTo>
                  <a:close/>
                </a:path>
                <a:path w="4545330" h="2128520">
                  <a:moveTo>
                    <a:pt x="48463" y="645515"/>
                  </a:moveTo>
                  <a:lnTo>
                    <a:pt x="29743" y="649020"/>
                  </a:lnTo>
                  <a:lnTo>
                    <a:pt x="14325" y="658736"/>
                  </a:lnTo>
                  <a:lnTo>
                    <a:pt x="3860" y="673392"/>
                  </a:lnTo>
                  <a:lnTo>
                    <a:pt x="0" y="691781"/>
                  </a:lnTo>
                  <a:lnTo>
                    <a:pt x="0" y="1264577"/>
                  </a:lnTo>
                  <a:lnTo>
                    <a:pt x="3860" y="1283309"/>
                  </a:lnTo>
                  <a:lnTo>
                    <a:pt x="14325" y="1298740"/>
                  </a:lnTo>
                  <a:lnTo>
                    <a:pt x="29743" y="1309217"/>
                  </a:lnTo>
                  <a:lnTo>
                    <a:pt x="48463" y="1313065"/>
                  </a:lnTo>
                  <a:lnTo>
                    <a:pt x="48463" y="645515"/>
                  </a:lnTo>
                  <a:close/>
                </a:path>
                <a:path w="4545330" h="2128520">
                  <a:moveTo>
                    <a:pt x="48463" y="0"/>
                  </a:moveTo>
                  <a:lnTo>
                    <a:pt x="29743" y="3505"/>
                  </a:lnTo>
                  <a:lnTo>
                    <a:pt x="14325" y="13220"/>
                  </a:lnTo>
                  <a:lnTo>
                    <a:pt x="3860" y="27889"/>
                  </a:lnTo>
                  <a:lnTo>
                    <a:pt x="0" y="46266"/>
                  </a:lnTo>
                  <a:lnTo>
                    <a:pt x="0" y="321652"/>
                  </a:lnTo>
                  <a:lnTo>
                    <a:pt x="3860" y="340385"/>
                  </a:lnTo>
                  <a:lnTo>
                    <a:pt x="14325" y="355803"/>
                  </a:lnTo>
                  <a:lnTo>
                    <a:pt x="29743" y="366268"/>
                  </a:lnTo>
                  <a:lnTo>
                    <a:pt x="48463" y="370116"/>
                  </a:lnTo>
                  <a:lnTo>
                    <a:pt x="48463" y="0"/>
                  </a:lnTo>
                  <a:close/>
                </a:path>
                <a:path w="4545330" h="2128520">
                  <a:moveTo>
                    <a:pt x="4545025" y="914298"/>
                  </a:moveTo>
                  <a:lnTo>
                    <a:pt x="4541177" y="895565"/>
                  </a:lnTo>
                  <a:lnTo>
                    <a:pt x="4530712" y="880148"/>
                  </a:lnTo>
                  <a:lnTo>
                    <a:pt x="4515294" y="869683"/>
                  </a:lnTo>
                  <a:lnTo>
                    <a:pt x="4496562" y="865822"/>
                  </a:lnTo>
                  <a:lnTo>
                    <a:pt x="4496562" y="1938731"/>
                  </a:lnTo>
                  <a:lnTo>
                    <a:pt x="4515294" y="1934883"/>
                  </a:lnTo>
                  <a:lnTo>
                    <a:pt x="4530712" y="1924418"/>
                  </a:lnTo>
                  <a:lnTo>
                    <a:pt x="4541177" y="1909000"/>
                  </a:lnTo>
                  <a:lnTo>
                    <a:pt x="4545025" y="1890268"/>
                  </a:lnTo>
                  <a:lnTo>
                    <a:pt x="4545025" y="91429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347581" y="749674"/>
              <a:ext cx="4448175" cy="8990965"/>
            </a:xfrm>
            <a:custGeom>
              <a:avLst/>
              <a:gdLst/>
              <a:ahLst/>
              <a:cxnLst/>
              <a:rect l="l" t="t" r="r" b="b"/>
              <a:pathLst>
                <a:path w="4448175" h="8990965">
                  <a:moveTo>
                    <a:pt x="3789364" y="8990939"/>
                  </a:moveTo>
                  <a:lnTo>
                    <a:pt x="658733" y="8990939"/>
                  </a:lnTo>
                  <a:lnTo>
                    <a:pt x="611725" y="8989284"/>
                  </a:lnTo>
                  <a:lnTo>
                    <a:pt x="565604" y="8984391"/>
                  </a:lnTo>
                  <a:lnTo>
                    <a:pt x="520481" y="8976375"/>
                  </a:lnTo>
                  <a:lnTo>
                    <a:pt x="476468" y="8965345"/>
                  </a:lnTo>
                  <a:lnTo>
                    <a:pt x="433677" y="8951414"/>
                  </a:lnTo>
                  <a:lnTo>
                    <a:pt x="392220" y="8934695"/>
                  </a:lnTo>
                  <a:lnTo>
                    <a:pt x="352208" y="8915298"/>
                  </a:lnTo>
                  <a:lnTo>
                    <a:pt x="313755" y="8893337"/>
                  </a:lnTo>
                  <a:lnTo>
                    <a:pt x="276972" y="8868922"/>
                  </a:lnTo>
                  <a:lnTo>
                    <a:pt x="241970" y="8842166"/>
                  </a:lnTo>
                  <a:lnTo>
                    <a:pt x="208861" y="8813180"/>
                  </a:lnTo>
                  <a:lnTo>
                    <a:pt x="177758" y="8782078"/>
                  </a:lnTo>
                  <a:lnTo>
                    <a:pt x="148773" y="8748969"/>
                  </a:lnTo>
                  <a:lnTo>
                    <a:pt x="122017" y="8713967"/>
                  </a:lnTo>
                  <a:lnTo>
                    <a:pt x="97602" y="8677184"/>
                  </a:lnTo>
                  <a:lnTo>
                    <a:pt x="75641" y="8638730"/>
                  </a:lnTo>
                  <a:lnTo>
                    <a:pt x="56244" y="8598719"/>
                  </a:lnTo>
                  <a:lnTo>
                    <a:pt x="39525" y="8557262"/>
                  </a:lnTo>
                  <a:lnTo>
                    <a:pt x="25594" y="8514471"/>
                  </a:lnTo>
                  <a:lnTo>
                    <a:pt x="14564" y="8470458"/>
                  </a:lnTo>
                  <a:lnTo>
                    <a:pt x="6547" y="8425335"/>
                  </a:lnTo>
                  <a:lnTo>
                    <a:pt x="1655" y="8379213"/>
                  </a:lnTo>
                  <a:lnTo>
                    <a:pt x="77" y="8334400"/>
                  </a:lnTo>
                  <a:lnTo>
                    <a:pt x="0" y="658732"/>
                  </a:lnTo>
                  <a:lnTo>
                    <a:pt x="828" y="625376"/>
                  </a:lnTo>
                  <a:lnTo>
                    <a:pt x="7445" y="558662"/>
                  </a:lnTo>
                  <a:lnTo>
                    <a:pt x="16572" y="510364"/>
                  </a:lnTo>
                  <a:lnTo>
                    <a:pt x="28651" y="462654"/>
                  </a:lnTo>
                  <a:lnTo>
                    <a:pt x="45723" y="417490"/>
                  </a:lnTo>
                  <a:lnTo>
                    <a:pt x="66111" y="372327"/>
                  </a:lnTo>
                  <a:lnTo>
                    <a:pt x="88721" y="330811"/>
                  </a:lnTo>
                  <a:lnTo>
                    <a:pt x="113739" y="290811"/>
                  </a:lnTo>
                  <a:lnTo>
                    <a:pt x="146164" y="244959"/>
                  </a:lnTo>
                  <a:lnTo>
                    <a:pt x="177424" y="208608"/>
                  </a:lnTo>
                  <a:lnTo>
                    <a:pt x="205450" y="181413"/>
                  </a:lnTo>
                  <a:lnTo>
                    <a:pt x="228584" y="160069"/>
                  </a:lnTo>
                  <a:lnTo>
                    <a:pt x="278874" y="120303"/>
                  </a:lnTo>
                  <a:lnTo>
                    <a:pt x="320009" y="93587"/>
                  </a:lnTo>
                  <a:lnTo>
                    <a:pt x="363357" y="69845"/>
                  </a:lnTo>
                  <a:lnTo>
                    <a:pt x="408718" y="49259"/>
                  </a:lnTo>
                  <a:lnTo>
                    <a:pt x="455893" y="32008"/>
                  </a:lnTo>
                  <a:lnTo>
                    <a:pt x="504682" y="18276"/>
                  </a:lnTo>
                  <a:lnTo>
                    <a:pt x="554884" y="8243"/>
                  </a:lnTo>
                  <a:lnTo>
                    <a:pt x="606906" y="2017"/>
                  </a:lnTo>
                  <a:lnTo>
                    <a:pt x="608117" y="2017"/>
                  </a:lnTo>
                  <a:lnTo>
                    <a:pt x="658733" y="0"/>
                  </a:lnTo>
                  <a:lnTo>
                    <a:pt x="3791589" y="0"/>
                  </a:lnTo>
                  <a:lnTo>
                    <a:pt x="3843948" y="2017"/>
                  </a:lnTo>
                  <a:lnTo>
                    <a:pt x="3895182" y="7989"/>
                  </a:lnTo>
                  <a:lnTo>
                    <a:pt x="3945146" y="17787"/>
                  </a:lnTo>
                  <a:lnTo>
                    <a:pt x="3993697" y="31284"/>
                  </a:lnTo>
                  <a:lnTo>
                    <a:pt x="4028878" y="44063"/>
                  </a:lnTo>
                  <a:lnTo>
                    <a:pt x="658733" y="44063"/>
                  </a:lnTo>
                  <a:lnTo>
                    <a:pt x="610723" y="45914"/>
                  </a:lnTo>
                  <a:lnTo>
                    <a:pt x="563719" y="51376"/>
                  </a:lnTo>
                  <a:lnTo>
                    <a:pt x="517859" y="60314"/>
                  </a:lnTo>
                  <a:lnTo>
                    <a:pt x="473278" y="72591"/>
                  </a:lnTo>
                  <a:lnTo>
                    <a:pt x="430115" y="88073"/>
                  </a:lnTo>
                  <a:lnTo>
                    <a:pt x="388506" y="106624"/>
                  </a:lnTo>
                  <a:lnTo>
                    <a:pt x="348589" y="128108"/>
                  </a:lnTo>
                  <a:lnTo>
                    <a:pt x="310500" y="152390"/>
                  </a:lnTo>
                  <a:lnTo>
                    <a:pt x="274377" y="179333"/>
                  </a:lnTo>
                  <a:lnTo>
                    <a:pt x="240355" y="208803"/>
                  </a:lnTo>
                  <a:lnTo>
                    <a:pt x="208574" y="240664"/>
                  </a:lnTo>
                  <a:lnTo>
                    <a:pt x="179169" y="274780"/>
                  </a:lnTo>
                  <a:lnTo>
                    <a:pt x="152277" y="311016"/>
                  </a:lnTo>
                  <a:lnTo>
                    <a:pt x="128036" y="349236"/>
                  </a:lnTo>
                  <a:lnTo>
                    <a:pt x="106582" y="389304"/>
                  </a:lnTo>
                  <a:lnTo>
                    <a:pt x="88053" y="431085"/>
                  </a:lnTo>
                  <a:lnTo>
                    <a:pt x="72586" y="474443"/>
                  </a:lnTo>
                  <a:lnTo>
                    <a:pt x="60317" y="519243"/>
                  </a:lnTo>
                  <a:lnTo>
                    <a:pt x="51384" y="565348"/>
                  </a:lnTo>
                  <a:lnTo>
                    <a:pt x="45924" y="612625"/>
                  </a:lnTo>
                  <a:lnTo>
                    <a:pt x="44158" y="658732"/>
                  </a:lnTo>
                  <a:lnTo>
                    <a:pt x="44074" y="8334400"/>
                  </a:lnTo>
                  <a:lnTo>
                    <a:pt x="45801" y="8379213"/>
                  </a:lnTo>
                  <a:lnTo>
                    <a:pt x="51384" y="8429414"/>
                  </a:lnTo>
                  <a:lnTo>
                    <a:pt x="60317" y="8475275"/>
                  </a:lnTo>
                  <a:lnTo>
                    <a:pt x="72586" y="8519855"/>
                  </a:lnTo>
                  <a:lnTo>
                    <a:pt x="88053" y="8563018"/>
                  </a:lnTo>
                  <a:lnTo>
                    <a:pt x="106582" y="8604627"/>
                  </a:lnTo>
                  <a:lnTo>
                    <a:pt x="128036" y="8644544"/>
                  </a:lnTo>
                  <a:lnTo>
                    <a:pt x="152277" y="8682633"/>
                  </a:lnTo>
                  <a:lnTo>
                    <a:pt x="179169" y="8718757"/>
                  </a:lnTo>
                  <a:lnTo>
                    <a:pt x="208574" y="8752778"/>
                  </a:lnTo>
                  <a:lnTo>
                    <a:pt x="240355" y="8784560"/>
                  </a:lnTo>
                  <a:lnTo>
                    <a:pt x="274377" y="8813965"/>
                  </a:lnTo>
                  <a:lnTo>
                    <a:pt x="310500" y="8840856"/>
                  </a:lnTo>
                  <a:lnTo>
                    <a:pt x="348589" y="8865098"/>
                  </a:lnTo>
                  <a:lnTo>
                    <a:pt x="388506" y="8886551"/>
                  </a:lnTo>
                  <a:lnTo>
                    <a:pt x="430115" y="8905080"/>
                  </a:lnTo>
                  <a:lnTo>
                    <a:pt x="473278" y="8920547"/>
                  </a:lnTo>
                  <a:lnTo>
                    <a:pt x="517859" y="8932816"/>
                  </a:lnTo>
                  <a:lnTo>
                    <a:pt x="563719" y="8941749"/>
                  </a:lnTo>
                  <a:lnTo>
                    <a:pt x="610723" y="8947209"/>
                  </a:lnTo>
                  <a:lnTo>
                    <a:pt x="658733" y="8949060"/>
                  </a:lnTo>
                  <a:lnTo>
                    <a:pt x="4020271" y="8949060"/>
                  </a:lnTo>
                  <a:lnTo>
                    <a:pt x="4014433" y="8951414"/>
                  </a:lnTo>
                  <a:lnTo>
                    <a:pt x="3971641" y="8965345"/>
                  </a:lnTo>
                  <a:lnTo>
                    <a:pt x="3927626" y="8976375"/>
                  </a:lnTo>
                  <a:lnTo>
                    <a:pt x="3882500" y="8984391"/>
                  </a:lnTo>
                  <a:lnTo>
                    <a:pt x="3836376" y="8989284"/>
                  </a:lnTo>
                  <a:lnTo>
                    <a:pt x="3789364" y="8990939"/>
                  </a:lnTo>
                  <a:close/>
                </a:path>
                <a:path w="4448175" h="8990965">
                  <a:moveTo>
                    <a:pt x="4020271" y="8949060"/>
                  </a:moveTo>
                  <a:lnTo>
                    <a:pt x="3789364" y="8949060"/>
                  </a:lnTo>
                  <a:lnTo>
                    <a:pt x="3837375" y="8947209"/>
                  </a:lnTo>
                  <a:lnTo>
                    <a:pt x="3884379" y="8941749"/>
                  </a:lnTo>
                  <a:lnTo>
                    <a:pt x="3930241" y="8932816"/>
                  </a:lnTo>
                  <a:lnTo>
                    <a:pt x="3974822" y="8920547"/>
                  </a:lnTo>
                  <a:lnTo>
                    <a:pt x="4017987" y="8905080"/>
                  </a:lnTo>
                  <a:lnTo>
                    <a:pt x="4059597" y="8886551"/>
                  </a:lnTo>
                  <a:lnTo>
                    <a:pt x="4099516" y="8865098"/>
                  </a:lnTo>
                  <a:lnTo>
                    <a:pt x="4137607" y="8840856"/>
                  </a:lnTo>
                  <a:lnTo>
                    <a:pt x="4173733" y="8813965"/>
                  </a:lnTo>
                  <a:lnTo>
                    <a:pt x="4207756" y="8784560"/>
                  </a:lnTo>
                  <a:lnTo>
                    <a:pt x="4239540" y="8752778"/>
                  </a:lnTo>
                  <a:lnTo>
                    <a:pt x="4268947" y="8718757"/>
                  </a:lnTo>
                  <a:lnTo>
                    <a:pt x="4295841" y="8682633"/>
                  </a:lnTo>
                  <a:lnTo>
                    <a:pt x="4320084" y="8644544"/>
                  </a:lnTo>
                  <a:lnTo>
                    <a:pt x="4341540" y="8604627"/>
                  </a:lnTo>
                  <a:lnTo>
                    <a:pt x="4360070" y="8563018"/>
                  </a:lnTo>
                  <a:lnTo>
                    <a:pt x="4375539" y="8519855"/>
                  </a:lnTo>
                  <a:lnTo>
                    <a:pt x="4387809" y="8475275"/>
                  </a:lnTo>
                  <a:lnTo>
                    <a:pt x="4396743" y="8429414"/>
                  </a:lnTo>
                  <a:lnTo>
                    <a:pt x="4402204" y="8382410"/>
                  </a:lnTo>
                  <a:lnTo>
                    <a:pt x="4404054" y="8334400"/>
                  </a:lnTo>
                  <a:lnTo>
                    <a:pt x="4404054" y="658732"/>
                  </a:lnTo>
                  <a:lnTo>
                    <a:pt x="4402277" y="612625"/>
                  </a:lnTo>
                  <a:lnTo>
                    <a:pt x="4396743" y="563716"/>
                  </a:lnTo>
                  <a:lnTo>
                    <a:pt x="4387809" y="517855"/>
                  </a:lnTo>
                  <a:lnTo>
                    <a:pt x="4375539" y="473274"/>
                  </a:lnTo>
                  <a:lnTo>
                    <a:pt x="4360070" y="430110"/>
                  </a:lnTo>
                  <a:lnTo>
                    <a:pt x="4341540" y="388501"/>
                  </a:lnTo>
                  <a:lnTo>
                    <a:pt x="4320084" y="348583"/>
                  </a:lnTo>
                  <a:lnTo>
                    <a:pt x="4295841" y="310493"/>
                  </a:lnTo>
                  <a:lnTo>
                    <a:pt x="4268947" y="274369"/>
                  </a:lnTo>
                  <a:lnTo>
                    <a:pt x="4239540" y="240348"/>
                  </a:lnTo>
                  <a:lnTo>
                    <a:pt x="4207799" y="208608"/>
                  </a:lnTo>
                  <a:lnTo>
                    <a:pt x="4173733" y="179160"/>
                  </a:lnTo>
                  <a:lnTo>
                    <a:pt x="4137771" y="152390"/>
                  </a:lnTo>
                  <a:lnTo>
                    <a:pt x="4099645" y="128108"/>
                  </a:lnTo>
                  <a:lnTo>
                    <a:pt x="4059693" y="106624"/>
                  </a:lnTo>
                  <a:lnTo>
                    <a:pt x="4018054" y="88073"/>
                  </a:lnTo>
                  <a:lnTo>
                    <a:pt x="3974865" y="72591"/>
                  </a:lnTo>
                  <a:lnTo>
                    <a:pt x="3930264" y="60314"/>
                  </a:lnTo>
                  <a:lnTo>
                    <a:pt x="3884389" y="51376"/>
                  </a:lnTo>
                  <a:lnTo>
                    <a:pt x="3837377" y="45914"/>
                  </a:lnTo>
                  <a:lnTo>
                    <a:pt x="3789364" y="44063"/>
                  </a:lnTo>
                  <a:lnTo>
                    <a:pt x="4028878" y="44063"/>
                  </a:lnTo>
                  <a:lnTo>
                    <a:pt x="4085976" y="68867"/>
                  </a:lnTo>
                  <a:lnTo>
                    <a:pt x="4129416" y="92700"/>
                  </a:lnTo>
                  <a:lnTo>
                    <a:pt x="4170863" y="119723"/>
                  </a:lnTo>
                  <a:lnTo>
                    <a:pt x="4210171" y="149811"/>
                  </a:lnTo>
                  <a:lnTo>
                    <a:pt x="4244873" y="180483"/>
                  </a:lnTo>
                  <a:lnTo>
                    <a:pt x="4272586" y="209538"/>
                  </a:lnTo>
                  <a:lnTo>
                    <a:pt x="4303220" y="245269"/>
                  </a:lnTo>
                  <a:lnTo>
                    <a:pt x="4327657" y="277592"/>
                  </a:lnTo>
                  <a:lnTo>
                    <a:pt x="4353366" y="317249"/>
                  </a:lnTo>
                  <a:lnTo>
                    <a:pt x="4377228" y="357835"/>
                  </a:lnTo>
                  <a:lnTo>
                    <a:pt x="4394060" y="394185"/>
                  </a:lnTo>
                  <a:lnTo>
                    <a:pt x="4412098" y="439556"/>
                  </a:lnTo>
                  <a:lnTo>
                    <a:pt x="4424043" y="478833"/>
                  </a:lnTo>
                  <a:lnTo>
                    <a:pt x="4434900" y="526543"/>
                  </a:lnTo>
                  <a:lnTo>
                    <a:pt x="4444802" y="590986"/>
                  </a:lnTo>
                  <a:lnTo>
                    <a:pt x="4448098" y="658732"/>
                  </a:lnTo>
                  <a:lnTo>
                    <a:pt x="4448021" y="8334400"/>
                  </a:lnTo>
                  <a:lnTo>
                    <a:pt x="4446443" y="8379213"/>
                  </a:lnTo>
                  <a:lnTo>
                    <a:pt x="4441551" y="8425335"/>
                  </a:lnTo>
                  <a:lnTo>
                    <a:pt x="4433535" y="8470458"/>
                  </a:lnTo>
                  <a:lnTo>
                    <a:pt x="4422506" y="8514471"/>
                  </a:lnTo>
                  <a:lnTo>
                    <a:pt x="4408576" y="8557262"/>
                  </a:lnTo>
                  <a:lnTo>
                    <a:pt x="4391858" y="8598719"/>
                  </a:lnTo>
                  <a:lnTo>
                    <a:pt x="4372463" y="8638730"/>
                  </a:lnTo>
                  <a:lnTo>
                    <a:pt x="4350503" y="8677184"/>
                  </a:lnTo>
                  <a:lnTo>
                    <a:pt x="4326089" y="8713967"/>
                  </a:lnTo>
                  <a:lnTo>
                    <a:pt x="4299334" y="8748969"/>
                  </a:lnTo>
                  <a:lnTo>
                    <a:pt x="4270350" y="8782078"/>
                  </a:lnTo>
                  <a:lnTo>
                    <a:pt x="4239248" y="8813180"/>
                  </a:lnTo>
                  <a:lnTo>
                    <a:pt x="4206141" y="8842166"/>
                  </a:lnTo>
                  <a:lnTo>
                    <a:pt x="4171139" y="8868922"/>
                  </a:lnTo>
                  <a:lnTo>
                    <a:pt x="4134356" y="8893337"/>
                  </a:lnTo>
                  <a:lnTo>
                    <a:pt x="4095903" y="8915298"/>
                  </a:lnTo>
                  <a:lnTo>
                    <a:pt x="4055891" y="8934695"/>
                  </a:lnTo>
                  <a:lnTo>
                    <a:pt x="4020271" y="894906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1506" rIns="0" bIns="0" rtlCol="0">
            <a:spAutoFit/>
          </a:bodyPr>
          <a:lstStyle/>
          <a:p>
            <a:pPr marL="2891155">
              <a:lnSpc>
                <a:spcPct val="100000"/>
              </a:lnSpc>
              <a:spcBef>
                <a:spcPts val="100"/>
              </a:spcBef>
            </a:pPr>
            <a:r>
              <a:rPr sz="4000" spc="-170" dirty="0"/>
              <a:t>Sign</a:t>
            </a:r>
            <a:r>
              <a:rPr sz="4000" spc="-114" dirty="0"/>
              <a:t> </a:t>
            </a:r>
            <a:r>
              <a:rPr sz="4000" spc="-335" dirty="0"/>
              <a:t>Up</a:t>
            </a:r>
            <a:endParaRPr sz="4000"/>
          </a:p>
        </p:txBody>
      </p:sp>
      <p:grpSp>
        <p:nvGrpSpPr>
          <p:cNvPr id="11" name="object 11"/>
          <p:cNvGrpSpPr/>
          <p:nvPr/>
        </p:nvGrpSpPr>
        <p:grpSpPr>
          <a:xfrm>
            <a:off x="789986" y="602986"/>
            <a:ext cx="4749800" cy="9396095"/>
            <a:chOff x="789986" y="602986"/>
            <a:chExt cx="4749800" cy="9396095"/>
          </a:xfrm>
        </p:grpSpPr>
        <p:sp>
          <p:nvSpPr>
            <p:cNvPr id="12" name="object 12"/>
            <p:cNvSpPr/>
            <p:nvPr/>
          </p:nvSpPr>
          <p:spPr>
            <a:xfrm>
              <a:off x="886681" y="649031"/>
              <a:ext cx="4556760" cy="9304020"/>
            </a:xfrm>
            <a:custGeom>
              <a:avLst/>
              <a:gdLst/>
              <a:ahLst/>
              <a:cxnLst/>
              <a:rect l="l" t="t" r="r" b="b"/>
              <a:pathLst>
                <a:path w="4556760" h="9304020">
                  <a:moveTo>
                    <a:pt x="3913826" y="9303419"/>
                  </a:moveTo>
                  <a:lnTo>
                    <a:pt x="642329" y="9303419"/>
                  </a:lnTo>
                  <a:lnTo>
                    <a:pt x="594416" y="9301656"/>
                  </a:lnTo>
                  <a:lnTo>
                    <a:pt x="547455" y="9296450"/>
                  </a:lnTo>
                  <a:lnTo>
                    <a:pt x="501571" y="9287926"/>
                  </a:lnTo>
                  <a:lnTo>
                    <a:pt x="456888" y="9276208"/>
                  </a:lnTo>
                  <a:lnTo>
                    <a:pt x="413532" y="9261421"/>
                  </a:lnTo>
                  <a:lnTo>
                    <a:pt x="371625" y="9243689"/>
                  </a:lnTo>
                  <a:lnTo>
                    <a:pt x="331294" y="9223137"/>
                  </a:lnTo>
                  <a:lnTo>
                    <a:pt x="292662" y="9199889"/>
                  </a:lnTo>
                  <a:lnTo>
                    <a:pt x="255854" y="9174070"/>
                  </a:lnTo>
                  <a:lnTo>
                    <a:pt x="220994" y="9145804"/>
                  </a:lnTo>
                  <a:lnTo>
                    <a:pt x="188208" y="9115216"/>
                  </a:lnTo>
                  <a:lnTo>
                    <a:pt x="157619" y="9082430"/>
                  </a:lnTo>
                  <a:lnTo>
                    <a:pt x="129353" y="9047571"/>
                  </a:lnTo>
                  <a:lnTo>
                    <a:pt x="103533" y="9010763"/>
                  </a:lnTo>
                  <a:lnTo>
                    <a:pt x="80284" y="8972131"/>
                  </a:lnTo>
                  <a:lnTo>
                    <a:pt x="59732" y="8931798"/>
                  </a:lnTo>
                  <a:lnTo>
                    <a:pt x="41999" y="8889891"/>
                  </a:lnTo>
                  <a:lnTo>
                    <a:pt x="27211" y="8846533"/>
                  </a:lnTo>
                  <a:lnTo>
                    <a:pt x="15493" y="8801849"/>
                  </a:lnTo>
                  <a:lnTo>
                    <a:pt x="6968" y="8755963"/>
                  </a:lnTo>
                  <a:lnTo>
                    <a:pt x="1763" y="8708999"/>
                  </a:lnTo>
                  <a:lnTo>
                    <a:pt x="0" y="8661083"/>
                  </a:lnTo>
                  <a:lnTo>
                    <a:pt x="0" y="642329"/>
                  </a:lnTo>
                  <a:lnTo>
                    <a:pt x="1763" y="594416"/>
                  </a:lnTo>
                  <a:lnTo>
                    <a:pt x="6968" y="547456"/>
                  </a:lnTo>
                  <a:lnTo>
                    <a:pt x="15493" y="501572"/>
                  </a:lnTo>
                  <a:lnTo>
                    <a:pt x="27211" y="456890"/>
                  </a:lnTo>
                  <a:lnTo>
                    <a:pt x="41999" y="413533"/>
                  </a:lnTo>
                  <a:lnTo>
                    <a:pt x="59732" y="371627"/>
                  </a:lnTo>
                  <a:lnTo>
                    <a:pt x="80284" y="331295"/>
                  </a:lnTo>
                  <a:lnTo>
                    <a:pt x="103533" y="292663"/>
                  </a:lnTo>
                  <a:lnTo>
                    <a:pt x="129353" y="255855"/>
                  </a:lnTo>
                  <a:lnTo>
                    <a:pt x="157619" y="220996"/>
                  </a:lnTo>
                  <a:lnTo>
                    <a:pt x="188208" y="188209"/>
                  </a:lnTo>
                  <a:lnTo>
                    <a:pt x="220994" y="157620"/>
                  </a:lnTo>
                  <a:lnTo>
                    <a:pt x="255854" y="129354"/>
                  </a:lnTo>
                  <a:lnTo>
                    <a:pt x="292662" y="103534"/>
                  </a:lnTo>
                  <a:lnTo>
                    <a:pt x="331294" y="80285"/>
                  </a:lnTo>
                  <a:lnTo>
                    <a:pt x="371625" y="59732"/>
                  </a:lnTo>
                  <a:lnTo>
                    <a:pt x="413532" y="41999"/>
                  </a:lnTo>
                  <a:lnTo>
                    <a:pt x="456888" y="27212"/>
                  </a:lnTo>
                  <a:lnTo>
                    <a:pt x="501571" y="15493"/>
                  </a:lnTo>
                  <a:lnTo>
                    <a:pt x="547455" y="6969"/>
                  </a:lnTo>
                  <a:lnTo>
                    <a:pt x="594416" y="1763"/>
                  </a:lnTo>
                  <a:lnTo>
                    <a:pt x="642329" y="0"/>
                  </a:lnTo>
                  <a:lnTo>
                    <a:pt x="3913826" y="0"/>
                  </a:lnTo>
                  <a:lnTo>
                    <a:pt x="3961739" y="1763"/>
                  </a:lnTo>
                  <a:lnTo>
                    <a:pt x="4008699" y="6969"/>
                  </a:lnTo>
                  <a:lnTo>
                    <a:pt x="4054583" y="15493"/>
                  </a:lnTo>
                  <a:lnTo>
                    <a:pt x="4099265" y="27212"/>
                  </a:lnTo>
                  <a:lnTo>
                    <a:pt x="4142622" y="41999"/>
                  </a:lnTo>
                  <a:lnTo>
                    <a:pt x="4184529" y="59732"/>
                  </a:lnTo>
                  <a:lnTo>
                    <a:pt x="4224860" y="80285"/>
                  </a:lnTo>
                  <a:lnTo>
                    <a:pt x="4263493" y="103534"/>
                  </a:lnTo>
                  <a:lnTo>
                    <a:pt x="4300301" y="129354"/>
                  </a:lnTo>
                  <a:lnTo>
                    <a:pt x="4335161" y="157620"/>
                  </a:lnTo>
                  <a:lnTo>
                    <a:pt x="4367948" y="188209"/>
                  </a:lnTo>
                  <a:lnTo>
                    <a:pt x="4398537" y="220996"/>
                  </a:lnTo>
                  <a:lnTo>
                    <a:pt x="4411624" y="237134"/>
                  </a:lnTo>
                  <a:lnTo>
                    <a:pt x="619304" y="237134"/>
                  </a:lnTo>
                  <a:lnTo>
                    <a:pt x="571712" y="240098"/>
                  </a:lnTo>
                  <a:lnTo>
                    <a:pt x="525867" y="248753"/>
                  </a:lnTo>
                  <a:lnTo>
                    <a:pt x="482128" y="262739"/>
                  </a:lnTo>
                  <a:lnTo>
                    <a:pt x="440854" y="281699"/>
                  </a:lnTo>
                  <a:lnTo>
                    <a:pt x="402403" y="305274"/>
                  </a:lnTo>
                  <a:lnTo>
                    <a:pt x="367134" y="333105"/>
                  </a:lnTo>
                  <a:lnTo>
                    <a:pt x="335404" y="364834"/>
                  </a:lnTo>
                  <a:lnTo>
                    <a:pt x="307573" y="400104"/>
                  </a:lnTo>
                  <a:lnTo>
                    <a:pt x="283998" y="438555"/>
                  </a:lnTo>
                  <a:lnTo>
                    <a:pt x="265038" y="479829"/>
                  </a:lnTo>
                  <a:lnTo>
                    <a:pt x="251051" y="523568"/>
                  </a:lnTo>
                  <a:lnTo>
                    <a:pt x="242397" y="569413"/>
                  </a:lnTo>
                  <a:lnTo>
                    <a:pt x="239432" y="617006"/>
                  </a:lnTo>
                  <a:lnTo>
                    <a:pt x="239432" y="8697934"/>
                  </a:lnTo>
                  <a:lnTo>
                    <a:pt x="242397" y="8745523"/>
                  </a:lnTo>
                  <a:lnTo>
                    <a:pt x="251051" y="8791366"/>
                  </a:lnTo>
                  <a:lnTo>
                    <a:pt x="265038" y="8835103"/>
                  </a:lnTo>
                  <a:lnTo>
                    <a:pt x="283998" y="8876377"/>
                  </a:lnTo>
                  <a:lnTo>
                    <a:pt x="307573" y="8914828"/>
                  </a:lnTo>
                  <a:lnTo>
                    <a:pt x="335404" y="8950098"/>
                  </a:lnTo>
                  <a:lnTo>
                    <a:pt x="367134" y="8981828"/>
                  </a:lnTo>
                  <a:lnTo>
                    <a:pt x="402403" y="9009661"/>
                  </a:lnTo>
                  <a:lnTo>
                    <a:pt x="440854" y="9033237"/>
                  </a:lnTo>
                  <a:lnTo>
                    <a:pt x="482128" y="9052198"/>
                  </a:lnTo>
                  <a:lnTo>
                    <a:pt x="525867" y="9066186"/>
                  </a:lnTo>
                  <a:lnTo>
                    <a:pt x="571712" y="9074841"/>
                  </a:lnTo>
                  <a:lnTo>
                    <a:pt x="619304" y="9077806"/>
                  </a:lnTo>
                  <a:lnTo>
                    <a:pt x="4402287" y="9077806"/>
                  </a:lnTo>
                  <a:lnTo>
                    <a:pt x="4398537" y="9082430"/>
                  </a:lnTo>
                  <a:lnTo>
                    <a:pt x="4367948" y="9115216"/>
                  </a:lnTo>
                  <a:lnTo>
                    <a:pt x="4335161" y="9145804"/>
                  </a:lnTo>
                  <a:lnTo>
                    <a:pt x="4300301" y="9174070"/>
                  </a:lnTo>
                  <a:lnTo>
                    <a:pt x="4263493" y="9199889"/>
                  </a:lnTo>
                  <a:lnTo>
                    <a:pt x="4224860" y="9223137"/>
                  </a:lnTo>
                  <a:lnTo>
                    <a:pt x="4184529" y="9243689"/>
                  </a:lnTo>
                  <a:lnTo>
                    <a:pt x="4142622" y="9261421"/>
                  </a:lnTo>
                  <a:lnTo>
                    <a:pt x="4099265" y="9276208"/>
                  </a:lnTo>
                  <a:lnTo>
                    <a:pt x="4054583" y="9287926"/>
                  </a:lnTo>
                  <a:lnTo>
                    <a:pt x="4008699" y="9296450"/>
                  </a:lnTo>
                  <a:lnTo>
                    <a:pt x="3961739" y="9301656"/>
                  </a:lnTo>
                  <a:lnTo>
                    <a:pt x="3913826" y="9303419"/>
                  </a:lnTo>
                  <a:close/>
                </a:path>
                <a:path w="4556760" h="9304020">
                  <a:moveTo>
                    <a:pt x="3232355" y="554845"/>
                  </a:moveTo>
                  <a:lnTo>
                    <a:pt x="1328400" y="554845"/>
                  </a:lnTo>
                  <a:lnTo>
                    <a:pt x="1279569" y="549147"/>
                  </a:lnTo>
                  <a:lnTo>
                    <a:pt x="1234605" y="532937"/>
                  </a:lnTo>
                  <a:lnTo>
                    <a:pt x="1194836" y="507545"/>
                  </a:lnTo>
                  <a:lnTo>
                    <a:pt x="1161591" y="474300"/>
                  </a:lnTo>
                  <a:lnTo>
                    <a:pt x="1136199" y="434531"/>
                  </a:lnTo>
                  <a:lnTo>
                    <a:pt x="1119989" y="389566"/>
                  </a:lnTo>
                  <a:lnTo>
                    <a:pt x="1114290" y="340735"/>
                  </a:lnTo>
                  <a:lnTo>
                    <a:pt x="1114290" y="237134"/>
                  </a:lnTo>
                  <a:lnTo>
                    <a:pt x="3446477" y="237134"/>
                  </a:lnTo>
                  <a:lnTo>
                    <a:pt x="3446477" y="294689"/>
                  </a:lnTo>
                  <a:lnTo>
                    <a:pt x="2824868" y="294689"/>
                  </a:lnTo>
                  <a:lnTo>
                    <a:pt x="2803249" y="299150"/>
                  </a:lnTo>
                  <a:lnTo>
                    <a:pt x="2784870" y="311381"/>
                  </a:lnTo>
                  <a:lnTo>
                    <a:pt x="2783663" y="313108"/>
                  </a:lnTo>
                  <a:lnTo>
                    <a:pt x="1975335" y="313108"/>
                  </a:lnTo>
                  <a:lnTo>
                    <a:pt x="1960478" y="315986"/>
                  </a:lnTo>
                  <a:lnTo>
                    <a:pt x="1947995" y="324043"/>
                  </a:lnTo>
                  <a:lnTo>
                    <a:pt x="1939397" y="336417"/>
                  </a:lnTo>
                  <a:lnTo>
                    <a:pt x="1936196" y="352245"/>
                  </a:lnTo>
                  <a:lnTo>
                    <a:pt x="1939397" y="368074"/>
                  </a:lnTo>
                  <a:lnTo>
                    <a:pt x="1947995" y="380449"/>
                  </a:lnTo>
                  <a:lnTo>
                    <a:pt x="1960478" y="388506"/>
                  </a:lnTo>
                  <a:lnTo>
                    <a:pt x="1975335" y="391384"/>
                  </a:lnTo>
                  <a:lnTo>
                    <a:pt x="2782857" y="391384"/>
                  </a:lnTo>
                  <a:lnTo>
                    <a:pt x="2784013" y="393111"/>
                  </a:lnTo>
                  <a:lnTo>
                    <a:pt x="2802284" y="405342"/>
                  </a:lnTo>
                  <a:lnTo>
                    <a:pt x="2824868" y="409803"/>
                  </a:lnTo>
                  <a:lnTo>
                    <a:pt x="3433484" y="409803"/>
                  </a:lnTo>
                  <a:lnTo>
                    <a:pt x="3424570" y="434531"/>
                  </a:lnTo>
                  <a:lnTo>
                    <a:pt x="3399179" y="474300"/>
                  </a:lnTo>
                  <a:lnTo>
                    <a:pt x="3365934" y="507545"/>
                  </a:lnTo>
                  <a:lnTo>
                    <a:pt x="3326163" y="532937"/>
                  </a:lnTo>
                  <a:lnTo>
                    <a:pt x="3281194" y="549147"/>
                  </a:lnTo>
                  <a:lnTo>
                    <a:pt x="3232355" y="554845"/>
                  </a:lnTo>
                  <a:close/>
                </a:path>
                <a:path w="4556760" h="9304020">
                  <a:moveTo>
                    <a:pt x="4402287" y="9077806"/>
                  </a:moveTo>
                  <a:lnTo>
                    <a:pt x="3941472" y="9077806"/>
                  </a:lnTo>
                  <a:lnTo>
                    <a:pt x="3989061" y="9074841"/>
                  </a:lnTo>
                  <a:lnTo>
                    <a:pt x="4034904" y="9066186"/>
                  </a:lnTo>
                  <a:lnTo>
                    <a:pt x="4078642" y="9052198"/>
                  </a:lnTo>
                  <a:lnTo>
                    <a:pt x="4119915" y="9033237"/>
                  </a:lnTo>
                  <a:lnTo>
                    <a:pt x="4158366" y="9009661"/>
                  </a:lnTo>
                  <a:lnTo>
                    <a:pt x="4193636" y="8981828"/>
                  </a:lnTo>
                  <a:lnTo>
                    <a:pt x="4225367" y="8950098"/>
                  </a:lnTo>
                  <a:lnTo>
                    <a:pt x="4253199" y="8914828"/>
                  </a:lnTo>
                  <a:lnTo>
                    <a:pt x="4276775" y="8876377"/>
                  </a:lnTo>
                  <a:lnTo>
                    <a:pt x="4295736" y="8835103"/>
                  </a:lnTo>
                  <a:lnTo>
                    <a:pt x="4309724" y="8791366"/>
                  </a:lnTo>
                  <a:lnTo>
                    <a:pt x="4318379" y="8745523"/>
                  </a:lnTo>
                  <a:lnTo>
                    <a:pt x="4321344" y="8697934"/>
                  </a:lnTo>
                  <a:lnTo>
                    <a:pt x="4319028" y="8697934"/>
                  </a:lnTo>
                  <a:lnTo>
                    <a:pt x="4319028" y="617006"/>
                  </a:lnTo>
                  <a:lnTo>
                    <a:pt x="4316063" y="569413"/>
                  </a:lnTo>
                  <a:lnTo>
                    <a:pt x="4307409" y="523568"/>
                  </a:lnTo>
                  <a:lnTo>
                    <a:pt x="4293424" y="479829"/>
                  </a:lnTo>
                  <a:lnTo>
                    <a:pt x="4274465" y="438555"/>
                  </a:lnTo>
                  <a:lnTo>
                    <a:pt x="4250891" y="400104"/>
                  </a:lnTo>
                  <a:lnTo>
                    <a:pt x="4223061" y="364834"/>
                  </a:lnTo>
                  <a:lnTo>
                    <a:pt x="4191332" y="333105"/>
                  </a:lnTo>
                  <a:lnTo>
                    <a:pt x="4156063" y="305274"/>
                  </a:lnTo>
                  <a:lnTo>
                    <a:pt x="4117612" y="281699"/>
                  </a:lnTo>
                  <a:lnTo>
                    <a:pt x="4076338" y="262739"/>
                  </a:lnTo>
                  <a:lnTo>
                    <a:pt x="4032598" y="248753"/>
                  </a:lnTo>
                  <a:lnTo>
                    <a:pt x="3986751" y="240098"/>
                  </a:lnTo>
                  <a:lnTo>
                    <a:pt x="3939155" y="237134"/>
                  </a:lnTo>
                  <a:lnTo>
                    <a:pt x="4411624" y="237134"/>
                  </a:lnTo>
                  <a:lnTo>
                    <a:pt x="4452625" y="292663"/>
                  </a:lnTo>
                  <a:lnTo>
                    <a:pt x="4475874" y="331295"/>
                  </a:lnTo>
                  <a:lnTo>
                    <a:pt x="4496428" y="371627"/>
                  </a:lnTo>
                  <a:lnTo>
                    <a:pt x="4514161" y="413533"/>
                  </a:lnTo>
                  <a:lnTo>
                    <a:pt x="4528949" y="456890"/>
                  </a:lnTo>
                  <a:lnTo>
                    <a:pt x="4540668" y="501572"/>
                  </a:lnTo>
                  <a:lnTo>
                    <a:pt x="4549193" y="547456"/>
                  </a:lnTo>
                  <a:lnTo>
                    <a:pt x="4554399" y="594416"/>
                  </a:lnTo>
                  <a:lnTo>
                    <a:pt x="4556162" y="642329"/>
                  </a:lnTo>
                  <a:lnTo>
                    <a:pt x="4556162" y="8661083"/>
                  </a:lnTo>
                  <a:lnTo>
                    <a:pt x="4554399" y="8708999"/>
                  </a:lnTo>
                  <a:lnTo>
                    <a:pt x="4549193" y="8755963"/>
                  </a:lnTo>
                  <a:lnTo>
                    <a:pt x="4540668" y="8801849"/>
                  </a:lnTo>
                  <a:lnTo>
                    <a:pt x="4528949" y="8846533"/>
                  </a:lnTo>
                  <a:lnTo>
                    <a:pt x="4514161" y="8889891"/>
                  </a:lnTo>
                  <a:lnTo>
                    <a:pt x="4496428" y="8931798"/>
                  </a:lnTo>
                  <a:lnTo>
                    <a:pt x="4475874" y="8972131"/>
                  </a:lnTo>
                  <a:lnTo>
                    <a:pt x="4452625" y="9010763"/>
                  </a:lnTo>
                  <a:lnTo>
                    <a:pt x="4426804" y="9047571"/>
                  </a:lnTo>
                  <a:lnTo>
                    <a:pt x="4402287" y="9077806"/>
                  </a:lnTo>
                  <a:close/>
                </a:path>
                <a:path w="4556760" h="9304020">
                  <a:moveTo>
                    <a:pt x="3433484" y="409803"/>
                  </a:moveTo>
                  <a:lnTo>
                    <a:pt x="2824868" y="409803"/>
                  </a:lnTo>
                  <a:lnTo>
                    <a:pt x="2847464" y="405342"/>
                  </a:lnTo>
                  <a:lnTo>
                    <a:pt x="2865734" y="393111"/>
                  </a:lnTo>
                  <a:lnTo>
                    <a:pt x="2877957" y="374836"/>
                  </a:lnTo>
                  <a:lnTo>
                    <a:pt x="2882414" y="352245"/>
                  </a:lnTo>
                  <a:lnTo>
                    <a:pt x="2877957" y="329655"/>
                  </a:lnTo>
                  <a:lnTo>
                    <a:pt x="2865734" y="311381"/>
                  </a:lnTo>
                  <a:lnTo>
                    <a:pt x="2847464" y="299150"/>
                  </a:lnTo>
                  <a:lnTo>
                    <a:pt x="2824868" y="294689"/>
                  </a:lnTo>
                  <a:lnTo>
                    <a:pt x="3446477" y="294689"/>
                  </a:lnTo>
                  <a:lnTo>
                    <a:pt x="3446477" y="340735"/>
                  </a:lnTo>
                  <a:lnTo>
                    <a:pt x="3440902" y="388506"/>
                  </a:lnTo>
                  <a:lnTo>
                    <a:pt x="3440779" y="389566"/>
                  </a:lnTo>
                  <a:lnTo>
                    <a:pt x="3433484" y="409803"/>
                  </a:lnTo>
                  <a:close/>
                </a:path>
                <a:path w="4556760" h="9304020">
                  <a:moveTo>
                    <a:pt x="2782857" y="391384"/>
                  </a:moveTo>
                  <a:lnTo>
                    <a:pt x="2527870" y="391384"/>
                  </a:lnTo>
                  <a:lnTo>
                    <a:pt x="2542729" y="388506"/>
                  </a:lnTo>
                  <a:lnTo>
                    <a:pt x="2555211" y="380449"/>
                  </a:lnTo>
                  <a:lnTo>
                    <a:pt x="2563806" y="368074"/>
                  </a:lnTo>
                  <a:lnTo>
                    <a:pt x="2567007" y="352245"/>
                  </a:lnTo>
                  <a:lnTo>
                    <a:pt x="2563806" y="336417"/>
                  </a:lnTo>
                  <a:lnTo>
                    <a:pt x="2555211" y="324043"/>
                  </a:lnTo>
                  <a:lnTo>
                    <a:pt x="2542729" y="315986"/>
                  </a:lnTo>
                  <a:lnTo>
                    <a:pt x="2527870" y="313108"/>
                  </a:lnTo>
                  <a:lnTo>
                    <a:pt x="2783663" y="313108"/>
                  </a:lnTo>
                  <a:lnTo>
                    <a:pt x="2772104" y="329655"/>
                  </a:lnTo>
                  <a:lnTo>
                    <a:pt x="2767321" y="352245"/>
                  </a:lnTo>
                  <a:lnTo>
                    <a:pt x="2771782" y="374836"/>
                  </a:lnTo>
                  <a:lnTo>
                    <a:pt x="2782857" y="391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6114" y="886166"/>
              <a:ext cx="4079595" cy="884067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22877" y="962141"/>
              <a:ext cx="631190" cy="78740"/>
            </a:xfrm>
            <a:custGeom>
              <a:avLst/>
              <a:gdLst/>
              <a:ahLst/>
              <a:cxnLst/>
              <a:rect l="l" t="t" r="r" b="b"/>
              <a:pathLst>
                <a:path w="631189" h="78740">
                  <a:moveTo>
                    <a:pt x="591674" y="78275"/>
                  </a:moveTo>
                  <a:lnTo>
                    <a:pt x="39139" y="78275"/>
                  </a:lnTo>
                  <a:lnTo>
                    <a:pt x="24282" y="75397"/>
                  </a:lnTo>
                  <a:lnTo>
                    <a:pt x="11799" y="67340"/>
                  </a:lnTo>
                  <a:lnTo>
                    <a:pt x="3201" y="54965"/>
                  </a:lnTo>
                  <a:lnTo>
                    <a:pt x="0" y="39136"/>
                  </a:lnTo>
                  <a:lnTo>
                    <a:pt x="3201" y="23309"/>
                  </a:lnTo>
                  <a:lnTo>
                    <a:pt x="11799" y="10935"/>
                  </a:lnTo>
                  <a:lnTo>
                    <a:pt x="24282" y="2877"/>
                  </a:lnTo>
                  <a:lnTo>
                    <a:pt x="39139" y="0"/>
                  </a:lnTo>
                  <a:lnTo>
                    <a:pt x="591674" y="0"/>
                  </a:lnTo>
                  <a:lnTo>
                    <a:pt x="606533" y="2877"/>
                  </a:lnTo>
                  <a:lnTo>
                    <a:pt x="619015" y="10935"/>
                  </a:lnTo>
                  <a:lnTo>
                    <a:pt x="627610" y="23309"/>
                  </a:lnTo>
                  <a:lnTo>
                    <a:pt x="630810" y="39136"/>
                  </a:lnTo>
                  <a:lnTo>
                    <a:pt x="627610" y="54965"/>
                  </a:lnTo>
                  <a:lnTo>
                    <a:pt x="619015" y="67340"/>
                  </a:lnTo>
                  <a:lnTo>
                    <a:pt x="606533" y="75397"/>
                  </a:lnTo>
                  <a:lnTo>
                    <a:pt x="591674" y="7827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54003" y="943722"/>
              <a:ext cx="115092" cy="11511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789978" y="1846211"/>
              <a:ext cx="4749800" cy="2224405"/>
            </a:xfrm>
            <a:custGeom>
              <a:avLst/>
              <a:gdLst/>
              <a:ahLst/>
              <a:cxnLst/>
              <a:rect l="l" t="t" r="r" b="b"/>
              <a:pathLst>
                <a:path w="4749800" h="2224404">
                  <a:moveTo>
                    <a:pt x="50647" y="1524088"/>
                  </a:moveTo>
                  <a:lnTo>
                    <a:pt x="31076" y="1528127"/>
                  </a:lnTo>
                  <a:lnTo>
                    <a:pt x="14960" y="1539062"/>
                  </a:lnTo>
                  <a:lnTo>
                    <a:pt x="4025" y="1555178"/>
                  </a:lnTo>
                  <a:lnTo>
                    <a:pt x="0" y="1574749"/>
                  </a:lnTo>
                  <a:lnTo>
                    <a:pt x="0" y="2173351"/>
                  </a:lnTo>
                  <a:lnTo>
                    <a:pt x="4025" y="2192909"/>
                  </a:lnTo>
                  <a:lnTo>
                    <a:pt x="14960" y="2209012"/>
                  </a:lnTo>
                  <a:lnTo>
                    <a:pt x="31076" y="2219947"/>
                  </a:lnTo>
                  <a:lnTo>
                    <a:pt x="50647" y="2223973"/>
                  </a:lnTo>
                  <a:lnTo>
                    <a:pt x="50647" y="1524088"/>
                  </a:lnTo>
                  <a:close/>
                </a:path>
                <a:path w="4749800" h="2224404">
                  <a:moveTo>
                    <a:pt x="50647" y="674560"/>
                  </a:moveTo>
                  <a:lnTo>
                    <a:pt x="31076" y="678230"/>
                  </a:lnTo>
                  <a:lnTo>
                    <a:pt x="14960" y="688378"/>
                  </a:lnTo>
                  <a:lnTo>
                    <a:pt x="4025" y="703707"/>
                  </a:lnTo>
                  <a:lnTo>
                    <a:pt x="0" y="722909"/>
                  </a:lnTo>
                  <a:lnTo>
                    <a:pt x="0" y="1321485"/>
                  </a:lnTo>
                  <a:lnTo>
                    <a:pt x="4025" y="1341069"/>
                  </a:lnTo>
                  <a:lnTo>
                    <a:pt x="14960" y="1357185"/>
                  </a:lnTo>
                  <a:lnTo>
                    <a:pt x="31076" y="1368120"/>
                  </a:lnTo>
                  <a:lnTo>
                    <a:pt x="50647" y="1372146"/>
                  </a:lnTo>
                  <a:lnTo>
                    <a:pt x="50647" y="674560"/>
                  </a:lnTo>
                  <a:close/>
                </a:path>
                <a:path w="4749800" h="2224404">
                  <a:moveTo>
                    <a:pt x="50647" y="0"/>
                  </a:moveTo>
                  <a:lnTo>
                    <a:pt x="31076" y="3670"/>
                  </a:lnTo>
                  <a:lnTo>
                    <a:pt x="14960" y="13817"/>
                  </a:lnTo>
                  <a:lnTo>
                    <a:pt x="4025" y="29133"/>
                  </a:lnTo>
                  <a:lnTo>
                    <a:pt x="0" y="48348"/>
                  </a:lnTo>
                  <a:lnTo>
                    <a:pt x="0" y="336130"/>
                  </a:lnTo>
                  <a:lnTo>
                    <a:pt x="4025" y="355701"/>
                  </a:lnTo>
                  <a:lnTo>
                    <a:pt x="14960" y="371817"/>
                  </a:lnTo>
                  <a:lnTo>
                    <a:pt x="31076" y="382752"/>
                  </a:lnTo>
                  <a:lnTo>
                    <a:pt x="50647" y="386778"/>
                  </a:lnTo>
                  <a:lnTo>
                    <a:pt x="50647" y="0"/>
                  </a:lnTo>
                  <a:close/>
                </a:path>
                <a:path w="4749800" h="2224404">
                  <a:moveTo>
                    <a:pt x="4749571" y="955433"/>
                  </a:moveTo>
                  <a:lnTo>
                    <a:pt x="4745545" y="935863"/>
                  </a:lnTo>
                  <a:lnTo>
                    <a:pt x="4734598" y="919746"/>
                  </a:lnTo>
                  <a:lnTo>
                    <a:pt x="4718482" y="908812"/>
                  </a:lnTo>
                  <a:lnTo>
                    <a:pt x="4698911" y="904786"/>
                  </a:lnTo>
                  <a:lnTo>
                    <a:pt x="4698911" y="2025980"/>
                  </a:lnTo>
                  <a:lnTo>
                    <a:pt x="4718482" y="2021941"/>
                  </a:lnTo>
                  <a:lnTo>
                    <a:pt x="4734598" y="2011019"/>
                  </a:lnTo>
                  <a:lnTo>
                    <a:pt x="4745545" y="1994903"/>
                  </a:lnTo>
                  <a:lnTo>
                    <a:pt x="4749571" y="1975345"/>
                  </a:lnTo>
                  <a:lnTo>
                    <a:pt x="4749571" y="955433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40635" y="602986"/>
              <a:ext cx="4648835" cy="9396095"/>
            </a:xfrm>
            <a:custGeom>
              <a:avLst/>
              <a:gdLst/>
              <a:ahLst/>
              <a:cxnLst/>
              <a:rect l="l" t="t" r="r" b="b"/>
              <a:pathLst>
                <a:path w="4648835" h="9396095">
                  <a:moveTo>
                    <a:pt x="4011483" y="1709"/>
                  </a:moveTo>
                  <a:lnTo>
                    <a:pt x="640746" y="1709"/>
                  </a:lnTo>
                  <a:lnTo>
                    <a:pt x="688375" y="0"/>
                  </a:lnTo>
                  <a:lnTo>
                    <a:pt x="3962189" y="0"/>
                  </a:lnTo>
                  <a:lnTo>
                    <a:pt x="4011483" y="1709"/>
                  </a:lnTo>
                  <a:close/>
                </a:path>
                <a:path w="4648835" h="9396095">
                  <a:moveTo>
                    <a:pt x="3959873" y="9395519"/>
                  </a:moveTo>
                  <a:lnTo>
                    <a:pt x="688375" y="9395519"/>
                  </a:lnTo>
                  <a:lnTo>
                    <a:pt x="641280" y="9393929"/>
                  </a:lnTo>
                  <a:lnTo>
                    <a:pt x="595031" y="9389229"/>
                  </a:lnTo>
                  <a:lnTo>
                    <a:pt x="549732" y="9381520"/>
                  </a:lnTo>
                  <a:lnTo>
                    <a:pt x="505484" y="9370907"/>
                  </a:lnTo>
                  <a:lnTo>
                    <a:pt x="462392" y="9357492"/>
                  </a:lnTo>
                  <a:lnTo>
                    <a:pt x="420558" y="9341377"/>
                  </a:lnTo>
                  <a:lnTo>
                    <a:pt x="380085" y="9322667"/>
                  </a:lnTo>
                  <a:lnTo>
                    <a:pt x="341075" y="9301463"/>
                  </a:lnTo>
                  <a:lnTo>
                    <a:pt x="303633" y="9277869"/>
                  </a:lnTo>
                  <a:lnTo>
                    <a:pt x="267860" y="9251988"/>
                  </a:lnTo>
                  <a:lnTo>
                    <a:pt x="233860" y="9223922"/>
                  </a:lnTo>
                  <a:lnTo>
                    <a:pt x="201735" y="9193775"/>
                  </a:lnTo>
                  <a:lnTo>
                    <a:pt x="171589" y="9161650"/>
                  </a:lnTo>
                  <a:lnTo>
                    <a:pt x="143524" y="9127649"/>
                  </a:lnTo>
                  <a:lnTo>
                    <a:pt x="117644" y="9091875"/>
                  </a:lnTo>
                  <a:lnTo>
                    <a:pt x="94051" y="9054432"/>
                  </a:lnTo>
                  <a:lnTo>
                    <a:pt x="72848" y="9015422"/>
                  </a:lnTo>
                  <a:lnTo>
                    <a:pt x="54139" y="8974948"/>
                  </a:lnTo>
                  <a:lnTo>
                    <a:pt x="38025" y="8933113"/>
                  </a:lnTo>
                  <a:lnTo>
                    <a:pt x="24610" y="8890020"/>
                  </a:lnTo>
                  <a:lnTo>
                    <a:pt x="13997" y="8845772"/>
                  </a:lnTo>
                  <a:lnTo>
                    <a:pt x="6289" y="8800472"/>
                  </a:lnTo>
                  <a:lnTo>
                    <a:pt x="1589" y="8754223"/>
                  </a:lnTo>
                  <a:lnTo>
                    <a:pt x="78" y="8709444"/>
                  </a:lnTo>
                  <a:lnTo>
                    <a:pt x="0" y="688374"/>
                  </a:lnTo>
                  <a:lnTo>
                    <a:pt x="863" y="653517"/>
                  </a:lnTo>
                  <a:lnTo>
                    <a:pt x="7770" y="583802"/>
                  </a:lnTo>
                  <a:lnTo>
                    <a:pt x="17303" y="533332"/>
                  </a:lnTo>
                  <a:lnTo>
                    <a:pt x="29928" y="483475"/>
                  </a:lnTo>
                  <a:lnTo>
                    <a:pt x="47772" y="436278"/>
                  </a:lnTo>
                  <a:lnTo>
                    <a:pt x="69067" y="389081"/>
                  </a:lnTo>
                  <a:lnTo>
                    <a:pt x="92702" y="345698"/>
                  </a:lnTo>
                  <a:lnTo>
                    <a:pt x="118853" y="303898"/>
                  </a:lnTo>
                  <a:lnTo>
                    <a:pt x="152740" y="255983"/>
                  </a:lnTo>
                  <a:lnTo>
                    <a:pt x="185403" y="217994"/>
                  </a:lnTo>
                  <a:lnTo>
                    <a:pt x="214685" y="189576"/>
                  </a:lnTo>
                  <a:lnTo>
                    <a:pt x="238858" y="167273"/>
                  </a:lnTo>
                  <a:lnTo>
                    <a:pt x="287249" y="128672"/>
                  </a:lnTo>
                  <a:lnTo>
                    <a:pt x="325611" y="103140"/>
                  </a:lnTo>
                  <a:lnTo>
                    <a:pt x="365880" y="80094"/>
                  </a:lnTo>
                  <a:lnTo>
                    <a:pt x="407904" y="59673"/>
                  </a:lnTo>
                  <a:lnTo>
                    <a:pt x="451529" y="42015"/>
                  </a:lnTo>
                  <a:lnTo>
                    <a:pt x="496606" y="27257"/>
                  </a:lnTo>
                  <a:lnTo>
                    <a:pt x="542980" y="15539"/>
                  </a:lnTo>
                  <a:lnTo>
                    <a:pt x="590501" y="6997"/>
                  </a:lnTo>
                  <a:lnTo>
                    <a:pt x="639593" y="1709"/>
                  </a:lnTo>
                  <a:lnTo>
                    <a:pt x="4011882" y="1709"/>
                  </a:lnTo>
                  <a:lnTo>
                    <a:pt x="4059838" y="6776"/>
                  </a:lnTo>
                  <a:lnTo>
                    <a:pt x="4107145" y="15104"/>
                  </a:lnTo>
                  <a:lnTo>
                    <a:pt x="4153292" y="26594"/>
                  </a:lnTo>
                  <a:lnTo>
                    <a:pt x="4198169" y="41152"/>
                  </a:lnTo>
                  <a:lnTo>
                    <a:pt x="4210310" y="46044"/>
                  </a:lnTo>
                  <a:lnTo>
                    <a:pt x="688375" y="46044"/>
                  </a:lnTo>
                  <a:lnTo>
                    <a:pt x="640462" y="47808"/>
                  </a:lnTo>
                  <a:lnTo>
                    <a:pt x="593501" y="53015"/>
                  </a:lnTo>
                  <a:lnTo>
                    <a:pt x="547617" y="61544"/>
                  </a:lnTo>
                  <a:lnTo>
                    <a:pt x="502935" y="73270"/>
                  </a:lnTo>
                  <a:lnTo>
                    <a:pt x="459578" y="88071"/>
                  </a:lnTo>
                  <a:lnTo>
                    <a:pt x="417671" y="105824"/>
                  </a:lnTo>
                  <a:lnTo>
                    <a:pt x="377340" y="126404"/>
                  </a:lnTo>
                  <a:lnTo>
                    <a:pt x="338708" y="149689"/>
                  </a:lnTo>
                  <a:lnTo>
                    <a:pt x="301900" y="175556"/>
                  </a:lnTo>
                  <a:lnTo>
                    <a:pt x="267041" y="203882"/>
                  </a:lnTo>
                  <a:lnTo>
                    <a:pt x="234254" y="234542"/>
                  </a:lnTo>
                  <a:lnTo>
                    <a:pt x="203666" y="267414"/>
                  </a:lnTo>
                  <a:lnTo>
                    <a:pt x="175399" y="302375"/>
                  </a:lnTo>
                  <a:lnTo>
                    <a:pt x="149579" y="339302"/>
                  </a:lnTo>
                  <a:lnTo>
                    <a:pt x="126331" y="378070"/>
                  </a:lnTo>
                  <a:lnTo>
                    <a:pt x="105778" y="418558"/>
                  </a:lnTo>
                  <a:lnTo>
                    <a:pt x="88045" y="460641"/>
                  </a:lnTo>
                  <a:lnTo>
                    <a:pt x="73257" y="504196"/>
                  </a:lnTo>
                  <a:lnTo>
                    <a:pt x="61539" y="549101"/>
                  </a:lnTo>
                  <a:lnTo>
                    <a:pt x="53015" y="595232"/>
                  </a:lnTo>
                  <a:lnTo>
                    <a:pt x="47809" y="642465"/>
                  </a:lnTo>
                  <a:lnTo>
                    <a:pt x="46130" y="688374"/>
                  </a:lnTo>
                  <a:lnTo>
                    <a:pt x="46046" y="8709444"/>
                  </a:lnTo>
                  <a:lnTo>
                    <a:pt x="47693" y="8754223"/>
                  </a:lnTo>
                  <a:lnTo>
                    <a:pt x="47809" y="8757357"/>
                  </a:lnTo>
                  <a:lnTo>
                    <a:pt x="53015" y="8804317"/>
                  </a:lnTo>
                  <a:lnTo>
                    <a:pt x="61539" y="8850201"/>
                  </a:lnTo>
                  <a:lnTo>
                    <a:pt x="73257" y="8894883"/>
                  </a:lnTo>
                  <a:lnTo>
                    <a:pt x="88045" y="8938240"/>
                  </a:lnTo>
                  <a:lnTo>
                    <a:pt x="105778" y="8980147"/>
                  </a:lnTo>
                  <a:lnTo>
                    <a:pt x="126331" y="9020478"/>
                  </a:lnTo>
                  <a:lnTo>
                    <a:pt x="149579" y="9059111"/>
                  </a:lnTo>
                  <a:lnTo>
                    <a:pt x="175399" y="9095919"/>
                  </a:lnTo>
                  <a:lnTo>
                    <a:pt x="203666" y="9130779"/>
                  </a:lnTo>
                  <a:lnTo>
                    <a:pt x="234254" y="9163566"/>
                  </a:lnTo>
                  <a:lnTo>
                    <a:pt x="267041" y="9194155"/>
                  </a:lnTo>
                  <a:lnTo>
                    <a:pt x="301900" y="9222422"/>
                  </a:lnTo>
                  <a:lnTo>
                    <a:pt x="338708" y="9248243"/>
                  </a:lnTo>
                  <a:lnTo>
                    <a:pt x="377340" y="9271492"/>
                  </a:lnTo>
                  <a:lnTo>
                    <a:pt x="417671" y="9292046"/>
                  </a:lnTo>
                  <a:lnTo>
                    <a:pt x="459578" y="9309779"/>
                  </a:lnTo>
                  <a:lnTo>
                    <a:pt x="502935" y="9324567"/>
                  </a:lnTo>
                  <a:lnTo>
                    <a:pt x="547617" y="9336286"/>
                  </a:lnTo>
                  <a:lnTo>
                    <a:pt x="593501" y="9344811"/>
                  </a:lnTo>
                  <a:lnTo>
                    <a:pt x="640462" y="9350017"/>
                  </a:lnTo>
                  <a:lnTo>
                    <a:pt x="688375" y="9351780"/>
                  </a:lnTo>
                  <a:lnTo>
                    <a:pt x="4200685" y="9351780"/>
                  </a:lnTo>
                  <a:lnTo>
                    <a:pt x="4185857" y="9357492"/>
                  </a:lnTo>
                  <a:lnTo>
                    <a:pt x="4142765" y="9370907"/>
                  </a:lnTo>
                  <a:lnTo>
                    <a:pt x="4098517" y="9381520"/>
                  </a:lnTo>
                  <a:lnTo>
                    <a:pt x="4053217" y="9389229"/>
                  </a:lnTo>
                  <a:lnTo>
                    <a:pt x="4006968" y="9393929"/>
                  </a:lnTo>
                  <a:lnTo>
                    <a:pt x="3959873" y="9395519"/>
                  </a:lnTo>
                  <a:close/>
                </a:path>
                <a:path w="4648835" h="9396095">
                  <a:moveTo>
                    <a:pt x="4200685" y="9351780"/>
                  </a:moveTo>
                  <a:lnTo>
                    <a:pt x="3959873" y="9351780"/>
                  </a:lnTo>
                  <a:lnTo>
                    <a:pt x="4007785" y="9350017"/>
                  </a:lnTo>
                  <a:lnTo>
                    <a:pt x="4054745" y="9344811"/>
                  </a:lnTo>
                  <a:lnTo>
                    <a:pt x="4100629" y="9336286"/>
                  </a:lnTo>
                  <a:lnTo>
                    <a:pt x="4145311" y="9324567"/>
                  </a:lnTo>
                  <a:lnTo>
                    <a:pt x="4188668" y="9309779"/>
                  </a:lnTo>
                  <a:lnTo>
                    <a:pt x="4230575" y="9292046"/>
                  </a:lnTo>
                  <a:lnTo>
                    <a:pt x="4270906" y="9271492"/>
                  </a:lnTo>
                  <a:lnTo>
                    <a:pt x="4309539" y="9248243"/>
                  </a:lnTo>
                  <a:lnTo>
                    <a:pt x="4346347" y="9222422"/>
                  </a:lnTo>
                  <a:lnTo>
                    <a:pt x="4381207" y="9194155"/>
                  </a:lnTo>
                  <a:lnTo>
                    <a:pt x="4413994" y="9163566"/>
                  </a:lnTo>
                  <a:lnTo>
                    <a:pt x="4444583" y="9130779"/>
                  </a:lnTo>
                  <a:lnTo>
                    <a:pt x="4472851" y="9095919"/>
                  </a:lnTo>
                  <a:lnTo>
                    <a:pt x="4498671" y="9059111"/>
                  </a:lnTo>
                  <a:lnTo>
                    <a:pt x="4521920" y="9020478"/>
                  </a:lnTo>
                  <a:lnTo>
                    <a:pt x="4542474" y="8980147"/>
                  </a:lnTo>
                  <a:lnTo>
                    <a:pt x="4560207" y="8938240"/>
                  </a:lnTo>
                  <a:lnTo>
                    <a:pt x="4574995" y="8894883"/>
                  </a:lnTo>
                  <a:lnTo>
                    <a:pt x="4586714" y="8850201"/>
                  </a:lnTo>
                  <a:lnTo>
                    <a:pt x="4595239" y="8804317"/>
                  </a:lnTo>
                  <a:lnTo>
                    <a:pt x="4600445" y="8757357"/>
                  </a:lnTo>
                  <a:lnTo>
                    <a:pt x="4602208" y="8709444"/>
                  </a:lnTo>
                  <a:lnTo>
                    <a:pt x="4602208" y="688374"/>
                  </a:lnTo>
                  <a:lnTo>
                    <a:pt x="4600519" y="642465"/>
                  </a:lnTo>
                  <a:lnTo>
                    <a:pt x="4595239" y="593501"/>
                  </a:lnTo>
                  <a:lnTo>
                    <a:pt x="4586714" y="547617"/>
                  </a:lnTo>
                  <a:lnTo>
                    <a:pt x="4574995" y="502934"/>
                  </a:lnTo>
                  <a:lnTo>
                    <a:pt x="4560235" y="459661"/>
                  </a:lnTo>
                  <a:lnTo>
                    <a:pt x="4542474" y="417671"/>
                  </a:lnTo>
                  <a:lnTo>
                    <a:pt x="4521920" y="377340"/>
                  </a:lnTo>
                  <a:lnTo>
                    <a:pt x="4498671" y="338708"/>
                  </a:lnTo>
                  <a:lnTo>
                    <a:pt x="4472851" y="301900"/>
                  </a:lnTo>
                  <a:lnTo>
                    <a:pt x="4444583" y="267040"/>
                  </a:lnTo>
                  <a:lnTo>
                    <a:pt x="4413994" y="234254"/>
                  </a:lnTo>
                  <a:lnTo>
                    <a:pt x="4381207" y="203665"/>
                  </a:lnTo>
                  <a:lnTo>
                    <a:pt x="4346347" y="175399"/>
                  </a:lnTo>
                  <a:lnTo>
                    <a:pt x="4309697" y="149689"/>
                  </a:lnTo>
                  <a:lnTo>
                    <a:pt x="4271030" y="126404"/>
                  </a:lnTo>
                  <a:lnTo>
                    <a:pt x="4230666" y="105824"/>
                  </a:lnTo>
                  <a:lnTo>
                    <a:pt x="4188732" y="88071"/>
                  </a:lnTo>
                  <a:lnTo>
                    <a:pt x="4145352" y="73270"/>
                  </a:lnTo>
                  <a:lnTo>
                    <a:pt x="4100651" y="61544"/>
                  </a:lnTo>
                  <a:lnTo>
                    <a:pt x="4054754" y="53015"/>
                  </a:lnTo>
                  <a:lnTo>
                    <a:pt x="4007787" y="47808"/>
                  </a:lnTo>
                  <a:lnTo>
                    <a:pt x="3959873" y="46044"/>
                  </a:lnTo>
                  <a:lnTo>
                    <a:pt x="4210310" y="46044"/>
                  </a:lnTo>
                  <a:lnTo>
                    <a:pt x="4283666" y="79080"/>
                  </a:lnTo>
                  <a:lnTo>
                    <a:pt x="4324065" y="102256"/>
                  </a:lnTo>
                  <a:lnTo>
                    <a:pt x="4362749" y="128113"/>
                  </a:lnTo>
                  <a:lnTo>
                    <a:pt x="4399607" y="156553"/>
                  </a:lnTo>
                  <a:lnTo>
                    <a:pt x="4435873" y="188604"/>
                  </a:lnTo>
                  <a:lnTo>
                    <a:pt x="4464832" y="218965"/>
                  </a:lnTo>
                  <a:lnTo>
                    <a:pt x="4496851" y="256307"/>
                  </a:lnTo>
                  <a:lnTo>
                    <a:pt x="4522390" y="290084"/>
                  </a:lnTo>
                  <a:lnTo>
                    <a:pt x="4549264" y="331526"/>
                  </a:lnTo>
                  <a:lnTo>
                    <a:pt x="4574185" y="373937"/>
                  </a:lnTo>
                  <a:lnTo>
                    <a:pt x="4591783" y="411924"/>
                  </a:lnTo>
                  <a:lnTo>
                    <a:pt x="4610637" y="459336"/>
                  </a:lnTo>
                  <a:lnTo>
                    <a:pt x="4623123" y="500382"/>
                  </a:lnTo>
                  <a:lnTo>
                    <a:pt x="4634456" y="550238"/>
                  </a:lnTo>
                  <a:lnTo>
                    <a:pt x="4644811" y="617580"/>
                  </a:lnTo>
                  <a:lnTo>
                    <a:pt x="4648263" y="688374"/>
                  </a:lnTo>
                  <a:lnTo>
                    <a:pt x="4648185" y="8709444"/>
                  </a:lnTo>
                  <a:lnTo>
                    <a:pt x="4646674" y="8754223"/>
                  </a:lnTo>
                  <a:lnTo>
                    <a:pt x="4641973" y="8800472"/>
                  </a:lnTo>
                  <a:lnTo>
                    <a:pt x="4634265" y="8845772"/>
                  </a:lnTo>
                  <a:lnTo>
                    <a:pt x="4623651" y="8890020"/>
                  </a:lnTo>
                  <a:lnTo>
                    <a:pt x="4610236" y="8933113"/>
                  </a:lnTo>
                  <a:lnTo>
                    <a:pt x="4594122" y="8974948"/>
                  </a:lnTo>
                  <a:lnTo>
                    <a:pt x="4575411" y="9015422"/>
                  </a:lnTo>
                  <a:lnTo>
                    <a:pt x="4554208" y="9054432"/>
                  </a:lnTo>
                  <a:lnTo>
                    <a:pt x="4530614" y="9091875"/>
                  </a:lnTo>
                  <a:lnTo>
                    <a:pt x="4504733" y="9127649"/>
                  </a:lnTo>
                  <a:lnTo>
                    <a:pt x="4476667" y="9161650"/>
                  </a:lnTo>
                  <a:lnTo>
                    <a:pt x="4446520" y="9193775"/>
                  </a:lnTo>
                  <a:lnTo>
                    <a:pt x="4414395" y="9223922"/>
                  </a:lnTo>
                  <a:lnTo>
                    <a:pt x="4380393" y="9251988"/>
                  </a:lnTo>
                  <a:lnTo>
                    <a:pt x="4344620" y="9277869"/>
                  </a:lnTo>
                  <a:lnTo>
                    <a:pt x="4307176" y="9301463"/>
                  </a:lnTo>
                  <a:lnTo>
                    <a:pt x="4268166" y="9322667"/>
                  </a:lnTo>
                  <a:lnTo>
                    <a:pt x="4227692" y="9341377"/>
                  </a:lnTo>
                  <a:lnTo>
                    <a:pt x="4200685" y="935178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11606143" y="1230712"/>
            <a:ext cx="4432935" cy="8768080"/>
            <a:chOff x="11606143" y="1230712"/>
            <a:chExt cx="4432935" cy="8768080"/>
          </a:xfrm>
        </p:grpSpPr>
        <p:sp>
          <p:nvSpPr>
            <p:cNvPr id="19" name="object 19"/>
            <p:cNvSpPr/>
            <p:nvPr/>
          </p:nvSpPr>
          <p:spPr>
            <a:xfrm>
              <a:off x="11696394" y="1273683"/>
              <a:ext cx="4251960" cy="8682355"/>
            </a:xfrm>
            <a:custGeom>
              <a:avLst/>
              <a:gdLst/>
              <a:ahLst/>
              <a:cxnLst/>
              <a:rect l="l" t="t" r="r" b="b"/>
              <a:pathLst>
                <a:path w="4251959" h="8682355">
                  <a:moveTo>
                    <a:pt x="3652418" y="8681998"/>
                  </a:moveTo>
                  <a:lnTo>
                    <a:pt x="599419" y="8681998"/>
                  </a:lnTo>
                  <a:lnTo>
                    <a:pt x="552599" y="8680194"/>
                  </a:lnTo>
                  <a:lnTo>
                    <a:pt x="506761" y="8674869"/>
                  </a:lnTo>
                  <a:lnTo>
                    <a:pt x="462038" y="8666157"/>
                  </a:lnTo>
                  <a:lnTo>
                    <a:pt x="418563" y="8654193"/>
                  </a:lnTo>
                  <a:lnTo>
                    <a:pt x="376470" y="8639109"/>
                  </a:lnTo>
                  <a:lnTo>
                    <a:pt x="335893" y="8621039"/>
                  </a:lnTo>
                  <a:lnTo>
                    <a:pt x="296965" y="8600118"/>
                  </a:lnTo>
                  <a:lnTo>
                    <a:pt x="259820" y="8576478"/>
                  </a:lnTo>
                  <a:lnTo>
                    <a:pt x="224592" y="8550253"/>
                  </a:lnTo>
                  <a:lnTo>
                    <a:pt x="191415" y="8521577"/>
                  </a:lnTo>
                  <a:lnTo>
                    <a:pt x="160421" y="8490583"/>
                  </a:lnTo>
                  <a:lnTo>
                    <a:pt x="131745" y="8457405"/>
                  </a:lnTo>
                  <a:lnTo>
                    <a:pt x="105520" y="8422177"/>
                  </a:lnTo>
                  <a:lnTo>
                    <a:pt x="81880" y="8385033"/>
                  </a:lnTo>
                  <a:lnTo>
                    <a:pt x="60958" y="8346105"/>
                  </a:lnTo>
                  <a:lnTo>
                    <a:pt x="42889" y="8305528"/>
                  </a:lnTo>
                  <a:lnTo>
                    <a:pt x="27805" y="8263435"/>
                  </a:lnTo>
                  <a:lnTo>
                    <a:pt x="15841" y="8219960"/>
                  </a:lnTo>
                  <a:lnTo>
                    <a:pt x="7129" y="8175237"/>
                  </a:lnTo>
                  <a:lnTo>
                    <a:pt x="1804" y="8129398"/>
                  </a:lnTo>
                  <a:lnTo>
                    <a:pt x="0" y="8082579"/>
                  </a:lnTo>
                  <a:lnTo>
                    <a:pt x="0" y="599425"/>
                  </a:lnTo>
                  <a:lnTo>
                    <a:pt x="1804" y="552605"/>
                  </a:lnTo>
                  <a:lnTo>
                    <a:pt x="7129" y="506766"/>
                  </a:lnTo>
                  <a:lnTo>
                    <a:pt x="15841" y="462041"/>
                  </a:lnTo>
                  <a:lnTo>
                    <a:pt x="27805" y="418566"/>
                  </a:lnTo>
                  <a:lnTo>
                    <a:pt x="42889" y="376472"/>
                  </a:lnTo>
                  <a:lnTo>
                    <a:pt x="60958" y="335895"/>
                  </a:lnTo>
                  <a:lnTo>
                    <a:pt x="81880" y="296967"/>
                  </a:lnTo>
                  <a:lnTo>
                    <a:pt x="105520" y="259822"/>
                  </a:lnTo>
                  <a:lnTo>
                    <a:pt x="131796" y="224535"/>
                  </a:lnTo>
                  <a:lnTo>
                    <a:pt x="160421" y="191416"/>
                  </a:lnTo>
                  <a:lnTo>
                    <a:pt x="191415" y="160422"/>
                  </a:lnTo>
                  <a:lnTo>
                    <a:pt x="224592" y="131746"/>
                  </a:lnTo>
                  <a:lnTo>
                    <a:pt x="259820" y="105520"/>
                  </a:lnTo>
                  <a:lnTo>
                    <a:pt x="296965" y="81880"/>
                  </a:lnTo>
                  <a:lnTo>
                    <a:pt x="335893" y="60959"/>
                  </a:lnTo>
                  <a:lnTo>
                    <a:pt x="376470" y="42889"/>
                  </a:lnTo>
                  <a:lnTo>
                    <a:pt x="418563" y="27805"/>
                  </a:lnTo>
                  <a:lnTo>
                    <a:pt x="462038" y="15841"/>
                  </a:lnTo>
                  <a:lnTo>
                    <a:pt x="506761" y="7129"/>
                  </a:lnTo>
                  <a:lnTo>
                    <a:pt x="552599" y="1804"/>
                  </a:lnTo>
                  <a:lnTo>
                    <a:pt x="599419" y="0"/>
                  </a:lnTo>
                  <a:lnTo>
                    <a:pt x="3652418" y="0"/>
                  </a:lnTo>
                  <a:lnTo>
                    <a:pt x="3699237" y="1804"/>
                  </a:lnTo>
                  <a:lnTo>
                    <a:pt x="3745076" y="7129"/>
                  </a:lnTo>
                  <a:lnTo>
                    <a:pt x="3789799" y="15841"/>
                  </a:lnTo>
                  <a:lnTo>
                    <a:pt x="3833274" y="27805"/>
                  </a:lnTo>
                  <a:lnTo>
                    <a:pt x="3875367" y="42889"/>
                  </a:lnTo>
                  <a:lnTo>
                    <a:pt x="3915944" y="60959"/>
                  </a:lnTo>
                  <a:lnTo>
                    <a:pt x="3954872" y="81880"/>
                  </a:lnTo>
                  <a:lnTo>
                    <a:pt x="3992016" y="105520"/>
                  </a:lnTo>
                  <a:lnTo>
                    <a:pt x="4027244" y="131746"/>
                  </a:lnTo>
                  <a:lnTo>
                    <a:pt x="4060422" y="160422"/>
                  </a:lnTo>
                  <a:lnTo>
                    <a:pt x="4091416" y="191416"/>
                  </a:lnTo>
                  <a:lnTo>
                    <a:pt x="4117239" y="221293"/>
                  </a:lnTo>
                  <a:lnTo>
                    <a:pt x="577931" y="221293"/>
                  </a:lnTo>
                  <a:lnTo>
                    <a:pt x="529888" y="224535"/>
                  </a:lnTo>
                  <a:lnTo>
                    <a:pt x="529693" y="224535"/>
                  </a:lnTo>
                  <a:lnTo>
                    <a:pt x="483791" y="233975"/>
                  </a:lnTo>
                  <a:lnTo>
                    <a:pt x="440067" y="249190"/>
                  </a:lnTo>
                  <a:lnTo>
                    <a:pt x="399140" y="269753"/>
                  </a:lnTo>
                  <a:lnTo>
                    <a:pt x="361435" y="295240"/>
                  </a:lnTo>
                  <a:lnTo>
                    <a:pt x="327378" y="325226"/>
                  </a:lnTo>
                  <a:lnTo>
                    <a:pt x="297393" y="359284"/>
                  </a:lnTo>
                  <a:lnTo>
                    <a:pt x="271907" y="396991"/>
                  </a:lnTo>
                  <a:lnTo>
                    <a:pt x="251344" y="437920"/>
                  </a:lnTo>
                  <a:lnTo>
                    <a:pt x="236130" y="481646"/>
                  </a:lnTo>
                  <a:lnTo>
                    <a:pt x="226690" y="527745"/>
                  </a:lnTo>
                  <a:lnTo>
                    <a:pt x="223448" y="575791"/>
                  </a:lnTo>
                  <a:lnTo>
                    <a:pt x="223448" y="8116960"/>
                  </a:lnTo>
                  <a:lnTo>
                    <a:pt x="226690" y="8165003"/>
                  </a:lnTo>
                  <a:lnTo>
                    <a:pt x="236130" y="8211100"/>
                  </a:lnTo>
                  <a:lnTo>
                    <a:pt x="251344" y="8254824"/>
                  </a:lnTo>
                  <a:lnTo>
                    <a:pt x="271907" y="8295751"/>
                  </a:lnTo>
                  <a:lnTo>
                    <a:pt x="297393" y="8333456"/>
                  </a:lnTo>
                  <a:lnTo>
                    <a:pt x="327378" y="8367513"/>
                  </a:lnTo>
                  <a:lnTo>
                    <a:pt x="361435" y="8397498"/>
                  </a:lnTo>
                  <a:lnTo>
                    <a:pt x="399140" y="8422984"/>
                  </a:lnTo>
                  <a:lnTo>
                    <a:pt x="440067" y="8443547"/>
                  </a:lnTo>
                  <a:lnTo>
                    <a:pt x="483791" y="8458761"/>
                  </a:lnTo>
                  <a:lnTo>
                    <a:pt x="529888" y="8468201"/>
                  </a:lnTo>
                  <a:lnTo>
                    <a:pt x="577931" y="8471442"/>
                  </a:lnTo>
                  <a:lnTo>
                    <a:pt x="4107959" y="8471442"/>
                  </a:lnTo>
                  <a:lnTo>
                    <a:pt x="4091416" y="8490583"/>
                  </a:lnTo>
                  <a:lnTo>
                    <a:pt x="4060422" y="8521577"/>
                  </a:lnTo>
                  <a:lnTo>
                    <a:pt x="4027244" y="8550253"/>
                  </a:lnTo>
                  <a:lnTo>
                    <a:pt x="3992016" y="8576478"/>
                  </a:lnTo>
                  <a:lnTo>
                    <a:pt x="3954872" y="8600118"/>
                  </a:lnTo>
                  <a:lnTo>
                    <a:pt x="3915944" y="8621039"/>
                  </a:lnTo>
                  <a:lnTo>
                    <a:pt x="3875367" y="8639109"/>
                  </a:lnTo>
                  <a:lnTo>
                    <a:pt x="3833274" y="8654193"/>
                  </a:lnTo>
                  <a:lnTo>
                    <a:pt x="3789799" y="8666157"/>
                  </a:lnTo>
                  <a:lnTo>
                    <a:pt x="3745076" y="8674869"/>
                  </a:lnTo>
                  <a:lnTo>
                    <a:pt x="3699237" y="8680194"/>
                  </a:lnTo>
                  <a:lnTo>
                    <a:pt x="3652418" y="8681998"/>
                  </a:lnTo>
                  <a:close/>
                </a:path>
                <a:path w="4251959" h="8682355">
                  <a:moveTo>
                    <a:pt x="3016452" y="517782"/>
                  </a:moveTo>
                  <a:lnTo>
                    <a:pt x="1239682" y="517782"/>
                  </a:lnTo>
                  <a:lnTo>
                    <a:pt x="1194111" y="512464"/>
                  </a:lnTo>
                  <a:lnTo>
                    <a:pt x="1152147" y="497337"/>
                  </a:lnTo>
                  <a:lnTo>
                    <a:pt x="1115030" y="473641"/>
                  </a:lnTo>
                  <a:lnTo>
                    <a:pt x="1084002" y="442616"/>
                  </a:lnTo>
                  <a:lnTo>
                    <a:pt x="1060303" y="405503"/>
                  </a:lnTo>
                  <a:lnTo>
                    <a:pt x="1045174" y="363542"/>
                  </a:lnTo>
                  <a:lnTo>
                    <a:pt x="1039855" y="317973"/>
                  </a:lnTo>
                  <a:lnTo>
                    <a:pt x="1039855" y="221293"/>
                  </a:lnTo>
                  <a:lnTo>
                    <a:pt x="3216279" y="221293"/>
                  </a:lnTo>
                  <a:lnTo>
                    <a:pt x="3216279" y="275005"/>
                  </a:lnTo>
                  <a:lnTo>
                    <a:pt x="2636184" y="275005"/>
                  </a:lnTo>
                  <a:lnTo>
                    <a:pt x="2616014" y="279168"/>
                  </a:lnTo>
                  <a:lnTo>
                    <a:pt x="2598861" y="290581"/>
                  </a:lnTo>
                  <a:lnTo>
                    <a:pt x="2597735" y="292193"/>
                  </a:lnTo>
                  <a:lnTo>
                    <a:pt x="1843399" y="292193"/>
                  </a:lnTo>
                  <a:lnTo>
                    <a:pt x="1829524" y="294878"/>
                  </a:lnTo>
                  <a:lnTo>
                    <a:pt x="1817868" y="302398"/>
                  </a:lnTo>
                  <a:lnTo>
                    <a:pt x="1809842" y="313946"/>
                  </a:lnTo>
                  <a:lnTo>
                    <a:pt x="1806854" y="328717"/>
                  </a:lnTo>
                  <a:lnTo>
                    <a:pt x="1809842" y="343487"/>
                  </a:lnTo>
                  <a:lnTo>
                    <a:pt x="1817868" y="355035"/>
                  </a:lnTo>
                  <a:lnTo>
                    <a:pt x="1829524" y="362555"/>
                  </a:lnTo>
                  <a:lnTo>
                    <a:pt x="1843399" y="365241"/>
                  </a:lnTo>
                  <a:lnTo>
                    <a:pt x="2596972" y="365241"/>
                  </a:lnTo>
                  <a:lnTo>
                    <a:pt x="2598050" y="366852"/>
                  </a:lnTo>
                  <a:lnTo>
                    <a:pt x="2615101" y="378266"/>
                  </a:lnTo>
                  <a:lnTo>
                    <a:pt x="2636184" y="382429"/>
                  </a:lnTo>
                  <a:lnTo>
                    <a:pt x="3204151" y="382429"/>
                  </a:lnTo>
                  <a:lnTo>
                    <a:pt x="3195831" y="405503"/>
                  </a:lnTo>
                  <a:lnTo>
                    <a:pt x="3172132" y="442616"/>
                  </a:lnTo>
                  <a:lnTo>
                    <a:pt x="3141104" y="473641"/>
                  </a:lnTo>
                  <a:lnTo>
                    <a:pt x="3103988" y="497337"/>
                  </a:lnTo>
                  <a:lnTo>
                    <a:pt x="3062024" y="512464"/>
                  </a:lnTo>
                  <a:lnTo>
                    <a:pt x="3016452" y="517782"/>
                  </a:lnTo>
                  <a:close/>
                </a:path>
                <a:path w="4251959" h="8682355">
                  <a:moveTo>
                    <a:pt x="4107959" y="8471442"/>
                  </a:moveTo>
                  <a:lnTo>
                    <a:pt x="3678204" y="8471442"/>
                  </a:lnTo>
                  <a:lnTo>
                    <a:pt x="3726247" y="8468201"/>
                  </a:lnTo>
                  <a:lnTo>
                    <a:pt x="3772343" y="8458761"/>
                  </a:lnTo>
                  <a:lnTo>
                    <a:pt x="3816068" y="8443547"/>
                  </a:lnTo>
                  <a:lnTo>
                    <a:pt x="3856995" y="8422984"/>
                  </a:lnTo>
                  <a:lnTo>
                    <a:pt x="3894700" y="8397498"/>
                  </a:lnTo>
                  <a:lnTo>
                    <a:pt x="3928757" y="8367513"/>
                  </a:lnTo>
                  <a:lnTo>
                    <a:pt x="3958741" y="8333456"/>
                  </a:lnTo>
                  <a:lnTo>
                    <a:pt x="3984227" y="8295751"/>
                  </a:lnTo>
                  <a:lnTo>
                    <a:pt x="4004790" y="8254824"/>
                  </a:lnTo>
                  <a:lnTo>
                    <a:pt x="4020004" y="8211100"/>
                  </a:lnTo>
                  <a:lnTo>
                    <a:pt x="4029445" y="8165003"/>
                  </a:lnTo>
                  <a:lnTo>
                    <a:pt x="4032686" y="8116960"/>
                  </a:lnTo>
                  <a:lnTo>
                    <a:pt x="4030553" y="8116960"/>
                  </a:lnTo>
                  <a:lnTo>
                    <a:pt x="4030553" y="575791"/>
                  </a:lnTo>
                  <a:lnTo>
                    <a:pt x="4027311" y="527745"/>
                  </a:lnTo>
                  <a:lnTo>
                    <a:pt x="4017871" y="481646"/>
                  </a:lnTo>
                  <a:lnTo>
                    <a:pt x="4002656" y="437920"/>
                  </a:lnTo>
                  <a:lnTo>
                    <a:pt x="3982093" y="396991"/>
                  </a:lnTo>
                  <a:lnTo>
                    <a:pt x="3956605" y="359284"/>
                  </a:lnTo>
                  <a:lnTo>
                    <a:pt x="3926620" y="325226"/>
                  </a:lnTo>
                  <a:lnTo>
                    <a:pt x="3892560" y="295240"/>
                  </a:lnTo>
                  <a:lnTo>
                    <a:pt x="3854852" y="269753"/>
                  </a:lnTo>
                  <a:lnTo>
                    <a:pt x="3813921" y="249190"/>
                  </a:lnTo>
                  <a:lnTo>
                    <a:pt x="3770192" y="233975"/>
                  </a:lnTo>
                  <a:lnTo>
                    <a:pt x="3724090" y="224535"/>
                  </a:lnTo>
                  <a:lnTo>
                    <a:pt x="3722450" y="224535"/>
                  </a:lnTo>
                  <a:lnTo>
                    <a:pt x="3676040" y="221293"/>
                  </a:lnTo>
                  <a:lnTo>
                    <a:pt x="4117239" y="221293"/>
                  </a:lnTo>
                  <a:lnTo>
                    <a:pt x="4120041" y="224535"/>
                  </a:lnTo>
                  <a:lnTo>
                    <a:pt x="4146317" y="259822"/>
                  </a:lnTo>
                  <a:lnTo>
                    <a:pt x="4169957" y="296967"/>
                  </a:lnTo>
                  <a:lnTo>
                    <a:pt x="4190878" y="335895"/>
                  </a:lnTo>
                  <a:lnTo>
                    <a:pt x="4208948" y="376472"/>
                  </a:lnTo>
                  <a:lnTo>
                    <a:pt x="4224032" y="418566"/>
                  </a:lnTo>
                  <a:lnTo>
                    <a:pt x="4235996" y="462041"/>
                  </a:lnTo>
                  <a:lnTo>
                    <a:pt x="4244708" y="506766"/>
                  </a:lnTo>
                  <a:lnTo>
                    <a:pt x="4250033" y="552605"/>
                  </a:lnTo>
                  <a:lnTo>
                    <a:pt x="4251837" y="599425"/>
                  </a:lnTo>
                  <a:lnTo>
                    <a:pt x="4251837" y="8082579"/>
                  </a:lnTo>
                  <a:lnTo>
                    <a:pt x="4250033" y="8129398"/>
                  </a:lnTo>
                  <a:lnTo>
                    <a:pt x="4244708" y="8175237"/>
                  </a:lnTo>
                  <a:lnTo>
                    <a:pt x="4235996" y="8219960"/>
                  </a:lnTo>
                  <a:lnTo>
                    <a:pt x="4224032" y="8263435"/>
                  </a:lnTo>
                  <a:lnTo>
                    <a:pt x="4208948" y="8305528"/>
                  </a:lnTo>
                  <a:lnTo>
                    <a:pt x="4190878" y="8346105"/>
                  </a:lnTo>
                  <a:lnTo>
                    <a:pt x="4169957" y="8385033"/>
                  </a:lnTo>
                  <a:lnTo>
                    <a:pt x="4146317" y="8422177"/>
                  </a:lnTo>
                  <a:lnTo>
                    <a:pt x="4120092" y="8457405"/>
                  </a:lnTo>
                  <a:lnTo>
                    <a:pt x="4107959" y="8471442"/>
                  </a:lnTo>
                  <a:close/>
                </a:path>
                <a:path w="4251959" h="8682355">
                  <a:moveTo>
                    <a:pt x="3204151" y="382429"/>
                  </a:moveTo>
                  <a:lnTo>
                    <a:pt x="2636184" y="382429"/>
                  </a:lnTo>
                  <a:lnTo>
                    <a:pt x="2657267" y="378266"/>
                  </a:lnTo>
                  <a:lnTo>
                    <a:pt x="2674318" y="366852"/>
                  </a:lnTo>
                  <a:lnTo>
                    <a:pt x="2685729" y="349799"/>
                  </a:lnTo>
                  <a:lnTo>
                    <a:pt x="2689890" y="328717"/>
                  </a:lnTo>
                  <a:lnTo>
                    <a:pt x="2685729" y="307634"/>
                  </a:lnTo>
                  <a:lnTo>
                    <a:pt x="2674318" y="290581"/>
                  </a:lnTo>
                  <a:lnTo>
                    <a:pt x="2657267" y="279168"/>
                  </a:lnTo>
                  <a:lnTo>
                    <a:pt x="2636184" y="275005"/>
                  </a:lnTo>
                  <a:lnTo>
                    <a:pt x="3216279" y="275005"/>
                  </a:lnTo>
                  <a:lnTo>
                    <a:pt x="3216279" y="317973"/>
                  </a:lnTo>
                  <a:lnTo>
                    <a:pt x="3211076" y="362555"/>
                  </a:lnTo>
                  <a:lnTo>
                    <a:pt x="3210961" y="363542"/>
                  </a:lnTo>
                  <a:lnTo>
                    <a:pt x="3204151" y="382429"/>
                  </a:lnTo>
                  <a:close/>
                </a:path>
                <a:path w="4251959" h="8682355">
                  <a:moveTo>
                    <a:pt x="2596972" y="365241"/>
                  </a:moveTo>
                  <a:lnTo>
                    <a:pt x="2359029" y="365241"/>
                  </a:lnTo>
                  <a:lnTo>
                    <a:pt x="2372887" y="362555"/>
                  </a:lnTo>
                  <a:lnTo>
                    <a:pt x="2384534" y="355035"/>
                  </a:lnTo>
                  <a:lnTo>
                    <a:pt x="2392556" y="343487"/>
                  </a:lnTo>
                  <a:lnTo>
                    <a:pt x="2395544" y="328717"/>
                  </a:lnTo>
                  <a:lnTo>
                    <a:pt x="2392556" y="313946"/>
                  </a:lnTo>
                  <a:lnTo>
                    <a:pt x="2384534" y="302398"/>
                  </a:lnTo>
                  <a:lnTo>
                    <a:pt x="2372887" y="294878"/>
                  </a:lnTo>
                  <a:lnTo>
                    <a:pt x="2359029" y="292193"/>
                  </a:lnTo>
                  <a:lnTo>
                    <a:pt x="2597735" y="292193"/>
                  </a:lnTo>
                  <a:lnTo>
                    <a:pt x="2586944" y="307634"/>
                  </a:lnTo>
                  <a:lnTo>
                    <a:pt x="2582478" y="328717"/>
                  </a:lnTo>
                  <a:lnTo>
                    <a:pt x="2586639" y="349799"/>
                  </a:lnTo>
                  <a:lnTo>
                    <a:pt x="2596972" y="365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919844" y="1494982"/>
              <a:ext cx="3807104" cy="825014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3503248" y="1565876"/>
              <a:ext cx="589280" cy="73660"/>
            </a:xfrm>
            <a:custGeom>
              <a:avLst/>
              <a:gdLst/>
              <a:ahLst/>
              <a:cxnLst/>
              <a:rect l="l" t="t" r="r" b="b"/>
              <a:pathLst>
                <a:path w="589280" h="73660">
                  <a:moveTo>
                    <a:pt x="552175" y="73048"/>
                  </a:moveTo>
                  <a:lnTo>
                    <a:pt x="36545" y="73048"/>
                  </a:lnTo>
                  <a:lnTo>
                    <a:pt x="22669" y="70362"/>
                  </a:lnTo>
                  <a:lnTo>
                    <a:pt x="11014" y="62842"/>
                  </a:lnTo>
                  <a:lnTo>
                    <a:pt x="2988" y="51293"/>
                  </a:lnTo>
                  <a:lnTo>
                    <a:pt x="0" y="36524"/>
                  </a:lnTo>
                  <a:lnTo>
                    <a:pt x="2988" y="21753"/>
                  </a:lnTo>
                  <a:lnTo>
                    <a:pt x="11014" y="10205"/>
                  </a:lnTo>
                  <a:lnTo>
                    <a:pt x="22669" y="2685"/>
                  </a:lnTo>
                  <a:lnTo>
                    <a:pt x="36545" y="0"/>
                  </a:lnTo>
                  <a:lnTo>
                    <a:pt x="552175" y="0"/>
                  </a:lnTo>
                  <a:lnTo>
                    <a:pt x="566033" y="2685"/>
                  </a:lnTo>
                  <a:lnTo>
                    <a:pt x="577679" y="10205"/>
                  </a:lnTo>
                  <a:lnTo>
                    <a:pt x="585702" y="21753"/>
                  </a:lnTo>
                  <a:lnTo>
                    <a:pt x="588690" y="36524"/>
                  </a:lnTo>
                  <a:lnTo>
                    <a:pt x="585702" y="51293"/>
                  </a:lnTo>
                  <a:lnTo>
                    <a:pt x="577679" y="62842"/>
                  </a:lnTo>
                  <a:lnTo>
                    <a:pt x="566033" y="70362"/>
                  </a:lnTo>
                  <a:lnTo>
                    <a:pt x="552175" y="73048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78873" y="1548689"/>
              <a:ext cx="107411" cy="10742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1606137" y="2390901"/>
              <a:ext cx="4432935" cy="2075814"/>
            </a:xfrm>
            <a:custGeom>
              <a:avLst/>
              <a:gdLst/>
              <a:ahLst/>
              <a:cxnLst/>
              <a:rect l="l" t="t" r="r" b="b"/>
              <a:pathLst>
                <a:path w="4432934" h="2075814">
                  <a:moveTo>
                    <a:pt x="47269" y="1422273"/>
                  </a:moveTo>
                  <a:lnTo>
                    <a:pt x="29006" y="1426032"/>
                  </a:lnTo>
                  <a:lnTo>
                    <a:pt x="13970" y="1436243"/>
                  </a:lnTo>
                  <a:lnTo>
                    <a:pt x="3759" y="1451279"/>
                  </a:lnTo>
                  <a:lnTo>
                    <a:pt x="0" y="1469555"/>
                  </a:lnTo>
                  <a:lnTo>
                    <a:pt x="0" y="2028151"/>
                  </a:lnTo>
                  <a:lnTo>
                    <a:pt x="3759" y="2046427"/>
                  </a:lnTo>
                  <a:lnTo>
                    <a:pt x="13970" y="2061464"/>
                  </a:lnTo>
                  <a:lnTo>
                    <a:pt x="29006" y="2071674"/>
                  </a:lnTo>
                  <a:lnTo>
                    <a:pt x="47269" y="2075434"/>
                  </a:lnTo>
                  <a:lnTo>
                    <a:pt x="47269" y="1422273"/>
                  </a:lnTo>
                  <a:close/>
                </a:path>
                <a:path w="4432934" h="2075814">
                  <a:moveTo>
                    <a:pt x="47269" y="629500"/>
                  </a:moveTo>
                  <a:lnTo>
                    <a:pt x="29006" y="632917"/>
                  </a:lnTo>
                  <a:lnTo>
                    <a:pt x="13970" y="642391"/>
                  </a:lnTo>
                  <a:lnTo>
                    <a:pt x="3759" y="656691"/>
                  </a:lnTo>
                  <a:lnTo>
                    <a:pt x="0" y="674636"/>
                  </a:lnTo>
                  <a:lnTo>
                    <a:pt x="0" y="1233233"/>
                  </a:lnTo>
                  <a:lnTo>
                    <a:pt x="3759" y="1251483"/>
                  </a:lnTo>
                  <a:lnTo>
                    <a:pt x="13970" y="1266520"/>
                  </a:lnTo>
                  <a:lnTo>
                    <a:pt x="29006" y="1276718"/>
                  </a:lnTo>
                  <a:lnTo>
                    <a:pt x="47269" y="1280477"/>
                  </a:lnTo>
                  <a:lnTo>
                    <a:pt x="47269" y="629500"/>
                  </a:lnTo>
                  <a:close/>
                </a:path>
                <a:path w="4432934" h="2075814">
                  <a:moveTo>
                    <a:pt x="47269" y="0"/>
                  </a:moveTo>
                  <a:lnTo>
                    <a:pt x="29006" y="3416"/>
                  </a:lnTo>
                  <a:lnTo>
                    <a:pt x="13970" y="12890"/>
                  </a:lnTo>
                  <a:lnTo>
                    <a:pt x="3759" y="27190"/>
                  </a:lnTo>
                  <a:lnTo>
                    <a:pt x="0" y="45110"/>
                  </a:lnTo>
                  <a:lnTo>
                    <a:pt x="0" y="313677"/>
                  </a:lnTo>
                  <a:lnTo>
                    <a:pt x="3759" y="331939"/>
                  </a:lnTo>
                  <a:lnTo>
                    <a:pt x="13970" y="346976"/>
                  </a:lnTo>
                  <a:lnTo>
                    <a:pt x="29006" y="357174"/>
                  </a:lnTo>
                  <a:lnTo>
                    <a:pt x="47269" y="360934"/>
                  </a:lnTo>
                  <a:lnTo>
                    <a:pt x="47269" y="0"/>
                  </a:lnTo>
                  <a:close/>
                </a:path>
                <a:path w="4432934" h="2075814">
                  <a:moveTo>
                    <a:pt x="4432312" y="891616"/>
                  </a:moveTo>
                  <a:lnTo>
                    <a:pt x="4428553" y="873353"/>
                  </a:lnTo>
                  <a:lnTo>
                    <a:pt x="4418355" y="858316"/>
                  </a:lnTo>
                  <a:lnTo>
                    <a:pt x="4403331" y="848106"/>
                  </a:lnTo>
                  <a:lnTo>
                    <a:pt x="4385068" y="844346"/>
                  </a:lnTo>
                  <a:lnTo>
                    <a:pt x="4385068" y="1890661"/>
                  </a:lnTo>
                  <a:lnTo>
                    <a:pt x="4403331" y="1886902"/>
                  </a:lnTo>
                  <a:lnTo>
                    <a:pt x="4418355" y="1876691"/>
                  </a:lnTo>
                  <a:lnTo>
                    <a:pt x="4428553" y="1861654"/>
                  </a:lnTo>
                  <a:lnTo>
                    <a:pt x="4432312" y="1843392"/>
                  </a:lnTo>
                  <a:lnTo>
                    <a:pt x="4432312" y="891616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653417" y="1230712"/>
              <a:ext cx="4338320" cy="8768080"/>
            </a:xfrm>
            <a:custGeom>
              <a:avLst/>
              <a:gdLst/>
              <a:ahLst/>
              <a:cxnLst/>
              <a:rect l="l" t="t" r="r" b="b"/>
              <a:pathLst>
                <a:path w="4338319" h="8768080">
                  <a:moveTo>
                    <a:pt x="3695394" y="8767946"/>
                  </a:moveTo>
                  <a:lnTo>
                    <a:pt x="642396" y="8767946"/>
                  </a:lnTo>
                  <a:lnTo>
                    <a:pt x="594491" y="8766182"/>
                  </a:lnTo>
                  <a:lnTo>
                    <a:pt x="547536" y="8760974"/>
                  </a:lnTo>
                  <a:lnTo>
                    <a:pt x="501655" y="8752447"/>
                  </a:lnTo>
                  <a:lnTo>
                    <a:pt x="456974" y="8740725"/>
                  </a:lnTo>
                  <a:lnTo>
                    <a:pt x="413617" y="8725933"/>
                  </a:lnTo>
                  <a:lnTo>
                    <a:pt x="371709" y="8708195"/>
                  </a:lnTo>
                  <a:lnTo>
                    <a:pt x="331375" y="8687637"/>
                  </a:lnTo>
                  <a:lnTo>
                    <a:pt x="292738" y="8664383"/>
                  </a:lnTo>
                  <a:lnTo>
                    <a:pt x="255925" y="8638557"/>
                  </a:lnTo>
                  <a:lnTo>
                    <a:pt x="221060" y="8610284"/>
                  </a:lnTo>
                  <a:lnTo>
                    <a:pt x="188267" y="8579690"/>
                  </a:lnTo>
                  <a:lnTo>
                    <a:pt x="157671" y="8546898"/>
                  </a:lnTo>
                  <a:lnTo>
                    <a:pt x="129397" y="8512033"/>
                  </a:lnTo>
                  <a:lnTo>
                    <a:pt x="103570" y="8475220"/>
                  </a:lnTo>
                  <a:lnTo>
                    <a:pt x="80314" y="8436584"/>
                  </a:lnTo>
                  <a:lnTo>
                    <a:pt x="59755" y="8396249"/>
                  </a:lnTo>
                  <a:lnTo>
                    <a:pt x="42016" y="8354340"/>
                  </a:lnTo>
                  <a:lnTo>
                    <a:pt x="27223" y="8310982"/>
                  </a:lnTo>
                  <a:lnTo>
                    <a:pt x="15500" y="8266299"/>
                  </a:lnTo>
                  <a:lnTo>
                    <a:pt x="6972" y="8220416"/>
                  </a:lnTo>
                  <a:lnTo>
                    <a:pt x="1880" y="8174507"/>
                  </a:lnTo>
                  <a:lnTo>
                    <a:pt x="1763" y="8173458"/>
                  </a:lnTo>
                  <a:lnTo>
                    <a:pt x="78" y="8127683"/>
                  </a:lnTo>
                  <a:lnTo>
                    <a:pt x="0" y="642396"/>
                  </a:lnTo>
                  <a:lnTo>
                    <a:pt x="805" y="609866"/>
                  </a:lnTo>
                  <a:lnTo>
                    <a:pt x="7252" y="544808"/>
                  </a:lnTo>
                  <a:lnTo>
                    <a:pt x="16149" y="497708"/>
                  </a:lnTo>
                  <a:lnTo>
                    <a:pt x="27919" y="451179"/>
                  </a:lnTo>
                  <a:lnTo>
                    <a:pt x="44580" y="407136"/>
                  </a:lnTo>
                  <a:lnTo>
                    <a:pt x="64465" y="363092"/>
                  </a:lnTo>
                  <a:lnTo>
                    <a:pt x="86517" y="322607"/>
                  </a:lnTo>
                  <a:lnTo>
                    <a:pt x="110912" y="283599"/>
                  </a:lnTo>
                  <a:lnTo>
                    <a:pt x="142531" y="238883"/>
                  </a:lnTo>
                  <a:lnTo>
                    <a:pt x="173018" y="203434"/>
                  </a:lnTo>
                  <a:lnTo>
                    <a:pt x="200342" y="176913"/>
                  </a:lnTo>
                  <a:lnTo>
                    <a:pt x="222903" y="156099"/>
                  </a:lnTo>
                  <a:lnTo>
                    <a:pt x="271943" y="117320"/>
                  </a:lnTo>
                  <a:lnTo>
                    <a:pt x="312062" y="91267"/>
                  </a:lnTo>
                  <a:lnTo>
                    <a:pt x="354337" y="68114"/>
                  </a:lnTo>
                  <a:lnTo>
                    <a:pt x="398576" y="48038"/>
                  </a:lnTo>
                  <a:lnTo>
                    <a:pt x="444582" y="31216"/>
                  </a:lnTo>
                  <a:lnTo>
                    <a:pt x="492162" y="17824"/>
                  </a:lnTo>
                  <a:lnTo>
                    <a:pt x="541121" y="8039"/>
                  </a:lnTo>
                  <a:lnTo>
                    <a:pt x="591855" y="1968"/>
                  </a:lnTo>
                  <a:lnTo>
                    <a:pt x="593037" y="1968"/>
                  </a:lnTo>
                  <a:lnTo>
                    <a:pt x="642396" y="0"/>
                  </a:lnTo>
                  <a:lnTo>
                    <a:pt x="3697528" y="0"/>
                  </a:lnTo>
                  <a:lnTo>
                    <a:pt x="3748590" y="1968"/>
                  </a:lnTo>
                  <a:lnTo>
                    <a:pt x="3798557" y="7792"/>
                  </a:lnTo>
                  <a:lnTo>
                    <a:pt x="3847288" y="17346"/>
                  </a:lnTo>
                  <a:lnTo>
                    <a:pt x="3894639" y="30508"/>
                  </a:lnTo>
                  <a:lnTo>
                    <a:pt x="3928951" y="42970"/>
                  </a:lnTo>
                  <a:lnTo>
                    <a:pt x="642396" y="42970"/>
                  </a:lnTo>
                  <a:lnTo>
                    <a:pt x="595576" y="44775"/>
                  </a:lnTo>
                  <a:lnTo>
                    <a:pt x="549738" y="50101"/>
                  </a:lnTo>
                  <a:lnTo>
                    <a:pt x="505014" y="58817"/>
                  </a:lnTo>
                  <a:lnTo>
                    <a:pt x="461539" y="70790"/>
                  </a:lnTo>
                  <a:lnTo>
                    <a:pt x="419446" y="85888"/>
                  </a:lnTo>
                  <a:lnTo>
                    <a:pt x="378869" y="103979"/>
                  </a:lnTo>
                  <a:lnTo>
                    <a:pt x="339942" y="124930"/>
                  </a:lnTo>
                  <a:lnTo>
                    <a:pt x="302797" y="148610"/>
                  </a:lnTo>
                  <a:lnTo>
                    <a:pt x="267569" y="174885"/>
                  </a:lnTo>
                  <a:lnTo>
                    <a:pt x="234392" y="203624"/>
                  </a:lnTo>
                  <a:lnTo>
                    <a:pt x="203398" y="234695"/>
                  </a:lnTo>
                  <a:lnTo>
                    <a:pt x="174722" y="267965"/>
                  </a:lnTo>
                  <a:lnTo>
                    <a:pt x="148497" y="303302"/>
                  </a:lnTo>
                  <a:lnTo>
                    <a:pt x="124857" y="340574"/>
                  </a:lnTo>
                  <a:lnTo>
                    <a:pt x="103935" y="379648"/>
                  </a:lnTo>
                  <a:lnTo>
                    <a:pt x="85866" y="420393"/>
                  </a:lnTo>
                  <a:lnTo>
                    <a:pt x="70782" y="462676"/>
                  </a:lnTo>
                  <a:lnTo>
                    <a:pt x="58817" y="506365"/>
                  </a:lnTo>
                  <a:lnTo>
                    <a:pt x="50106" y="551328"/>
                  </a:lnTo>
                  <a:lnTo>
                    <a:pt x="44781" y="597431"/>
                  </a:lnTo>
                  <a:lnTo>
                    <a:pt x="43059" y="642396"/>
                  </a:lnTo>
                  <a:lnTo>
                    <a:pt x="42976" y="8127683"/>
                  </a:lnTo>
                  <a:lnTo>
                    <a:pt x="44741" y="8173458"/>
                  </a:lnTo>
                  <a:lnTo>
                    <a:pt x="50119" y="8220416"/>
                  </a:lnTo>
                  <a:lnTo>
                    <a:pt x="58817" y="8265076"/>
                  </a:lnTo>
                  <a:lnTo>
                    <a:pt x="70782" y="8308554"/>
                  </a:lnTo>
                  <a:lnTo>
                    <a:pt x="85866" y="8350649"/>
                  </a:lnTo>
                  <a:lnTo>
                    <a:pt x="103935" y="8391229"/>
                  </a:lnTo>
                  <a:lnTo>
                    <a:pt x="124857" y="8430158"/>
                  </a:lnTo>
                  <a:lnTo>
                    <a:pt x="148497" y="8467305"/>
                  </a:lnTo>
                  <a:lnTo>
                    <a:pt x="174722" y="8502534"/>
                  </a:lnTo>
                  <a:lnTo>
                    <a:pt x="203398" y="8535713"/>
                  </a:lnTo>
                  <a:lnTo>
                    <a:pt x="234392" y="8566708"/>
                  </a:lnTo>
                  <a:lnTo>
                    <a:pt x="267569" y="8595385"/>
                  </a:lnTo>
                  <a:lnTo>
                    <a:pt x="302797" y="8621611"/>
                  </a:lnTo>
                  <a:lnTo>
                    <a:pt x="339942" y="8645251"/>
                  </a:lnTo>
                  <a:lnTo>
                    <a:pt x="378869" y="8666173"/>
                  </a:lnTo>
                  <a:lnTo>
                    <a:pt x="419446" y="8684243"/>
                  </a:lnTo>
                  <a:lnTo>
                    <a:pt x="461539" y="8699327"/>
                  </a:lnTo>
                  <a:lnTo>
                    <a:pt x="505014" y="8711292"/>
                  </a:lnTo>
                  <a:lnTo>
                    <a:pt x="549738" y="8720003"/>
                  </a:lnTo>
                  <a:lnTo>
                    <a:pt x="595576" y="8725328"/>
                  </a:lnTo>
                  <a:lnTo>
                    <a:pt x="642396" y="8727133"/>
                  </a:lnTo>
                  <a:lnTo>
                    <a:pt x="3920656" y="8727133"/>
                  </a:lnTo>
                  <a:lnTo>
                    <a:pt x="3880816" y="8740725"/>
                  </a:lnTo>
                  <a:lnTo>
                    <a:pt x="3836135" y="8752447"/>
                  </a:lnTo>
                  <a:lnTo>
                    <a:pt x="3790255" y="8760974"/>
                  </a:lnTo>
                  <a:lnTo>
                    <a:pt x="3743300" y="8766182"/>
                  </a:lnTo>
                  <a:lnTo>
                    <a:pt x="3695394" y="8767946"/>
                  </a:lnTo>
                  <a:close/>
                </a:path>
                <a:path w="4338319" h="8768080">
                  <a:moveTo>
                    <a:pt x="3920656" y="8727133"/>
                  </a:moveTo>
                  <a:lnTo>
                    <a:pt x="3695394" y="8727133"/>
                  </a:lnTo>
                  <a:lnTo>
                    <a:pt x="3742214" y="8725328"/>
                  </a:lnTo>
                  <a:lnTo>
                    <a:pt x="3788053" y="8720003"/>
                  </a:lnTo>
                  <a:lnTo>
                    <a:pt x="3832776" y="8711292"/>
                  </a:lnTo>
                  <a:lnTo>
                    <a:pt x="3876251" y="8699327"/>
                  </a:lnTo>
                  <a:lnTo>
                    <a:pt x="3918344" y="8684243"/>
                  </a:lnTo>
                  <a:lnTo>
                    <a:pt x="3958921" y="8666173"/>
                  </a:lnTo>
                  <a:lnTo>
                    <a:pt x="3997849" y="8645251"/>
                  </a:lnTo>
                  <a:lnTo>
                    <a:pt x="4034993" y="8621611"/>
                  </a:lnTo>
                  <a:lnTo>
                    <a:pt x="4070221" y="8595385"/>
                  </a:lnTo>
                  <a:lnTo>
                    <a:pt x="4103399" y="8566708"/>
                  </a:lnTo>
                  <a:lnTo>
                    <a:pt x="4134392" y="8535713"/>
                  </a:lnTo>
                  <a:lnTo>
                    <a:pt x="4163069" y="8502534"/>
                  </a:lnTo>
                  <a:lnTo>
                    <a:pt x="4189293" y="8467305"/>
                  </a:lnTo>
                  <a:lnTo>
                    <a:pt x="4212934" y="8430158"/>
                  </a:lnTo>
                  <a:lnTo>
                    <a:pt x="4233855" y="8391229"/>
                  </a:lnTo>
                  <a:lnTo>
                    <a:pt x="4251925" y="8350649"/>
                  </a:lnTo>
                  <a:lnTo>
                    <a:pt x="4267009" y="8308554"/>
                  </a:lnTo>
                  <a:lnTo>
                    <a:pt x="4278973" y="8265076"/>
                  </a:lnTo>
                  <a:lnTo>
                    <a:pt x="4287671" y="8220416"/>
                  </a:lnTo>
                  <a:lnTo>
                    <a:pt x="4293009" y="8174507"/>
                  </a:lnTo>
                  <a:lnTo>
                    <a:pt x="4294814" y="8127683"/>
                  </a:lnTo>
                  <a:lnTo>
                    <a:pt x="4294814" y="642396"/>
                  </a:lnTo>
                  <a:lnTo>
                    <a:pt x="4293081" y="597431"/>
                  </a:lnTo>
                  <a:lnTo>
                    <a:pt x="4287685" y="549736"/>
                  </a:lnTo>
                  <a:lnTo>
                    <a:pt x="4278973" y="505012"/>
                  </a:lnTo>
                  <a:lnTo>
                    <a:pt x="4267009" y="461536"/>
                  </a:lnTo>
                  <a:lnTo>
                    <a:pt x="4251925" y="419443"/>
                  </a:lnTo>
                  <a:lnTo>
                    <a:pt x="4233855" y="378865"/>
                  </a:lnTo>
                  <a:lnTo>
                    <a:pt x="4212934" y="339937"/>
                  </a:lnTo>
                  <a:lnTo>
                    <a:pt x="4189293" y="302792"/>
                  </a:lnTo>
                  <a:lnTo>
                    <a:pt x="4163069" y="267564"/>
                  </a:lnTo>
                  <a:lnTo>
                    <a:pt x="4134392" y="234386"/>
                  </a:lnTo>
                  <a:lnTo>
                    <a:pt x="4103441" y="203434"/>
                  </a:lnTo>
                  <a:lnTo>
                    <a:pt x="4070221" y="174716"/>
                  </a:lnTo>
                  <a:lnTo>
                    <a:pt x="4035153" y="148610"/>
                  </a:lnTo>
                  <a:lnTo>
                    <a:pt x="3997974" y="124930"/>
                  </a:lnTo>
                  <a:lnTo>
                    <a:pt x="3959014" y="103979"/>
                  </a:lnTo>
                  <a:lnTo>
                    <a:pt x="3918409" y="85888"/>
                  </a:lnTo>
                  <a:lnTo>
                    <a:pt x="3876293" y="70790"/>
                  </a:lnTo>
                  <a:lnTo>
                    <a:pt x="3832799" y="58817"/>
                  </a:lnTo>
                  <a:lnTo>
                    <a:pt x="3788062" y="50101"/>
                  </a:lnTo>
                  <a:lnTo>
                    <a:pt x="3742216" y="44775"/>
                  </a:lnTo>
                  <a:lnTo>
                    <a:pt x="3695394" y="42970"/>
                  </a:lnTo>
                  <a:lnTo>
                    <a:pt x="3928951" y="42970"/>
                  </a:lnTo>
                  <a:lnTo>
                    <a:pt x="3984638" y="67159"/>
                  </a:lnTo>
                  <a:lnTo>
                    <a:pt x="4027002" y="90400"/>
                  </a:lnTo>
                  <a:lnTo>
                    <a:pt x="4067419" y="116754"/>
                  </a:lnTo>
                  <a:lnTo>
                    <a:pt x="4105747" y="146096"/>
                  </a:lnTo>
                  <a:lnTo>
                    <a:pt x="4139582" y="176008"/>
                  </a:lnTo>
                  <a:lnTo>
                    <a:pt x="4166606" y="204340"/>
                  </a:lnTo>
                  <a:lnTo>
                    <a:pt x="4196493" y="239185"/>
                  </a:lnTo>
                  <a:lnTo>
                    <a:pt x="4220323" y="270708"/>
                  </a:lnTo>
                  <a:lnTo>
                    <a:pt x="4245406" y="309380"/>
                  </a:lnTo>
                  <a:lnTo>
                    <a:pt x="4268672" y="348959"/>
                  </a:lnTo>
                  <a:lnTo>
                    <a:pt x="4285088" y="384410"/>
                  </a:lnTo>
                  <a:lnTo>
                    <a:pt x="4302660" y="428655"/>
                  </a:lnTo>
                  <a:lnTo>
                    <a:pt x="4314315" y="466958"/>
                  </a:lnTo>
                  <a:lnTo>
                    <a:pt x="4324898" y="513487"/>
                  </a:lnTo>
                  <a:lnTo>
                    <a:pt x="4334568" y="576330"/>
                  </a:lnTo>
                  <a:lnTo>
                    <a:pt x="4337791" y="642396"/>
                  </a:lnTo>
                  <a:lnTo>
                    <a:pt x="4337712" y="8127683"/>
                  </a:lnTo>
                  <a:lnTo>
                    <a:pt x="4336027" y="8173458"/>
                  </a:lnTo>
                  <a:lnTo>
                    <a:pt x="4330819" y="8220416"/>
                  </a:lnTo>
                  <a:lnTo>
                    <a:pt x="4322291" y="8266299"/>
                  </a:lnTo>
                  <a:lnTo>
                    <a:pt x="4310568" y="8310982"/>
                  </a:lnTo>
                  <a:lnTo>
                    <a:pt x="4295775" y="8354340"/>
                  </a:lnTo>
                  <a:lnTo>
                    <a:pt x="4278036" y="8396249"/>
                  </a:lnTo>
                  <a:lnTo>
                    <a:pt x="4257476" y="8436584"/>
                  </a:lnTo>
                  <a:lnTo>
                    <a:pt x="4234220" y="8475220"/>
                  </a:lnTo>
                  <a:lnTo>
                    <a:pt x="4208393" y="8512033"/>
                  </a:lnTo>
                  <a:lnTo>
                    <a:pt x="4180119" y="8546898"/>
                  </a:lnTo>
                  <a:lnTo>
                    <a:pt x="4149524" y="8579690"/>
                  </a:lnTo>
                  <a:lnTo>
                    <a:pt x="4116731" y="8610284"/>
                  </a:lnTo>
                  <a:lnTo>
                    <a:pt x="4081865" y="8638557"/>
                  </a:lnTo>
                  <a:lnTo>
                    <a:pt x="4045052" y="8664383"/>
                  </a:lnTo>
                  <a:lnTo>
                    <a:pt x="4006416" y="8687637"/>
                  </a:lnTo>
                  <a:lnTo>
                    <a:pt x="3966081" y="8708195"/>
                  </a:lnTo>
                  <a:lnTo>
                    <a:pt x="3924173" y="8725933"/>
                  </a:lnTo>
                  <a:lnTo>
                    <a:pt x="3920656" y="872713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1506" rIns="0" bIns="0" rtlCol="0">
            <a:spAutoFit/>
          </a:bodyPr>
          <a:lstStyle/>
          <a:p>
            <a:pPr marL="1697355">
              <a:lnSpc>
                <a:spcPct val="100000"/>
              </a:lnSpc>
              <a:spcBef>
                <a:spcPts val="100"/>
              </a:spcBef>
            </a:pPr>
            <a:r>
              <a:rPr sz="4000" spc="-165" dirty="0"/>
              <a:t>Email</a:t>
            </a:r>
            <a:r>
              <a:rPr sz="4000" spc="-130" dirty="0"/>
              <a:t> </a:t>
            </a:r>
            <a:r>
              <a:rPr sz="4000" spc="-55" dirty="0"/>
              <a:t>Verification</a:t>
            </a:r>
            <a:endParaRPr sz="4000"/>
          </a:p>
        </p:txBody>
      </p:sp>
      <p:grpSp>
        <p:nvGrpSpPr>
          <p:cNvPr id="4" name="object 4"/>
          <p:cNvGrpSpPr/>
          <p:nvPr/>
        </p:nvGrpSpPr>
        <p:grpSpPr>
          <a:xfrm>
            <a:off x="9444532" y="1230711"/>
            <a:ext cx="4204335" cy="8316595"/>
            <a:chOff x="9444532" y="1230711"/>
            <a:chExt cx="4204335" cy="8316595"/>
          </a:xfrm>
        </p:grpSpPr>
        <p:sp>
          <p:nvSpPr>
            <p:cNvPr id="5" name="object 5"/>
            <p:cNvSpPr/>
            <p:nvPr/>
          </p:nvSpPr>
          <p:spPr>
            <a:xfrm>
              <a:off x="9530120" y="1271469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67"/>
                  </a:moveTo>
                  <a:lnTo>
                    <a:pt x="568573" y="8234967"/>
                  </a:lnTo>
                  <a:lnTo>
                    <a:pt x="519538" y="8232879"/>
                  </a:lnTo>
                  <a:lnTo>
                    <a:pt x="471656" y="8226728"/>
                  </a:lnTo>
                  <a:lnTo>
                    <a:pt x="425099" y="8216686"/>
                  </a:lnTo>
                  <a:lnTo>
                    <a:pt x="380038" y="8202923"/>
                  </a:lnTo>
                  <a:lnTo>
                    <a:pt x="336644" y="8185611"/>
                  </a:lnTo>
                  <a:lnTo>
                    <a:pt x="295089" y="8164922"/>
                  </a:lnTo>
                  <a:lnTo>
                    <a:pt x="255543" y="8141025"/>
                  </a:lnTo>
                  <a:lnTo>
                    <a:pt x="218177" y="8114092"/>
                  </a:lnTo>
                  <a:lnTo>
                    <a:pt x="183163" y="8084294"/>
                  </a:lnTo>
                  <a:lnTo>
                    <a:pt x="150672" y="8051803"/>
                  </a:lnTo>
                  <a:lnTo>
                    <a:pt x="120874" y="8016789"/>
                  </a:lnTo>
                  <a:lnTo>
                    <a:pt x="93942" y="7979423"/>
                  </a:lnTo>
                  <a:lnTo>
                    <a:pt x="70045" y="7939877"/>
                  </a:lnTo>
                  <a:lnTo>
                    <a:pt x="49355" y="7898322"/>
                  </a:lnTo>
                  <a:lnTo>
                    <a:pt x="32043" y="7854928"/>
                  </a:lnTo>
                  <a:lnTo>
                    <a:pt x="18281" y="7809868"/>
                  </a:lnTo>
                  <a:lnTo>
                    <a:pt x="8239" y="7763311"/>
                  </a:lnTo>
                  <a:lnTo>
                    <a:pt x="2088" y="7715429"/>
                  </a:lnTo>
                  <a:lnTo>
                    <a:pt x="0" y="7666393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1" y="425095"/>
                  </a:lnTo>
                  <a:lnTo>
                    <a:pt x="32043" y="380036"/>
                  </a:lnTo>
                  <a:lnTo>
                    <a:pt x="49310" y="336755"/>
                  </a:lnTo>
                  <a:lnTo>
                    <a:pt x="70045" y="295089"/>
                  </a:lnTo>
                  <a:lnTo>
                    <a:pt x="93942" y="255544"/>
                  </a:lnTo>
                  <a:lnTo>
                    <a:pt x="120874" y="218179"/>
                  </a:lnTo>
                  <a:lnTo>
                    <a:pt x="150672" y="183165"/>
                  </a:lnTo>
                  <a:lnTo>
                    <a:pt x="183163" y="150674"/>
                  </a:lnTo>
                  <a:lnTo>
                    <a:pt x="218177" y="120876"/>
                  </a:lnTo>
                  <a:lnTo>
                    <a:pt x="255543" y="93943"/>
                  </a:lnTo>
                  <a:lnTo>
                    <a:pt x="295089" y="70046"/>
                  </a:lnTo>
                  <a:lnTo>
                    <a:pt x="336644" y="49356"/>
                  </a:lnTo>
                  <a:lnTo>
                    <a:pt x="380038" y="32044"/>
                  </a:lnTo>
                  <a:lnTo>
                    <a:pt x="425099" y="18281"/>
                  </a:lnTo>
                  <a:lnTo>
                    <a:pt x="471656" y="8239"/>
                  </a:lnTo>
                  <a:lnTo>
                    <a:pt x="519538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7" y="2088"/>
                  </a:lnTo>
                  <a:lnTo>
                    <a:pt x="3561265" y="8239"/>
                  </a:lnTo>
                  <a:lnTo>
                    <a:pt x="3607819" y="18281"/>
                  </a:lnTo>
                  <a:lnTo>
                    <a:pt x="3652876" y="32044"/>
                  </a:lnTo>
                  <a:lnTo>
                    <a:pt x="3696267" y="49356"/>
                  </a:lnTo>
                  <a:lnTo>
                    <a:pt x="3737820" y="70046"/>
                  </a:lnTo>
                  <a:lnTo>
                    <a:pt x="3777364" y="93943"/>
                  </a:lnTo>
                  <a:lnTo>
                    <a:pt x="3814728" y="120876"/>
                  </a:lnTo>
                  <a:lnTo>
                    <a:pt x="3849740" y="150674"/>
                  </a:lnTo>
                  <a:lnTo>
                    <a:pt x="3882230" y="183165"/>
                  </a:lnTo>
                  <a:lnTo>
                    <a:pt x="3904979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6" y="264134"/>
                  </a:lnTo>
                  <a:lnTo>
                    <a:pt x="327683" y="292460"/>
                  </a:lnTo>
                  <a:lnTo>
                    <a:pt x="294495" y="325647"/>
                  </a:lnTo>
                  <a:lnTo>
                    <a:pt x="266168" y="363169"/>
                  </a:lnTo>
                  <a:lnTo>
                    <a:pt x="243223" y="404503"/>
                  </a:lnTo>
                  <a:lnTo>
                    <a:pt x="226185" y="449126"/>
                  </a:lnTo>
                  <a:lnTo>
                    <a:pt x="215579" y="496514"/>
                  </a:lnTo>
                  <a:lnTo>
                    <a:pt x="211927" y="546143"/>
                  </a:lnTo>
                  <a:lnTo>
                    <a:pt x="211927" y="7699007"/>
                  </a:lnTo>
                  <a:lnTo>
                    <a:pt x="215579" y="7748636"/>
                  </a:lnTo>
                  <a:lnTo>
                    <a:pt x="226185" y="7796024"/>
                  </a:lnTo>
                  <a:lnTo>
                    <a:pt x="243223" y="7840647"/>
                  </a:lnTo>
                  <a:lnTo>
                    <a:pt x="266168" y="7881983"/>
                  </a:lnTo>
                  <a:lnTo>
                    <a:pt x="294495" y="7919506"/>
                  </a:lnTo>
                  <a:lnTo>
                    <a:pt x="327683" y="7952693"/>
                  </a:lnTo>
                  <a:lnTo>
                    <a:pt x="365206" y="7981021"/>
                  </a:lnTo>
                  <a:lnTo>
                    <a:pt x="406542" y="8003966"/>
                  </a:lnTo>
                  <a:lnTo>
                    <a:pt x="451165" y="8021003"/>
                  </a:lnTo>
                  <a:lnTo>
                    <a:pt x="498553" y="8031610"/>
                  </a:lnTo>
                  <a:lnTo>
                    <a:pt x="548182" y="8035262"/>
                  </a:lnTo>
                  <a:lnTo>
                    <a:pt x="3896307" y="8035262"/>
                  </a:lnTo>
                  <a:lnTo>
                    <a:pt x="3882230" y="8051803"/>
                  </a:lnTo>
                  <a:lnTo>
                    <a:pt x="3849740" y="8084294"/>
                  </a:lnTo>
                  <a:lnTo>
                    <a:pt x="3814728" y="8114092"/>
                  </a:lnTo>
                  <a:lnTo>
                    <a:pt x="3777364" y="8141025"/>
                  </a:lnTo>
                  <a:lnTo>
                    <a:pt x="3737820" y="8164922"/>
                  </a:lnTo>
                  <a:lnTo>
                    <a:pt x="3696267" y="8185611"/>
                  </a:lnTo>
                  <a:lnTo>
                    <a:pt x="3652876" y="8202923"/>
                  </a:lnTo>
                  <a:lnTo>
                    <a:pt x="3607819" y="8216686"/>
                  </a:lnTo>
                  <a:lnTo>
                    <a:pt x="3561265" y="8226728"/>
                  </a:lnTo>
                  <a:lnTo>
                    <a:pt x="3513387" y="8232879"/>
                  </a:lnTo>
                  <a:lnTo>
                    <a:pt x="3464356" y="8234967"/>
                  </a:lnTo>
                  <a:close/>
                </a:path>
                <a:path w="4033519" h="8235315">
                  <a:moveTo>
                    <a:pt x="2861157" y="491121"/>
                  </a:moveTo>
                  <a:lnTo>
                    <a:pt x="1175857" y="491121"/>
                  </a:lnTo>
                  <a:lnTo>
                    <a:pt x="1125729" y="484300"/>
                  </a:lnTo>
                  <a:lnTo>
                    <a:pt x="1080527" y="465082"/>
                  </a:lnTo>
                  <a:lnTo>
                    <a:pt x="1042118" y="435335"/>
                  </a:lnTo>
                  <a:lnTo>
                    <a:pt x="1012371" y="396928"/>
                  </a:lnTo>
                  <a:lnTo>
                    <a:pt x="993153" y="351728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82" y="209897"/>
                  </a:lnTo>
                  <a:lnTo>
                    <a:pt x="3050682" y="260844"/>
                  </a:lnTo>
                  <a:lnTo>
                    <a:pt x="2500457" y="260844"/>
                  </a:lnTo>
                  <a:lnTo>
                    <a:pt x="2481320" y="264792"/>
                  </a:lnTo>
                  <a:lnTo>
                    <a:pt x="2465043" y="275618"/>
                  </a:lnTo>
                  <a:lnTo>
                    <a:pt x="2463973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8"/>
                  </a:lnTo>
                  <a:lnTo>
                    <a:pt x="1716664" y="297781"/>
                  </a:lnTo>
                  <a:lnTo>
                    <a:pt x="1713829" y="311792"/>
                  </a:lnTo>
                  <a:lnTo>
                    <a:pt x="1716632" y="325647"/>
                  </a:lnTo>
                  <a:lnTo>
                    <a:pt x="1716664" y="325802"/>
                  </a:lnTo>
                  <a:lnTo>
                    <a:pt x="1724276" y="336755"/>
                  </a:lnTo>
                  <a:lnTo>
                    <a:pt x="1735329" y="343888"/>
                  </a:lnTo>
                  <a:lnTo>
                    <a:pt x="1748485" y="346435"/>
                  </a:lnTo>
                  <a:lnTo>
                    <a:pt x="2463254" y="346435"/>
                  </a:lnTo>
                  <a:lnTo>
                    <a:pt x="2464277" y="347962"/>
                  </a:lnTo>
                  <a:lnTo>
                    <a:pt x="2480458" y="358788"/>
                  </a:lnTo>
                  <a:lnTo>
                    <a:pt x="2500457" y="362736"/>
                  </a:lnTo>
                  <a:lnTo>
                    <a:pt x="3039180" y="362736"/>
                  </a:lnTo>
                  <a:lnTo>
                    <a:pt x="3024643" y="396928"/>
                  </a:lnTo>
                  <a:lnTo>
                    <a:pt x="2994896" y="435335"/>
                  </a:lnTo>
                  <a:lnTo>
                    <a:pt x="2956487" y="465082"/>
                  </a:lnTo>
                  <a:lnTo>
                    <a:pt x="2911285" y="484300"/>
                  </a:lnTo>
                  <a:lnTo>
                    <a:pt x="2861157" y="491121"/>
                  </a:lnTo>
                  <a:close/>
                </a:path>
                <a:path w="4033519" h="8235315">
                  <a:moveTo>
                    <a:pt x="3896307" y="8035262"/>
                  </a:moveTo>
                  <a:lnTo>
                    <a:pt x="3488801" y="8035262"/>
                  </a:lnTo>
                  <a:lnTo>
                    <a:pt x="3538430" y="8031610"/>
                  </a:lnTo>
                  <a:lnTo>
                    <a:pt x="3585818" y="8021003"/>
                  </a:lnTo>
                  <a:lnTo>
                    <a:pt x="3630442" y="8003966"/>
                  </a:lnTo>
                  <a:lnTo>
                    <a:pt x="3671777" y="7981021"/>
                  </a:lnTo>
                  <a:lnTo>
                    <a:pt x="3709301" y="7952693"/>
                  </a:lnTo>
                  <a:lnTo>
                    <a:pt x="3742488" y="7919506"/>
                  </a:lnTo>
                  <a:lnTo>
                    <a:pt x="3770816" y="7881983"/>
                  </a:lnTo>
                  <a:lnTo>
                    <a:pt x="3793761" y="7840647"/>
                  </a:lnTo>
                  <a:lnTo>
                    <a:pt x="3810798" y="7796024"/>
                  </a:lnTo>
                  <a:lnTo>
                    <a:pt x="3821405" y="7748636"/>
                  </a:lnTo>
                  <a:lnTo>
                    <a:pt x="3825057" y="7699007"/>
                  </a:lnTo>
                  <a:lnTo>
                    <a:pt x="3823014" y="7699007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8" y="449126"/>
                  </a:lnTo>
                  <a:lnTo>
                    <a:pt x="3791723" y="404503"/>
                  </a:lnTo>
                  <a:lnTo>
                    <a:pt x="3768782" y="363169"/>
                  </a:lnTo>
                  <a:lnTo>
                    <a:pt x="3740574" y="325802"/>
                  </a:lnTo>
                  <a:lnTo>
                    <a:pt x="3707271" y="292460"/>
                  </a:lnTo>
                  <a:lnTo>
                    <a:pt x="3669749" y="264134"/>
                  </a:lnTo>
                  <a:lnTo>
                    <a:pt x="3628413" y="241191"/>
                  </a:lnTo>
                  <a:lnTo>
                    <a:pt x="3583787" y="224154"/>
                  </a:lnTo>
                  <a:lnTo>
                    <a:pt x="3536395" y="213549"/>
                  </a:lnTo>
                  <a:lnTo>
                    <a:pt x="3486759" y="209897"/>
                  </a:lnTo>
                  <a:lnTo>
                    <a:pt x="3904979" y="209897"/>
                  </a:lnTo>
                  <a:lnTo>
                    <a:pt x="3938959" y="255544"/>
                  </a:lnTo>
                  <a:lnTo>
                    <a:pt x="3962855" y="295089"/>
                  </a:lnTo>
                  <a:lnTo>
                    <a:pt x="3983589" y="336755"/>
                  </a:lnTo>
                  <a:lnTo>
                    <a:pt x="4000856" y="380036"/>
                  </a:lnTo>
                  <a:lnTo>
                    <a:pt x="4014619" y="425095"/>
                  </a:lnTo>
                  <a:lnTo>
                    <a:pt x="4024661" y="471649"/>
                  </a:lnTo>
                  <a:lnTo>
                    <a:pt x="4030811" y="519529"/>
                  </a:lnTo>
                  <a:lnTo>
                    <a:pt x="4032900" y="568561"/>
                  </a:lnTo>
                  <a:lnTo>
                    <a:pt x="4032900" y="7666393"/>
                  </a:lnTo>
                  <a:lnTo>
                    <a:pt x="4030811" y="7715429"/>
                  </a:lnTo>
                  <a:lnTo>
                    <a:pt x="4024661" y="7763311"/>
                  </a:lnTo>
                  <a:lnTo>
                    <a:pt x="4014619" y="7809868"/>
                  </a:lnTo>
                  <a:lnTo>
                    <a:pt x="4000856" y="7854928"/>
                  </a:lnTo>
                  <a:lnTo>
                    <a:pt x="3983545" y="7898322"/>
                  </a:lnTo>
                  <a:lnTo>
                    <a:pt x="3962855" y="7939877"/>
                  </a:lnTo>
                  <a:lnTo>
                    <a:pt x="3938959" y="7979423"/>
                  </a:lnTo>
                  <a:lnTo>
                    <a:pt x="3912027" y="8016789"/>
                  </a:lnTo>
                  <a:lnTo>
                    <a:pt x="3896307" y="8035262"/>
                  </a:lnTo>
                  <a:close/>
                </a:path>
                <a:path w="4033519" h="8235315">
                  <a:moveTo>
                    <a:pt x="3039180" y="362736"/>
                  </a:moveTo>
                  <a:lnTo>
                    <a:pt x="2500457" y="362736"/>
                  </a:lnTo>
                  <a:lnTo>
                    <a:pt x="2520451" y="358788"/>
                  </a:lnTo>
                  <a:lnTo>
                    <a:pt x="2536621" y="347962"/>
                  </a:lnTo>
                  <a:lnTo>
                    <a:pt x="2547443" y="331787"/>
                  </a:lnTo>
                  <a:lnTo>
                    <a:pt x="2551389" y="311792"/>
                  </a:lnTo>
                  <a:lnTo>
                    <a:pt x="2547443" y="291794"/>
                  </a:lnTo>
                  <a:lnTo>
                    <a:pt x="2536621" y="275618"/>
                  </a:lnTo>
                  <a:lnTo>
                    <a:pt x="2520451" y="264792"/>
                  </a:lnTo>
                  <a:lnTo>
                    <a:pt x="2500457" y="260844"/>
                  </a:lnTo>
                  <a:lnTo>
                    <a:pt x="3050682" y="260844"/>
                  </a:lnTo>
                  <a:lnTo>
                    <a:pt x="3050682" y="301602"/>
                  </a:lnTo>
                  <a:lnTo>
                    <a:pt x="3043861" y="351728"/>
                  </a:lnTo>
                  <a:lnTo>
                    <a:pt x="3039180" y="362736"/>
                  </a:lnTo>
                  <a:close/>
                </a:path>
                <a:path w="4033519" h="8235315">
                  <a:moveTo>
                    <a:pt x="2463254" y="346435"/>
                  </a:moveTo>
                  <a:lnTo>
                    <a:pt x="2237567" y="346435"/>
                  </a:lnTo>
                  <a:lnTo>
                    <a:pt x="2250723" y="343888"/>
                  </a:lnTo>
                  <a:lnTo>
                    <a:pt x="2261776" y="336755"/>
                  </a:lnTo>
                  <a:lnTo>
                    <a:pt x="2269388" y="325802"/>
                  </a:lnTo>
                  <a:lnTo>
                    <a:pt x="2272223" y="311792"/>
                  </a:lnTo>
                  <a:lnTo>
                    <a:pt x="2269388" y="297781"/>
                  </a:lnTo>
                  <a:lnTo>
                    <a:pt x="2261776" y="286828"/>
                  </a:lnTo>
                  <a:lnTo>
                    <a:pt x="2250723" y="279695"/>
                  </a:lnTo>
                  <a:lnTo>
                    <a:pt x="2237567" y="277148"/>
                  </a:lnTo>
                  <a:lnTo>
                    <a:pt x="2463973" y="277148"/>
                  </a:lnTo>
                  <a:lnTo>
                    <a:pt x="2453732" y="291794"/>
                  </a:lnTo>
                  <a:lnTo>
                    <a:pt x="2449494" y="311792"/>
                  </a:lnTo>
                  <a:lnTo>
                    <a:pt x="2453445" y="331787"/>
                  </a:lnTo>
                  <a:lnTo>
                    <a:pt x="2463254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42047" y="1481367"/>
              <a:ext cx="3611087" cy="782536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1243949" y="1548618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7"/>
                  </a:lnTo>
                  <a:lnTo>
                    <a:pt x="2834" y="48653"/>
                  </a:lnTo>
                  <a:lnTo>
                    <a:pt x="0" y="34643"/>
                  </a:lnTo>
                  <a:lnTo>
                    <a:pt x="2834" y="20633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93" y="2547"/>
                  </a:lnTo>
                  <a:lnTo>
                    <a:pt x="547946" y="9679"/>
                  </a:lnTo>
                  <a:lnTo>
                    <a:pt x="555558" y="20633"/>
                  </a:lnTo>
                  <a:lnTo>
                    <a:pt x="558393" y="34643"/>
                  </a:lnTo>
                  <a:lnTo>
                    <a:pt x="555558" y="48653"/>
                  </a:lnTo>
                  <a:lnTo>
                    <a:pt x="547946" y="59607"/>
                  </a:lnTo>
                  <a:lnTo>
                    <a:pt x="536893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79615" y="1532314"/>
              <a:ext cx="101894" cy="10189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9444532" y="2331160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46" y="1362303"/>
                  </a:lnTo>
                  <a:lnTo>
                    <a:pt x="3556" y="1376565"/>
                  </a:lnTo>
                  <a:lnTo>
                    <a:pt x="0" y="1393901"/>
                  </a:lnTo>
                  <a:lnTo>
                    <a:pt x="0" y="1923732"/>
                  </a:lnTo>
                  <a:lnTo>
                    <a:pt x="3556" y="1941055"/>
                  </a:lnTo>
                  <a:lnTo>
                    <a:pt x="13246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4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46" y="609320"/>
                  </a:lnTo>
                  <a:lnTo>
                    <a:pt x="3556" y="622884"/>
                  </a:lnTo>
                  <a:lnTo>
                    <a:pt x="0" y="639889"/>
                  </a:lnTo>
                  <a:lnTo>
                    <a:pt x="0" y="1169720"/>
                  </a:lnTo>
                  <a:lnTo>
                    <a:pt x="3556" y="1187043"/>
                  </a:lnTo>
                  <a:lnTo>
                    <a:pt x="13246" y="1201318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08" y="3251"/>
                  </a:lnTo>
                  <a:lnTo>
                    <a:pt x="13246" y="12230"/>
                  </a:lnTo>
                  <a:lnTo>
                    <a:pt x="3556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56" y="314845"/>
                  </a:lnTo>
                  <a:lnTo>
                    <a:pt x="13246" y="329107"/>
                  </a:lnTo>
                  <a:lnTo>
                    <a:pt x="27508" y="338797"/>
                  </a:lnTo>
                  <a:lnTo>
                    <a:pt x="44831" y="342353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093" y="845718"/>
                  </a:moveTo>
                  <a:lnTo>
                    <a:pt x="4200537" y="828382"/>
                  </a:lnTo>
                  <a:lnTo>
                    <a:pt x="4190847" y="814120"/>
                  </a:lnTo>
                  <a:lnTo>
                    <a:pt x="4176585" y="804443"/>
                  </a:lnTo>
                  <a:lnTo>
                    <a:pt x="4159262" y="800874"/>
                  </a:lnTo>
                  <a:lnTo>
                    <a:pt x="4159262" y="1793303"/>
                  </a:lnTo>
                  <a:lnTo>
                    <a:pt x="4176585" y="1789747"/>
                  </a:lnTo>
                  <a:lnTo>
                    <a:pt x="4190847" y="1780070"/>
                  </a:lnTo>
                  <a:lnTo>
                    <a:pt x="4200537" y="1765808"/>
                  </a:lnTo>
                  <a:lnTo>
                    <a:pt x="4204093" y="1748472"/>
                  </a:lnTo>
                  <a:lnTo>
                    <a:pt x="4204093" y="84571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489368" y="1230711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6"/>
                  </a:moveTo>
                  <a:lnTo>
                    <a:pt x="609325" y="8316476"/>
                  </a:lnTo>
                  <a:lnTo>
                    <a:pt x="561741" y="8314641"/>
                  </a:lnTo>
                  <a:lnTo>
                    <a:pt x="515153" y="8309227"/>
                  </a:lnTo>
                  <a:lnTo>
                    <a:pt x="469696" y="8300370"/>
                  </a:lnTo>
                  <a:lnTo>
                    <a:pt x="425507" y="8288205"/>
                  </a:lnTo>
                  <a:lnTo>
                    <a:pt x="382721" y="8272869"/>
                  </a:lnTo>
                  <a:lnTo>
                    <a:pt x="341475" y="8254497"/>
                  </a:lnTo>
                  <a:lnTo>
                    <a:pt x="301905" y="8233226"/>
                  </a:lnTo>
                  <a:lnTo>
                    <a:pt x="264146" y="8209192"/>
                  </a:lnTo>
                  <a:lnTo>
                    <a:pt x="228335" y="8182531"/>
                  </a:lnTo>
                  <a:lnTo>
                    <a:pt x="194607" y="8153378"/>
                  </a:lnTo>
                  <a:lnTo>
                    <a:pt x="163098" y="8121869"/>
                  </a:lnTo>
                  <a:lnTo>
                    <a:pt x="133945" y="8088141"/>
                  </a:lnTo>
                  <a:lnTo>
                    <a:pt x="107284" y="8052330"/>
                  </a:lnTo>
                  <a:lnTo>
                    <a:pt x="83249" y="8014571"/>
                  </a:lnTo>
                  <a:lnTo>
                    <a:pt x="61979" y="7975000"/>
                  </a:lnTo>
                  <a:lnTo>
                    <a:pt x="43607" y="7933754"/>
                  </a:lnTo>
                  <a:lnTo>
                    <a:pt x="28271" y="7890969"/>
                  </a:lnTo>
                  <a:lnTo>
                    <a:pt x="16106" y="7846780"/>
                  </a:lnTo>
                  <a:lnTo>
                    <a:pt x="7249" y="7801323"/>
                  </a:lnTo>
                  <a:lnTo>
                    <a:pt x="1834" y="7754735"/>
                  </a:lnTo>
                  <a:lnTo>
                    <a:pt x="78" y="7709193"/>
                  </a:lnTo>
                  <a:lnTo>
                    <a:pt x="0" y="609319"/>
                  </a:lnTo>
                  <a:lnTo>
                    <a:pt x="765" y="578464"/>
                  </a:lnTo>
                  <a:lnTo>
                    <a:pt x="6879" y="516755"/>
                  </a:lnTo>
                  <a:lnTo>
                    <a:pt x="15312" y="472081"/>
                  </a:lnTo>
                  <a:lnTo>
                    <a:pt x="26487" y="427948"/>
                  </a:lnTo>
                  <a:lnTo>
                    <a:pt x="42283" y="386173"/>
                  </a:lnTo>
                  <a:lnTo>
                    <a:pt x="61142" y="344396"/>
                  </a:lnTo>
                  <a:lnTo>
                    <a:pt x="82051" y="305996"/>
                  </a:lnTo>
                  <a:lnTo>
                    <a:pt x="105197" y="268996"/>
                  </a:lnTo>
                  <a:lnTo>
                    <a:pt x="135186" y="226583"/>
                  </a:lnTo>
                  <a:lnTo>
                    <a:pt x="164101" y="192958"/>
                  </a:lnTo>
                  <a:lnTo>
                    <a:pt x="190012" y="167804"/>
                  </a:lnTo>
                  <a:lnTo>
                    <a:pt x="211422" y="148063"/>
                  </a:lnTo>
                  <a:lnTo>
                    <a:pt x="262589" y="108045"/>
                  </a:lnTo>
                  <a:lnTo>
                    <a:pt x="305837" y="80813"/>
                  </a:lnTo>
                  <a:lnTo>
                    <a:pt x="351619" y="57115"/>
                  </a:lnTo>
                  <a:lnTo>
                    <a:pt x="399672" y="37190"/>
                  </a:lnTo>
                  <a:lnTo>
                    <a:pt x="449733" y="21277"/>
                  </a:lnTo>
                  <a:lnTo>
                    <a:pt x="501537" y="9615"/>
                  </a:lnTo>
                  <a:lnTo>
                    <a:pt x="555443" y="2360"/>
                  </a:lnTo>
                  <a:lnTo>
                    <a:pt x="556685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68" y="2360"/>
                  </a:lnTo>
                  <a:lnTo>
                    <a:pt x="3614647" y="9329"/>
                  </a:lnTo>
                  <a:lnTo>
                    <a:pt x="3666196" y="20740"/>
                  </a:lnTo>
                  <a:lnTo>
                    <a:pt x="3716026" y="36426"/>
                  </a:lnTo>
                  <a:lnTo>
                    <a:pt x="3726511" y="40757"/>
                  </a:lnTo>
                  <a:lnTo>
                    <a:pt x="609325" y="40757"/>
                  </a:lnTo>
                  <a:lnTo>
                    <a:pt x="560289" y="42846"/>
                  </a:lnTo>
                  <a:lnTo>
                    <a:pt x="512408" y="48999"/>
                  </a:lnTo>
                  <a:lnTo>
                    <a:pt x="465851" y="59047"/>
                  </a:lnTo>
                  <a:lnTo>
                    <a:pt x="420790" y="72821"/>
                  </a:lnTo>
                  <a:lnTo>
                    <a:pt x="377396" y="90151"/>
                  </a:lnTo>
                  <a:lnTo>
                    <a:pt x="335841" y="110868"/>
                  </a:lnTo>
                  <a:lnTo>
                    <a:pt x="296295" y="134803"/>
                  </a:lnTo>
                  <a:lnTo>
                    <a:pt x="258929" y="161786"/>
                  </a:lnTo>
                  <a:lnTo>
                    <a:pt x="223915" y="191648"/>
                  </a:lnTo>
                  <a:lnTo>
                    <a:pt x="191424" y="224220"/>
                  </a:lnTo>
                  <a:lnTo>
                    <a:pt x="161626" y="259332"/>
                  </a:lnTo>
                  <a:lnTo>
                    <a:pt x="134693" y="296815"/>
                  </a:lnTo>
                  <a:lnTo>
                    <a:pt x="110797" y="336499"/>
                  </a:lnTo>
                  <a:lnTo>
                    <a:pt x="90107" y="378216"/>
                  </a:lnTo>
                  <a:lnTo>
                    <a:pt x="72795" y="421795"/>
                  </a:lnTo>
                  <a:lnTo>
                    <a:pt x="59033" y="467068"/>
                  </a:lnTo>
                  <a:lnTo>
                    <a:pt x="48990" y="513865"/>
                  </a:lnTo>
                  <a:lnTo>
                    <a:pt x="42840" y="562017"/>
                  </a:lnTo>
                  <a:lnTo>
                    <a:pt x="40837" y="609319"/>
                  </a:lnTo>
                  <a:lnTo>
                    <a:pt x="40751" y="7709193"/>
                  </a:lnTo>
                  <a:lnTo>
                    <a:pt x="42840" y="7758229"/>
                  </a:lnTo>
                  <a:lnTo>
                    <a:pt x="48990" y="7806110"/>
                  </a:lnTo>
                  <a:lnTo>
                    <a:pt x="59033" y="7852667"/>
                  </a:lnTo>
                  <a:lnTo>
                    <a:pt x="72795" y="7897728"/>
                  </a:lnTo>
                  <a:lnTo>
                    <a:pt x="90107" y="7941122"/>
                  </a:lnTo>
                  <a:lnTo>
                    <a:pt x="110797" y="7982677"/>
                  </a:lnTo>
                  <a:lnTo>
                    <a:pt x="134693" y="8022223"/>
                  </a:lnTo>
                  <a:lnTo>
                    <a:pt x="161626" y="8059589"/>
                  </a:lnTo>
                  <a:lnTo>
                    <a:pt x="191424" y="8094603"/>
                  </a:lnTo>
                  <a:lnTo>
                    <a:pt x="223915" y="8127094"/>
                  </a:lnTo>
                  <a:lnTo>
                    <a:pt x="258929" y="8156892"/>
                  </a:lnTo>
                  <a:lnTo>
                    <a:pt x="296295" y="8183825"/>
                  </a:lnTo>
                  <a:lnTo>
                    <a:pt x="335841" y="8207721"/>
                  </a:lnTo>
                  <a:lnTo>
                    <a:pt x="377396" y="8228411"/>
                  </a:lnTo>
                  <a:lnTo>
                    <a:pt x="420790" y="8245723"/>
                  </a:lnTo>
                  <a:lnTo>
                    <a:pt x="465851" y="8259485"/>
                  </a:lnTo>
                  <a:lnTo>
                    <a:pt x="512408" y="8269528"/>
                  </a:lnTo>
                  <a:lnTo>
                    <a:pt x="560289" y="8275678"/>
                  </a:lnTo>
                  <a:lnTo>
                    <a:pt x="609325" y="8277767"/>
                  </a:lnTo>
                  <a:lnTo>
                    <a:pt x="3718047" y="8277767"/>
                  </a:lnTo>
                  <a:lnTo>
                    <a:pt x="3688926" y="8288205"/>
                  </a:lnTo>
                  <a:lnTo>
                    <a:pt x="3644737" y="8300370"/>
                  </a:lnTo>
                  <a:lnTo>
                    <a:pt x="3599280" y="8309227"/>
                  </a:lnTo>
                  <a:lnTo>
                    <a:pt x="3552692" y="8314641"/>
                  </a:lnTo>
                  <a:lnTo>
                    <a:pt x="3505108" y="8316476"/>
                  </a:lnTo>
                  <a:close/>
                </a:path>
                <a:path w="4114800" h="8316595">
                  <a:moveTo>
                    <a:pt x="3718047" y="8277767"/>
                  </a:moveTo>
                  <a:lnTo>
                    <a:pt x="3505108" y="8277767"/>
                  </a:lnTo>
                  <a:lnTo>
                    <a:pt x="3554139" y="8275678"/>
                  </a:lnTo>
                  <a:lnTo>
                    <a:pt x="3602017" y="8269528"/>
                  </a:lnTo>
                  <a:lnTo>
                    <a:pt x="3648570" y="8259485"/>
                  </a:lnTo>
                  <a:lnTo>
                    <a:pt x="3693628" y="8245723"/>
                  </a:lnTo>
                  <a:lnTo>
                    <a:pt x="3737019" y="8228411"/>
                  </a:lnTo>
                  <a:lnTo>
                    <a:pt x="3778572" y="8207721"/>
                  </a:lnTo>
                  <a:lnTo>
                    <a:pt x="3818116" y="8183825"/>
                  </a:lnTo>
                  <a:lnTo>
                    <a:pt x="3855479" y="8156892"/>
                  </a:lnTo>
                  <a:lnTo>
                    <a:pt x="3890492" y="8127094"/>
                  </a:lnTo>
                  <a:lnTo>
                    <a:pt x="3922982" y="8094603"/>
                  </a:lnTo>
                  <a:lnTo>
                    <a:pt x="3952779" y="8059589"/>
                  </a:lnTo>
                  <a:lnTo>
                    <a:pt x="3979711" y="8022223"/>
                  </a:lnTo>
                  <a:lnTo>
                    <a:pt x="4003607" y="7982677"/>
                  </a:lnTo>
                  <a:lnTo>
                    <a:pt x="4024297" y="7941122"/>
                  </a:lnTo>
                  <a:lnTo>
                    <a:pt x="4041608" y="7897728"/>
                  </a:lnTo>
                  <a:lnTo>
                    <a:pt x="4055370" y="7852667"/>
                  </a:lnTo>
                  <a:lnTo>
                    <a:pt x="4065412" y="7806110"/>
                  </a:lnTo>
                  <a:lnTo>
                    <a:pt x="4071563" y="7758229"/>
                  </a:lnTo>
                  <a:lnTo>
                    <a:pt x="4073651" y="7709193"/>
                  </a:lnTo>
                  <a:lnTo>
                    <a:pt x="4073651" y="609319"/>
                  </a:lnTo>
                  <a:lnTo>
                    <a:pt x="4071637" y="562017"/>
                  </a:lnTo>
                  <a:lnTo>
                    <a:pt x="4065412" y="512407"/>
                  </a:lnTo>
                  <a:lnTo>
                    <a:pt x="4055370" y="465852"/>
                  </a:lnTo>
                  <a:lnTo>
                    <a:pt x="4041608" y="420793"/>
                  </a:lnTo>
                  <a:lnTo>
                    <a:pt x="4024297" y="377401"/>
                  </a:lnTo>
                  <a:lnTo>
                    <a:pt x="4003607" y="335847"/>
                  </a:lnTo>
                  <a:lnTo>
                    <a:pt x="3979711" y="296302"/>
                  </a:lnTo>
                  <a:lnTo>
                    <a:pt x="3952779" y="258937"/>
                  </a:lnTo>
                  <a:lnTo>
                    <a:pt x="3922982" y="223923"/>
                  </a:lnTo>
                  <a:lnTo>
                    <a:pt x="3890492" y="191432"/>
                  </a:lnTo>
                  <a:lnTo>
                    <a:pt x="3855479" y="161634"/>
                  </a:lnTo>
                  <a:lnTo>
                    <a:pt x="3818257" y="134803"/>
                  </a:lnTo>
                  <a:lnTo>
                    <a:pt x="3778678" y="110868"/>
                  </a:lnTo>
                  <a:lnTo>
                    <a:pt x="3737093" y="90151"/>
                  </a:lnTo>
                  <a:lnTo>
                    <a:pt x="3693675" y="72821"/>
                  </a:lnTo>
                  <a:lnTo>
                    <a:pt x="3648597" y="59047"/>
                  </a:lnTo>
                  <a:lnTo>
                    <a:pt x="3602028" y="48999"/>
                  </a:lnTo>
                  <a:lnTo>
                    <a:pt x="3554142" y="42846"/>
                  </a:lnTo>
                  <a:lnTo>
                    <a:pt x="3505108" y="40757"/>
                  </a:lnTo>
                  <a:lnTo>
                    <a:pt x="3726511" y="40757"/>
                  </a:lnTo>
                  <a:lnTo>
                    <a:pt x="3763945" y="56220"/>
                  </a:lnTo>
                  <a:lnTo>
                    <a:pt x="3809764" y="79954"/>
                  </a:lnTo>
                  <a:lnTo>
                    <a:pt x="3853291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27" y="210153"/>
                  </a:lnTo>
                  <a:lnTo>
                    <a:pt x="3994190" y="244543"/>
                  </a:lnTo>
                  <a:lnTo>
                    <a:pt x="4019119" y="281224"/>
                  </a:lnTo>
                  <a:lnTo>
                    <a:pt x="4041823" y="318159"/>
                  </a:lnTo>
                  <a:lnTo>
                    <a:pt x="4064437" y="364616"/>
                  </a:lnTo>
                  <a:lnTo>
                    <a:pt x="4081123" y="406582"/>
                  </a:lnTo>
                  <a:lnTo>
                    <a:pt x="4095833" y="457498"/>
                  </a:lnTo>
                  <a:lnTo>
                    <a:pt x="4107554" y="516468"/>
                  </a:lnTo>
                  <a:lnTo>
                    <a:pt x="4113668" y="577604"/>
                  </a:lnTo>
                  <a:lnTo>
                    <a:pt x="4114434" y="609319"/>
                  </a:lnTo>
                  <a:lnTo>
                    <a:pt x="4114355" y="7709193"/>
                  </a:lnTo>
                  <a:lnTo>
                    <a:pt x="4112599" y="7754735"/>
                  </a:lnTo>
                  <a:lnTo>
                    <a:pt x="4107185" y="7801323"/>
                  </a:lnTo>
                  <a:lnTo>
                    <a:pt x="4098327" y="7846780"/>
                  </a:lnTo>
                  <a:lnTo>
                    <a:pt x="4086162" y="7890969"/>
                  </a:lnTo>
                  <a:lnTo>
                    <a:pt x="4070826" y="7933754"/>
                  </a:lnTo>
                  <a:lnTo>
                    <a:pt x="4052455" y="7975000"/>
                  </a:lnTo>
                  <a:lnTo>
                    <a:pt x="4031184" y="8014571"/>
                  </a:lnTo>
                  <a:lnTo>
                    <a:pt x="4007150" y="8052330"/>
                  </a:lnTo>
                  <a:lnTo>
                    <a:pt x="3980488" y="8088141"/>
                  </a:lnTo>
                  <a:lnTo>
                    <a:pt x="3951335" y="8121869"/>
                  </a:lnTo>
                  <a:lnTo>
                    <a:pt x="3919826" y="8153378"/>
                  </a:lnTo>
                  <a:lnTo>
                    <a:pt x="3886099" y="8182531"/>
                  </a:lnTo>
                  <a:lnTo>
                    <a:pt x="3850287" y="8209192"/>
                  </a:lnTo>
                  <a:lnTo>
                    <a:pt x="3812528" y="8233226"/>
                  </a:lnTo>
                  <a:lnTo>
                    <a:pt x="3772958" y="8254497"/>
                  </a:lnTo>
                  <a:lnTo>
                    <a:pt x="3731712" y="8272869"/>
                  </a:lnTo>
                  <a:lnTo>
                    <a:pt x="3718047" y="827776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9219" y="4152594"/>
            <a:ext cx="6734190" cy="220979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688262" y="268599"/>
            <a:ext cx="9599930" cy="9328785"/>
            <a:chOff x="8688262" y="268599"/>
            <a:chExt cx="9599930" cy="9328785"/>
          </a:xfrm>
        </p:grpSpPr>
        <p:sp>
          <p:nvSpPr>
            <p:cNvPr id="3" name="object 3"/>
            <p:cNvSpPr/>
            <p:nvPr/>
          </p:nvSpPr>
          <p:spPr>
            <a:xfrm>
              <a:off x="8776441" y="1070691"/>
              <a:ext cx="4155440" cy="8484870"/>
            </a:xfrm>
            <a:custGeom>
              <a:avLst/>
              <a:gdLst/>
              <a:ahLst/>
              <a:cxnLst/>
              <a:rect l="l" t="t" r="r" b="b"/>
              <a:pathLst>
                <a:path w="4155440" h="8484870">
                  <a:moveTo>
                    <a:pt x="3569299" y="8484422"/>
                  </a:moveTo>
                  <a:lnTo>
                    <a:pt x="585795" y="8484422"/>
                  </a:lnTo>
                  <a:lnTo>
                    <a:pt x="537777" y="8482479"/>
                  </a:lnTo>
                  <a:lnTo>
                    <a:pt x="490823" y="8476750"/>
                  </a:lnTo>
                  <a:lnTo>
                    <a:pt x="445084" y="8467388"/>
                  </a:lnTo>
                  <a:lnTo>
                    <a:pt x="400713" y="8454542"/>
                  </a:lnTo>
                  <a:lnTo>
                    <a:pt x="357859" y="8438365"/>
                  </a:lnTo>
                  <a:lnTo>
                    <a:pt x="316674" y="8419006"/>
                  </a:lnTo>
                  <a:lnTo>
                    <a:pt x="277309" y="8396618"/>
                  </a:lnTo>
                  <a:lnTo>
                    <a:pt x="239915" y="8371352"/>
                  </a:lnTo>
                  <a:lnTo>
                    <a:pt x="204645" y="8343359"/>
                  </a:lnTo>
                  <a:lnTo>
                    <a:pt x="171648" y="8312789"/>
                  </a:lnTo>
                  <a:lnTo>
                    <a:pt x="141076" y="8279794"/>
                  </a:lnTo>
                  <a:lnTo>
                    <a:pt x="113080" y="8244526"/>
                  </a:lnTo>
                  <a:lnTo>
                    <a:pt x="87811" y="8207134"/>
                  </a:lnTo>
                  <a:lnTo>
                    <a:pt x="65422" y="8167772"/>
                  </a:lnTo>
                  <a:lnTo>
                    <a:pt x="46061" y="8126588"/>
                  </a:lnTo>
                  <a:lnTo>
                    <a:pt x="29882" y="8083736"/>
                  </a:lnTo>
                  <a:lnTo>
                    <a:pt x="17035" y="8039366"/>
                  </a:lnTo>
                  <a:lnTo>
                    <a:pt x="7672" y="7993628"/>
                  </a:lnTo>
                  <a:lnTo>
                    <a:pt x="1943" y="7946675"/>
                  </a:lnTo>
                  <a:lnTo>
                    <a:pt x="0" y="7898657"/>
                  </a:lnTo>
                  <a:lnTo>
                    <a:pt x="0" y="585782"/>
                  </a:lnTo>
                  <a:lnTo>
                    <a:pt x="1943" y="537764"/>
                  </a:lnTo>
                  <a:lnTo>
                    <a:pt x="7672" y="490810"/>
                  </a:lnTo>
                  <a:lnTo>
                    <a:pt x="17035" y="445072"/>
                  </a:lnTo>
                  <a:lnTo>
                    <a:pt x="29882" y="400700"/>
                  </a:lnTo>
                  <a:lnTo>
                    <a:pt x="46061" y="357847"/>
                  </a:lnTo>
                  <a:lnTo>
                    <a:pt x="65422" y="316663"/>
                  </a:lnTo>
                  <a:lnTo>
                    <a:pt x="87811" y="277299"/>
                  </a:lnTo>
                  <a:lnTo>
                    <a:pt x="113080" y="239906"/>
                  </a:lnTo>
                  <a:lnTo>
                    <a:pt x="141076" y="204636"/>
                  </a:lnTo>
                  <a:lnTo>
                    <a:pt x="171648" y="171640"/>
                  </a:lnTo>
                  <a:lnTo>
                    <a:pt x="204645" y="141069"/>
                  </a:lnTo>
                  <a:lnTo>
                    <a:pt x="239915" y="113075"/>
                  </a:lnTo>
                  <a:lnTo>
                    <a:pt x="277309" y="87807"/>
                  </a:lnTo>
                  <a:lnTo>
                    <a:pt x="316674" y="65418"/>
                  </a:lnTo>
                  <a:lnTo>
                    <a:pt x="357859" y="46059"/>
                  </a:lnTo>
                  <a:lnTo>
                    <a:pt x="400713" y="29881"/>
                  </a:lnTo>
                  <a:lnTo>
                    <a:pt x="445084" y="17034"/>
                  </a:lnTo>
                  <a:lnTo>
                    <a:pt x="490823" y="7671"/>
                  </a:lnTo>
                  <a:lnTo>
                    <a:pt x="537777" y="1943"/>
                  </a:lnTo>
                  <a:lnTo>
                    <a:pt x="585795" y="0"/>
                  </a:lnTo>
                  <a:lnTo>
                    <a:pt x="3569299" y="0"/>
                  </a:lnTo>
                  <a:lnTo>
                    <a:pt x="3617317" y="1943"/>
                  </a:lnTo>
                  <a:lnTo>
                    <a:pt x="3664271" y="7671"/>
                  </a:lnTo>
                  <a:lnTo>
                    <a:pt x="3710009" y="17034"/>
                  </a:lnTo>
                  <a:lnTo>
                    <a:pt x="3754381" y="29881"/>
                  </a:lnTo>
                  <a:lnTo>
                    <a:pt x="3797235" y="46059"/>
                  </a:lnTo>
                  <a:lnTo>
                    <a:pt x="3838420" y="65418"/>
                  </a:lnTo>
                  <a:lnTo>
                    <a:pt x="3877785" y="87807"/>
                  </a:lnTo>
                  <a:lnTo>
                    <a:pt x="3915178" y="113075"/>
                  </a:lnTo>
                  <a:lnTo>
                    <a:pt x="3950449" y="141069"/>
                  </a:lnTo>
                  <a:lnTo>
                    <a:pt x="3983446" y="171640"/>
                  </a:lnTo>
                  <a:lnTo>
                    <a:pt x="4014018" y="204636"/>
                  </a:lnTo>
                  <a:lnTo>
                    <a:pt x="4023241" y="216255"/>
                  </a:lnTo>
                  <a:lnTo>
                    <a:pt x="564794" y="216255"/>
                  </a:lnTo>
                  <a:lnTo>
                    <a:pt x="517838" y="219423"/>
                  </a:lnTo>
                  <a:lnTo>
                    <a:pt x="472785" y="228649"/>
                  </a:lnTo>
                  <a:lnTo>
                    <a:pt x="430052" y="243517"/>
                  </a:lnTo>
                  <a:lnTo>
                    <a:pt x="390053" y="263613"/>
                  </a:lnTo>
                  <a:lnTo>
                    <a:pt x="353205" y="288520"/>
                  </a:lnTo>
                  <a:lnTo>
                    <a:pt x="319921" y="317824"/>
                  </a:lnTo>
                  <a:lnTo>
                    <a:pt x="290619" y="351107"/>
                  </a:lnTo>
                  <a:lnTo>
                    <a:pt x="265713" y="387956"/>
                  </a:lnTo>
                  <a:lnTo>
                    <a:pt x="245618" y="427954"/>
                  </a:lnTo>
                  <a:lnTo>
                    <a:pt x="230751" y="470686"/>
                  </a:lnTo>
                  <a:lnTo>
                    <a:pt x="221526" y="515735"/>
                  </a:lnTo>
                  <a:lnTo>
                    <a:pt x="218358" y="562688"/>
                  </a:lnTo>
                  <a:lnTo>
                    <a:pt x="218358" y="7932246"/>
                  </a:lnTo>
                  <a:lnTo>
                    <a:pt x="221526" y="7979196"/>
                  </a:lnTo>
                  <a:lnTo>
                    <a:pt x="230751" y="8024244"/>
                  </a:lnTo>
                  <a:lnTo>
                    <a:pt x="245618" y="8066975"/>
                  </a:lnTo>
                  <a:lnTo>
                    <a:pt x="265713" y="8106973"/>
                  </a:lnTo>
                  <a:lnTo>
                    <a:pt x="290619" y="8143822"/>
                  </a:lnTo>
                  <a:lnTo>
                    <a:pt x="319921" y="8177107"/>
                  </a:lnTo>
                  <a:lnTo>
                    <a:pt x="353205" y="8206412"/>
                  </a:lnTo>
                  <a:lnTo>
                    <a:pt x="390053" y="8231320"/>
                  </a:lnTo>
                  <a:lnTo>
                    <a:pt x="430052" y="8251417"/>
                  </a:lnTo>
                  <a:lnTo>
                    <a:pt x="472785" y="8266287"/>
                  </a:lnTo>
                  <a:lnTo>
                    <a:pt x="517838" y="8275514"/>
                  </a:lnTo>
                  <a:lnTo>
                    <a:pt x="564794" y="8278682"/>
                  </a:lnTo>
                  <a:lnTo>
                    <a:pt x="4014901" y="8278682"/>
                  </a:lnTo>
                  <a:lnTo>
                    <a:pt x="4014018" y="8279794"/>
                  </a:lnTo>
                  <a:lnTo>
                    <a:pt x="3983446" y="8312789"/>
                  </a:lnTo>
                  <a:lnTo>
                    <a:pt x="3950449" y="8343359"/>
                  </a:lnTo>
                  <a:lnTo>
                    <a:pt x="3915178" y="8371352"/>
                  </a:lnTo>
                  <a:lnTo>
                    <a:pt x="3877785" y="8396618"/>
                  </a:lnTo>
                  <a:lnTo>
                    <a:pt x="3838420" y="8419006"/>
                  </a:lnTo>
                  <a:lnTo>
                    <a:pt x="3797235" y="8438365"/>
                  </a:lnTo>
                  <a:lnTo>
                    <a:pt x="3754381" y="8454542"/>
                  </a:lnTo>
                  <a:lnTo>
                    <a:pt x="3710009" y="8467388"/>
                  </a:lnTo>
                  <a:lnTo>
                    <a:pt x="3664271" y="8476750"/>
                  </a:lnTo>
                  <a:lnTo>
                    <a:pt x="3617317" y="8482479"/>
                  </a:lnTo>
                  <a:lnTo>
                    <a:pt x="3569299" y="8484422"/>
                  </a:lnTo>
                  <a:close/>
                </a:path>
                <a:path w="4155440" h="8484870">
                  <a:moveTo>
                    <a:pt x="2947812" y="505998"/>
                  </a:moveTo>
                  <a:lnTo>
                    <a:pt x="1211458" y="505998"/>
                  </a:lnTo>
                  <a:lnTo>
                    <a:pt x="1166927" y="500801"/>
                  </a:lnTo>
                  <a:lnTo>
                    <a:pt x="1125922" y="486018"/>
                  </a:lnTo>
                  <a:lnTo>
                    <a:pt x="1089655" y="462862"/>
                  </a:lnTo>
                  <a:lnTo>
                    <a:pt x="1059337" y="432544"/>
                  </a:lnTo>
                  <a:lnTo>
                    <a:pt x="1036182" y="396275"/>
                  </a:lnTo>
                  <a:lnTo>
                    <a:pt x="1021399" y="355269"/>
                  </a:lnTo>
                  <a:lnTo>
                    <a:pt x="1016203" y="310737"/>
                  </a:lnTo>
                  <a:lnTo>
                    <a:pt x="1016203" y="216255"/>
                  </a:lnTo>
                  <a:lnTo>
                    <a:pt x="3143067" y="216255"/>
                  </a:lnTo>
                  <a:lnTo>
                    <a:pt x="3143067" y="268745"/>
                  </a:lnTo>
                  <a:lnTo>
                    <a:pt x="2576200" y="268745"/>
                  </a:lnTo>
                  <a:lnTo>
                    <a:pt x="2556477" y="272813"/>
                  </a:lnTo>
                  <a:lnTo>
                    <a:pt x="2539715" y="283968"/>
                  </a:lnTo>
                  <a:lnTo>
                    <a:pt x="2538615" y="285542"/>
                  </a:lnTo>
                  <a:lnTo>
                    <a:pt x="1801459" y="285542"/>
                  </a:lnTo>
                  <a:lnTo>
                    <a:pt x="1787910" y="288167"/>
                  </a:lnTo>
                  <a:lnTo>
                    <a:pt x="1776526" y="295515"/>
                  </a:lnTo>
                  <a:lnTo>
                    <a:pt x="1768686" y="306800"/>
                  </a:lnTo>
                  <a:lnTo>
                    <a:pt x="1765767" y="321234"/>
                  </a:lnTo>
                  <a:lnTo>
                    <a:pt x="1768686" y="335670"/>
                  </a:lnTo>
                  <a:lnTo>
                    <a:pt x="1776526" y="346956"/>
                  </a:lnTo>
                  <a:lnTo>
                    <a:pt x="1787910" y="354305"/>
                  </a:lnTo>
                  <a:lnTo>
                    <a:pt x="1801459" y="356929"/>
                  </a:lnTo>
                  <a:lnTo>
                    <a:pt x="2537874" y="356929"/>
                  </a:lnTo>
                  <a:lnTo>
                    <a:pt x="2538926" y="358502"/>
                  </a:lnTo>
                  <a:lnTo>
                    <a:pt x="2555590" y="369656"/>
                  </a:lnTo>
                  <a:lnTo>
                    <a:pt x="2576200" y="373724"/>
                  </a:lnTo>
                  <a:lnTo>
                    <a:pt x="3131217" y="373724"/>
                  </a:lnTo>
                  <a:lnTo>
                    <a:pt x="3123088" y="396275"/>
                  </a:lnTo>
                  <a:lnTo>
                    <a:pt x="3099932" y="432544"/>
                  </a:lnTo>
                  <a:lnTo>
                    <a:pt x="3069615" y="462862"/>
                  </a:lnTo>
                  <a:lnTo>
                    <a:pt x="3033348" y="486018"/>
                  </a:lnTo>
                  <a:lnTo>
                    <a:pt x="2992343" y="500801"/>
                  </a:lnTo>
                  <a:lnTo>
                    <a:pt x="2947812" y="505998"/>
                  </a:lnTo>
                  <a:close/>
                </a:path>
                <a:path w="4155440" h="8484870">
                  <a:moveTo>
                    <a:pt x="4014901" y="8278682"/>
                  </a:moveTo>
                  <a:lnTo>
                    <a:pt x="3594506" y="8278682"/>
                  </a:lnTo>
                  <a:lnTo>
                    <a:pt x="3641455" y="8275514"/>
                  </a:lnTo>
                  <a:lnTo>
                    <a:pt x="3686502" y="8266287"/>
                  </a:lnTo>
                  <a:lnTo>
                    <a:pt x="3729230" y="8251417"/>
                  </a:lnTo>
                  <a:lnTo>
                    <a:pt x="3769225" y="8231320"/>
                  </a:lnTo>
                  <a:lnTo>
                    <a:pt x="3806071" y="8206412"/>
                  </a:lnTo>
                  <a:lnTo>
                    <a:pt x="3839352" y="8177107"/>
                  </a:lnTo>
                  <a:lnTo>
                    <a:pt x="3868653" y="8143822"/>
                  </a:lnTo>
                  <a:lnTo>
                    <a:pt x="3893558" y="8106973"/>
                  </a:lnTo>
                  <a:lnTo>
                    <a:pt x="3913652" y="8066975"/>
                  </a:lnTo>
                  <a:lnTo>
                    <a:pt x="3928519" y="8024244"/>
                  </a:lnTo>
                  <a:lnTo>
                    <a:pt x="3937744" y="7979196"/>
                  </a:lnTo>
                  <a:lnTo>
                    <a:pt x="3940911" y="7932246"/>
                  </a:lnTo>
                  <a:lnTo>
                    <a:pt x="3938839" y="7932246"/>
                  </a:lnTo>
                  <a:lnTo>
                    <a:pt x="3938839" y="562688"/>
                  </a:lnTo>
                  <a:lnTo>
                    <a:pt x="3935671" y="515735"/>
                  </a:lnTo>
                  <a:lnTo>
                    <a:pt x="3926444" y="470686"/>
                  </a:lnTo>
                  <a:lnTo>
                    <a:pt x="3911574" y="427954"/>
                  </a:lnTo>
                  <a:lnTo>
                    <a:pt x="3891477" y="387956"/>
                  </a:lnTo>
                  <a:lnTo>
                    <a:pt x="3866569" y="351107"/>
                  </a:lnTo>
                  <a:lnTo>
                    <a:pt x="3837264" y="317824"/>
                  </a:lnTo>
                  <a:lnTo>
                    <a:pt x="3803979" y="288520"/>
                  </a:lnTo>
                  <a:lnTo>
                    <a:pt x="3767130" y="263613"/>
                  </a:lnTo>
                  <a:lnTo>
                    <a:pt x="3727132" y="243517"/>
                  </a:lnTo>
                  <a:lnTo>
                    <a:pt x="3684401" y="228649"/>
                  </a:lnTo>
                  <a:lnTo>
                    <a:pt x="3639353" y="219423"/>
                  </a:lnTo>
                  <a:lnTo>
                    <a:pt x="3592403" y="216255"/>
                  </a:lnTo>
                  <a:lnTo>
                    <a:pt x="4023241" y="216255"/>
                  </a:lnTo>
                  <a:lnTo>
                    <a:pt x="4067282" y="277299"/>
                  </a:lnTo>
                  <a:lnTo>
                    <a:pt x="4089672" y="316663"/>
                  </a:lnTo>
                  <a:lnTo>
                    <a:pt x="4109032" y="357847"/>
                  </a:lnTo>
                  <a:lnTo>
                    <a:pt x="4125211" y="400700"/>
                  </a:lnTo>
                  <a:lnTo>
                    <a:pt x="4138058" y="445072"/>
                  </a:lnTo>
                  <a:lnTo>
                    <a:pt x="4147422" y="490810"/>
                  </a:lnTo>
                  <a:lnTo>
                    <a:pt x="4153151" y="537764"/>
                  </a:lnTo>
                  <a:lnTo>
                    <a:pt x="4155094" y="585782"/>
                  </a:lnTo>
                  <a:lnTo>
                    <a:pt x="4155094" y="7898657"/>
                  </a:lnTo>
                  <a:lnTo>
                    <a:pt x="4153151" y="7946675"/>
                  </a:lnTo>
                  <a:lnTo>
                    <a:pt x="4147422" y="7993628"/>
                  </a:lnTo>
                  <a:lnTo>
                    <a:pt x="4138058" y="8039366"/>
                  </a:lnTo>
                  <a:lnTo>
                    <a:pt x="4125211" y="8083736"/>
                  </a:lnTo>
                  <a:lnTo>
                    <a:pt x="4109032" y="8126588"/>
                  </a:lnTo>
                  <a:lnTo>
                    <a:pt x="4089672" y="8167772"/>
                  </a:lnTo>
                  <a:lnTo>
                    <a:pt x="4067282" y="8207134"/>
                  </a:lnTo>
                  <a:lnTo>
                    <a:pt x="4042014" y="8244526"/>
                  </a:lnTo>
                  <a:lnTo>
                    <a:pt x="4014901" y="8278682"/>
                  </a:lnTo>
                  <a:close/>
                </a:path>
                <a:path w="4155440" h="8484870">
                  <a:moveTo>
                    <a:pt x="3131217" y="373724"/>
                  </a:moveTo>
                  <a:lnTo>
                    <a:pt x="2576200" y="373724"/>
                  </a:lnTo>
                  <a:lnTo>
                    <a:pt x="2596797" y="369656"/>
                  </a:lnTo>
                  <a:lnTo>
                    <a:pt x="2613461" y="358502"/>
                  </a:lnTo>
                  <a:lnTo>
                    <a:pt x="2624617" y="341837"/>
                  </a:lnTo>
                  <a:lnTo>
                    <a:pt x="2628686" y="321234"/>
                  </a:lnTo>
                  <a:lnTo>
                    <a:pt x="2624617" y="300633"/>
                  </a:lnTo>
                  <a:lnTo>
                    <a:pt x="2613461" y="283968"/>
                  </a:lnTo>
                  <a:lnTo>
                    <a:pt x="2596797" y="272813"/>
                  </a:lnTo>
                  <a:lnTo>
                    <a:pt x="2576200" y="268745"/>
                  </a:lnTo>
                  <a:lnTo>
                    <a:pt x="3143067" y="268745"/>
                  </a:lnTo>
                  <a:lnTo>
                    <a:pt x="3143067" y="310737"/>
                  </a:lnTo>
                  <a:lnTo>
                    <a:pt x="3137983" y="354305"/>
                  </a:lnTo>
                  <a:lnTo>
                    <a:pt x="3137870" y="355269"/>
                  </a:lnTo>
                  <a:lnTo>
                    <a:pt x="3131217" y="373724"/>
                  </a:lnTo>
                  <a:close/>
                </a:path>
                <a:path w="4155440" h="8484870">
                  <a:moveTo>
                    <a:pt x="2537874" y="356929"/>
                  </a:moveTo>
                  <a:lnTo>
                    <a:pt x="2305354" y="356929"/>
                  </a:lnTo>
                  <a:lnTo>
                    <a:pt x="2318904" y="354305"/>
                  </a:lnTo>
                  <a:lnTo>
                    <a:pt x="2330287" y="346956"/>
                  </a:lnTo>
                  <a:lnTo>
                    <a:pt x="2338127" y="335670"/>
                  </a:lnTo>
                  <a:lnTo>
                    <a:pt x="2341046" y="321234"/>
                  </a:lnTo>
                  <a:lnTo>
                    <a:pt x="2338127" y="306800"/>
                  </a:lnTo>
                  <a:lnTo>
                    <a:pt x="2330287" y="295515"/>
                  </a:lnTo>
                  <a:lnTo>
                    <a:pt x="2318904" y="288167"/>
                  </a:lnTo>
                  <a:lnTo>
                    <a:pt x="2305354" y="285542"/>
                  </a:lnTo>
                  <a:lnTo>
                    <a:pt x="2538615" y="285542"/>
                  </a:lnTo>
                  <a:lnTo>
                    <a:pt x="2528074" y="300633"/>
                  </a:lnTo>
                  <a:lnTo>
                    <a:pt x="2523713" y="321234"/>
                  </a:lnTo>
                  <a:lnTo>
                    <a:pt x="2527778" y="341837"/>
                  </a:lnTo>
                  <a:lnTo>
                    <a:pt x="2537874" y="3569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4800" y="1286956"/>
              <a:ext cx="3720480" cy="806241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542208" y="1356234"/>
              <a:ext cx="575310" cy="71755"/>
            </a:xfrm>
            <a:custGeom>
              <a:avLst/>
              <a:gdLst/>
              <a:ahLst/>
              <a:cxnLst/>
              <a:rect l="l" t="t" r="r" b="b"/>
              <a:pathLst>
                <a:path w="575309" h="71755">
                  <a:moveTo>
                    <a:pt x="539587" y="71387"/>
                  </a:moveTo>
                  <a:lnTo>
                    <a:pt x="35692" y="71387"/>
                  </a:lnTo>
                  <a:lnTo>
                    <a:pt x="22142" y="68762"/>
                  </a:lnTo>
                  <a:lnTo>
                    <a:pt x="10759" y="61413"/>
                  </a:lnTo>
                  <a:lnTo>
                    <a:pt x="2919" y="50127"/>
                  </a:lnTo>
                  <a:lnTo>
                    <a:pt x="0" y="35692"/>
                  </a:lnTo>
                  <a:lnTo>
                    <a:pt x="2919" y="21258"/>
                  </a:lnTo>
                  <a:lnTo>
                    <a:pt x="10759" y="9973"/>
                  </a:lnTo>
                  <a:lnTo>
                    <a:pt x="22142" y="2624"/>
                  </a:lnTo>
                  <a:lnTo>
                    <a:pt x="35692" y="0"/>
                  </a:lnTo>
                  <a:lnTo>
                    <a:pt x="539587" y="0"/>
                  </a:lnTo>
                  <a:lnTo>
                    <a:pt x="553136" y="2624"/>
                  </a:lnTo>
                  <a:lnTo>
                    <a:pt x="564520" y="9973"/>
                  </a:lnTo>
                  <a:lnTo>
                    <a:pt x="572360" y="21258"/>
                  </a:lnTo>
                  <a:lnTo>
                    <a:pt x="575279" y="35692"/>
                  </a:lnTo>
                  <a:lnTo>
                    <a:pt x="572360" y="50127"/>
                  </a:lnTo>
                  <a:lnTo>
                    <a:pt x="564520" y="61413"/>
                  </a:lnTo>
                  <a:lnTo>
                    <a:pt x="553136" y="68762"/>
                  </a:lnTo>
                  <a:lnTo>
                    <a:pt x="539587" y="713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00155" y="1339436"/>
              <a:ext cx="104973" cy="10497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688261" y="2162479"/>
              <a:ext cx="4331970" cy="2028189"/>
            </a:xfrm>
            <a:custGeom>
              <a:avLst/>
              <a:gdLst/>
              <a:ahLst/>
              <a:cxnLst/>
              <a:rect l="l" t="t" r="r" b="b"/>
              <a:pathLst>
                <a:path w="4331969" h="2028189">
                  <a:moveTo>
                    <a:pt x="46177" y="1389938"/>
                  </a:moveTo>
                  <a:lnTo>
                    <a:pt x="28333" y="1393609"/>
                  </a:lnTo>
                  <a:lnTo>
                    <a:pt x="13639" y="1403578"/>
                  </a:lnTo>
                  <a:lnTo>
                    <a:pt x="3670" y="1418272"/>
                  </a:lnTo>
                  <a:lnTo>
                    <a:pt x="0" y="1436116"/>
                  </a:lnTo>
                  <a:lnTo>
                    <a:pt x="0" y="1982012"/>
                  </a:lnTo>
                  <a:lnTo>
                    <a:pt x="3670" y="1999869"/>
                  </a:lnTo>
                  <a:lnTo>
                    <a:pt x="13639" y="2014550"/>
                  </a:lnTo>
                  <a:lnTo>
                    <a:pt x="28333" y="2024519"/>
                  </a:lnTo>
                  <a:lnTo>
                    <a:pt x="46177" y="2028190"/>
                  </a:lnTo>
                  <a:lnTo>
                    <a:pt x="46177" y="1389938"/>
                  </a:lnTo>
                  <a:close/>
                </a:path>
                <a:path w="4331969" h="2028189">
                  <a:moveTo>
                    <a:pt x="46177" y="615175"/>
                  </a:moveTo>
                  <a:lnTo>
                    <a:pt x="28333" y="618528"/>
                  </a:lnTo>
                  <a:lnTo>
                    <a:pt x="13639" y="627773"/>
                  </a:lnTo>
                  <a:lnTo>
                    <a:pt x="3670" y="641756"/>
                  </a:lnTo>
                  <a:lnTo>
                    <a:pt x="0" y="659269"/>
                  </a:lnTo>
                  <a:lnTo>
                    <a:pt x="0" y="1205166"/>
                  </a:lnTo>
                  <a:lnTo>
                    <a:pt x="3670" y="1223010"/>
                  </a:lnTo>
                  <a:lnTo>
                    <a:pt x="13639" y="1237703"/>
                  </a:lnTo>
                  <a:lnTo>
                    <a:pt x="28333" y="1247673"/>
                  </a:lnTo>
                  <a:lnTo>
                    <a:pt x="46177" y="1251343"/>
                  </a:lnTo>
                  <a:lnTo>
                    <a:pt x="46177" y="615175"/>
                  </a:lnTo>
                  <a:close/>
                </a:path>
                <a:path w="4331969" h="2028189">
                  <a:moveTo>
                    <a:pt x="46177" y="0"/>
                  </a:moveTo>
                  <a:lnTo>
                    <a:pt x="28333" y="3352"/>
                  </a:lnTo>
                  <a:lnTo>
                    <a:pt x="13639" y="12598"/>
                  </a:lnTo>
                  <a:lnTo>
                    <a:pt x="3670" y="26581"/>
                  </a:lnTo>
                  <a:lnTo>
                    <a:pt x="0" y="44094"/>
                  </a:lnTo>
                  <a:lnTo>
                    <a:pt x="0" y="306539"/>
                  </a:lnTo>
                  <a:lnTo>
                    <a:pt x="3670" y="324383"/>
                  </a:lnTo>
                  <a:lnTo>
                    <a:pt x="13639" y="339090"/>
                  </a:lnTo>
                  <a:lnTo>
                    <a:pt x="28333" y="349059"/>
                  </a:lnTo>
                  <a:lnTo>
                    <a:pt x="46177" y="352729"/>
                  </a:lnTo>
                  <a:lnTo>
                    <a:pt x="46177" y="0"/>
                  </a:lnTo>
                  <a:close/>
                </a:path>
                <a:path w="4331969" h="2028189">
                  <a:moveTo>
                    <a:pt x="4331449" y="871334"/>
                  </a:moveTo>
                  <a:lnTo>
                    <a:pt x="4327779" y="853490"/>
                  </a:lnTo>
                  <a:lnTo>
                    <a:pt x="4317797" y="838784"/>
                  </a:lnTo>
                  <a:lnTo>
                    <a:pt x="4303090" y="828814"/>
                  </a:lnTo>
                  <a:lnTo>
                    <a:pt x="4285246" y="825144"/>
                  </a:lnTo>
                  <a:lnTo>
                    <a:pt x="4285246" y="1847621"/>
                  </a:lnTo>
                  <a:lnTo>
                    <a:pt x="4303090" y="1843951"/>
                  </a:lnTo>
                  <a:lnTo>
                    <a:pt x="4317797" y="1833994"/>
                  </a:lnTo>
                  <a:lnTo>
                    <a:pt x="4327779" y="1819300"/>
                  </a:lnTo>
                  <a:lnTo>
                    <a:pt x="4331449" y="1801444"/>
                  </a:lnTo>
                  <a:lnTo>
                    <a:pt x="4331449" y="871334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734440" y="1028699"/>
              <a:ext cx="4239260" cy="8568690"/>
            </a:xfrm>
            <a:custGeom>
              <a:avLst/>
              <a:gdLst/>
              <a:ahLst/>
              <a:cxnLst/>
              <a:rect l="l" t="t" r="r" b="b"/>
              <a:pathLst>
                <a:path w="4239259" h="8568690">
                  <a:moveTo>
                    <a:pt x="3611301" y="8568415"/>
                  </a:moveTo>
                  <a:lnTo>
                    <a:pt x="627796" y="8568415"/>
                  </a:lnTo>
                  <a:lnTo>
                    <a:pt x="578771" y="8566525"/>
                  </a:lnTo>
                  <a:lnTo>
                    <a:pt x="530772" y="8560946"/>
                  </a:lnTo>
                  <a:lnTo>
                    <a:pt x="483938" y="8551820"/>
                  </a:lnTo>
                  <a:lnTo>
                    <a:pt x="438410" y="8539286"/>
                  </a:lnTo>
                  <a:lnTo>
                    <a:pt x="394328" y="8523485"/>
                  </a:lnTo>
                  <a:lnTo>
                    <a:pt x="351832" y="8504556"/>
                  </a:lnTo>
                  <a:lnTo>
                    <a:pt x="311063" y="8482640"/>
                  </a:lnTo>
                  <a:lnTo>
                    <a:pt x="272159" y="8457877"/>
                  </a:lnTo>
                  <a:lnTo>
                    <a:pt x="235262" y="8430408"/>
                  </a:lnTo>
                  <a:lnTo>
                    <a:pt x="200511" y="8400371"/>
                  </a:lnTo>
                  <a:lnTo>
                    <a:pt x="168047" y="8367908"/>
                  </a:lnTo>
                  <a:lnTo>
                    <a:pt x="138010" y="8333159"/>
                  </a:lnTo>
                  <a:lnTo>
                    <a:pt x="110539" y="8296263"/>
                  </a:lnTo>
                  <a:lnTo>
                    <a:pt x="85776" y="8257361"/>
                  </a:lnTo>
                  <a:lnTo>
                    <a:pt x="63860" y="8216594"/>
                  </a:lnTo>
                  <a:lnTo>
                    <a:pt x="44931" y="8174100"/>
                  </a:lnTo>
                  <a:lnTo>
                    <a:pt x="29129" y="8130021"/>
                  </a:lnTo>
                  <a:lnTo>
                    <a:pt x="16595" y="8084496"/>
                  </a:lnTo>
                  <a:lnTo>
                    <a:pt x="7476" y="8037701"/>
                  </a:lnTo>
                  <a:lnTo>
                    <a:pt x="2015" y="7990744"/>
                  </a:lnTo>
                  <a:lnTo>
                    <a:pt x="1890" y="7989670"/>
                  </a:lnTo>
                  <a:lnTo>
                    <a:pt x="79" y="7942722"/>
                  </a:lnTo>
                  <a:lnTo>
                    <a:pt x="0" y="627775"/>
                  </a:lnTo>
                  <a:lnTo>
                    <a:pt x="788" y="595987"/>
                  </a:lnTo>
                  <a:lnTo>
                    <a:pt x="7048" y="532802"/>
                  </a:lnTo>
                  <a:lnTo>
                    <a:pt x="15788" y="486383"/>
                  </a:lnTo>
                  <a:lnTo>
                    <a:pt x="27310" y="440914"/>
                  </a:lnTo>
                  <a:lnTo>
                    <a:pt x="43578" y="397872"/>
                  </a:lnTo>
                  <a:lnTo>
                    <a:pt x="63002" y="354829"/>
                  </a:lnTo>
                  <a:lnTo>
                    <a:pt x="84549" y="315266"/>
                  </a:lnTo>
                  <a:lnTo>
                    <a:pt x="108402" y="277145"/>
                  </a:lnTo>
                  <a:lnTo>
                    <a:pt x="139292" y="233448"/>
                  </a:lnTo>
                  <a:lnTo>
                    <a:pt x="169084" y="198805"/>
                  </a:lnTo>
                  <a:lnTo>
                    <a:pt x="195793" y="172887"/>
                  </a:lnTo>
                  <a:lnTo>
                    <a:pt x="217851" y="152547"/>
                  </a:lnTo>
                  <a:lnTo>
                    <a:pt x="265778" y="114650"/>
                  </a:lnTo>
                  <a:lnTo>
                    <a:pt x="304981" y="89190"/>
                  </a:lnTo>
                  <a:lnTo>
                    <a:pt x="346292" y="66564"/>
                  </a:lnTo>
                  <a:lnTo>
                    <a:pt x="389521" y="46945"/>
                  </a:lnTo>
                  <a:lnTo>
                    <a:pt x="434479" y="30506"/>
                  </a:lnTo>
                  <a:lnTo>
                    <a:pt x="480975" y="17418"/>
                  </a:lnTo>
                  <a:lnTo>
                    <a:pt x="528820" y="7856"/>
                  </a:lnTo>
                  <a:lnTo>
                    <a:pt x="578401" y="1923"/>
                  </a:lnTo>
                  <a:lnTo>
                    <a:pt x="579557" y="1923"/>
                  </a:lnTo>
                  <a:lnTo>
                    <a:pt x="627796" y="0"/>
                  </a:lnTo>
                  <a:lnTo>
                    <a:pt x="3613404" y="0"/>
                  </a:lnTo>
                  <a:lnTo>
                    <a:pt x="3663299" y="1923"/>
                  </a:lnTo>
                  <a:lnTo>
                    <a:pt x="3712125" y="7614"/>
                  </a:lnTo>
                  <a:lnTo>
                    <a:pt x="3759744" y="16952"/>
                  </a:lnTo>
                  <a:lnTo>
                    <a:pt x="3806016" y="29814"/>
                  </a:lnTo>
                  <a:lnTo>
                    <a:pt x="3839545" y="41992"/>
                  </a:lnTo>
                  <a:lnTo>
                    <a:pt x="627796" y="41992"/>
                  </a:lnTo>
                  <a:lnTo>
                    <a:pt x="579778" y="43935"/>
                  </a:lnTo>
                  <a:lnTo>
                    <a:pt x="532824" y="49666"/>
                  </a:lnTo>
                  <a:lnTo>
                    <a:pt x="487086" y="59034"/>
                  </a:lnTo>
                  <a:lnTo>
                    <a:pt x="442714" y="71890"/>
                  </a:lnTo>
                  <a:lnTo>
                    <a:pt x="399860" y="88084"/>
                  </a:lnTo>
                  <a:lnTo>
                    <a:pt x="358675" y="107467"/>
                  </a:lnTo>
                  <a:lnTo>
                    <a:pt x="319310" y="129890"/>
                  </a:lnTo>
                  <a:lnTo>
                    <a:pt x="281917" y="155201"/>
                  </a:lnTo>
                  <a:lnTo>
                    <a:pt x="246646" y="183253"/>
                  </a:lnTo>
                  <a:lnTo>
                    <a:pt x="213649" y="213895"/>
                  </a:lnTo>
                  <a:lnTo>
                    <a:pt x="183077" y="246978"/>
                  </a:lnTo>
                  <a:lnTo>
                    <a:pt x="155081" y="282352"/>
                  </a:lnTo>
                  <a:lnTo>
                    <a:pt x="129813" y="319868"/>
                  </a:lnTo>
                  <a:lnTo>
                    <a:pt x="107423" y="359375"/>
                  </a:lnTo>
                  <a:lnTo>
                    <a:pt x="88063" y="400725"/>
                  </a:lnTo>
                  <a:lnTo>
                    <a:pt x="71884" y="443768"/>
                  </a:lnTo>
                  <a:lnTo>
                    <a:pt x="59037" y="488354"/>
                  </a:lnTo>
                  <a:lnTo>
                    <a:pt x="49673" y="534333"/>
                  </a:lnTo>
                  <a:lnTo>
                    <a:pt x="43944" y="581557"/>
                  </a:lnTo>
                  <a:lnTo>
                    <a:pt x="42085" y="627775"/>
                  </a:lnTo>
                  <a:lnTo>
                    <a:pt x="42001" y="7942722"/>
                  </a:lnTo>
                  <a:lnTo>
                    <a:pt x="43901" y="7989670"/>
                  </a:lnTo>
                  <a:lnTo>
                    <a:pt x="49673" y="8037701"/>
                  </a:lnTo>
                  <a:lnTo>
                    <a:pt x="59037" y="8083442"/>
                  </a:lnTo>
                  <a:lnTo>
                    <a:pt x="71884" y="8127816"/>
                  </a:lnTo>
                  <a:lnTo>
                    <a:pt x="88063" y="8170671"/>
                  </a:lnTo>
                  <a:lnTo>
                    <a:pt x="107423" y="8211857"/>
                  </a:lnTo>
                  <a:lnTo>
                    <a:pt x="129813" y="8251221"/>
                  </a:lnTo>
                  <a:lnTo>
                    <a:pt x="155081" y="8288614"/>
                  </a:lnTo>
                  <a:lnTo>
                    <a:pt x="183077" y="8323884"/>
                  </a:lnTo>
                  <a:lnTo>
                    <a:pt x="213649" y="8356880"/>
                  </a:lnTo>
                  <a:lnTo>
                    <a:pt x="246646" y="8387451"/>
                  </a:lnTo>
                  <a:lnTo>
                    <a:pt x="281917" y="8415446"/>
                  </a:lnTo>
                  <a:lnTo>
                    <a:pt x="319310" y="8440713"/>
                  </a:lnTo>
                  <a:lnTo>
                    <a:pt x="358675" y="8463101"/>
                  </a:lnTo>
                  <a:lnTo>
                    <a:pt x="399860" y="8482459"/>
                  </a:lnTo>
                  <a:lnTo>
                    <a:pt x="442714" y="8498637"/>
                  </a:lnTo>
                  <a:lnTo>
                    <a:pt x="487086" y="8511483"/>
                  </a:lnTo>
                  <a:lnTo>
                    <a:pt x="532824" y="8520846"/>
                  </a:lnTo>
                  <a:lnTo>
                    <a:pt x="579778" y="8526574"/>
                  </a:lnTo>
                  <a:lnTo>
                    <a:pt x="627796" y="8528517"/>
                  </a:lnTo>
                  <a:lnTo>
                    <a:pt x="3830725" y="8528517"/>
                  </a:lnTo>
                  <a:lnTo>
                    <a:pt x="3800683" y="8539286"/>
                  </a:lnTo>
                  <a:lnTo>
                    <a:pt x="3755157" y="8551820"/>
                  </a:lnTo>
                  <a:lnTo>
                    <a:pt x="3708324" y="8560946"/>
                  </a:lnTo>
                  <a:lnTo>
                    <a:pt x="3660325" y="8566525"/>
                  </a:lnTo>
                  <a:lnTo>
                    <a:pt x="3611301" y="8568415"/>
                  </a:lnTo>
                  <a:close/>
                </a:path>
                <a:path w="4239259" h="8568690">
                  <a:moveTo>
                    <a:pt x="3830725" y="8528517"/>
                  </a:moveTo>
                  <a:lnTo>
                    <a:pt x="3611301" y="8528517"/>
                  </a:lnTo>
                  <a:lnTo>
                    <a:pt x="3659319" y="8526574"/>
                  </a:lnTo>
                  <a:lnTo>
                    <a:pt x="3706272" y="8520846"/>
                  </a:lnTo>
                  <a:lnTo>
                    <a:pt x="3752011" y="8511483"/>
                  </a:lnTo>
                  <a:lnTo>
                    <a:pt x="3796383" y="8498637"/>
                  </a:lnTo>
                  <a:lnTo>
                    <a:pt x="3839237" y="8482459"/>
                  </a:lnTo>
                  <a:lnTo>
                    <a:pt x="3880422" y="8463101"/>
                  </a:lnTo>
                  <a:lnTo>
                    <a:pt x="3919786" y="8440713"/>
                  </a:lnTo>
                  <a:lnTo>
                    <a:pt x="3957180" y="8415446"/>
                  </a:lnTo>
                  <a:lnTo>
                    <a:pt x="3992451" y="8387451"/>
                  </a:lnTo>
                  <a:lnTo>
                    <a:pt x="4025448" y="8356880"/>
                  </a:lnTo>
                  <a:lnTo>
                    <a:pt x="4056020" y="8323884"/>
                  </a:lnTo>
                  <a:lnTo>
                    <a:pt x="4084015" y="8288614"/>
                  </a:lnTo>
                  <a:lnTo>
                    <a:pt x="4109284" y="8251221"/>
                  </a:lnTo>
                  <a:lnTo>
                    <a:pt x="4131674" y="8211857"/>
                  </a:lnTo>
                  <a:lnTo>
                    <a:pt x="4151034" y="8170671"/>
                  </a:lnTo>
                  <a:lnTo>
                    <a:pt x="4167213" y="8127816"/>
                  </a:lnTo>
                  <a:lnTo>
                    <a:pt x="4180060" y="8083442"/>
                  </a:lnTo>
                  <a:lnTo>
                    <a:pt x="4189423" y="8037701"/>
                  </a:lnTo>
                  <a:lnTo>
                    <a:pt x="4195152" y="7990744"/>
                  </a:lnTo>
                  <a:lnTo>
                    <a:pt x="4197096" y="7942722"/>
                  </a:lnTo>
                  <a:lnTo>
                    <a:pt x="4197096" y="627775"/>
                  </a:lnTo>
                  <a:lnTo>
                    <a:pt x="4195225" y="581557"/>
                  </a:lnTo>
                  <a:lnTo>
                    <a:pt x="4189423" y="532802"/>
                  </a:lnTo>
                  <a:lnTo>
                    <a:pt x="4180060" y="487064"/>
                  </a:lnTo>
                  <a:lnTo>
                    <a:pt x="4167213" y="442693"/>
                  </a:lnTo>
                  <a:lnTo>
                    <a:pt x="4151034" y="399839"/>
                  </a:lnTo>
                  <a:lnTo>
                    <a:pt x="4131674" y="358655"/>
                  </a:lnTo>
                  <a:lnTo>
                    <a:pt x="4109284" y="319291"/>
                  </a:lnTo>
                  <a:lnTo>
                    <a:pt x="4084015" y="281898"/>
                  </a:lnTo>
                  <a:lnTo>
                    <a:pt x="4056020" y="246629"/>
                  </a:lnTo>
                  <a:lnTo>
                    <a:pt x="4025448" y="213633"/>
                  </a:lnTo>
                  <a:lnTo>
                    <a:pt x="3992451" y="183062"/>
                  </a:lnTo>
                  <a:lnTo>
                    <a:pt x="3957180" y="155067"/>
                  </a:lnTo>
                  <a:lnTo>
                    <a:pt x="3919920" y="129890"/>
                  </a:lnTo>
                  <a:lnTo>
                    <a:pt x="3880521" y="107467"/>
                  </a:lnTo>
                  <a:lnTo>
                    <a:pt x="3839306" y="88084"/>
                  </a:lnTo>
                  <a:lnTo>
                    <a:pt x="3796427" y="71890"/>
                  </a:lnTo>
                  <a:lnTo>
                    <a:pt x="3752035" y="59034"/>
                  </a:lnTo>
                  <a:lnTo>
                    <a:pt x="3706283" y="49666"/>
                  </a:lnTo>
                  <a:lnTo>
                    <a:pt x="3659321" y="43935"/>
                  </a:lnTo>
                  <a:lnTo>
                    <a:pt x="3611301" y="41992"/>
                  </a:lnTo>
                  <a:lnTo>
                    <a:pt x="3839545" y="41992"/>
                  </a:lnTo>
                  <a:lnTo>
                    <a:pt x="3893966" y="65631"/>
                  </a:lnTo>
                  <a:lnTo>
                    <a:pt x="3935367" y="88343"/>
                  </a:lnTo>
                  <a:lnTo>
                    <a:pt x="3974867" y="114097"/>
                  </a:lnTo>
                  <a:lnTo>
                    <a:pt x="4012326" y="142771"/>
                  </a:lnTo>
                  <a:lnTo>
                    <a:pt x="4045381" y="172001"/>
                  </a:lnTo>
                  <a:lnTo>
                    <a:pt x="4071789" y="199689"/>
                  </a:lnTo>
                  <a:lnTo>
                    <a:pt x="4100990" y="233743"/>
                  </a:lnTo>
                  <a:lnTo>
                    <a:pt x="4124280" y="264548"/>
                  </a:lnTo>
                  <a:lnTo>
                    <a:pt x="4148785" y="302340"/>
                  </a:lnTo>
                  <a:lnTo>
                    <a:pt x="4171532" y="341019"/>
                  </a:lnTo>
                  <a:lnTo>
                    <a:pt x="4187574" y="375661"/>
                  </a:lnTo>
                  <a:lnTo>
                    <a:pt x="4204760" y="418901"/>
                  </a:lnTo>
                  <a:lnTo>
                    <a:pt x="4216140" y="456332"/>
                  </a:lnTo>
                  <a:lnTo>
                    <a:pt x="4226478" y="501801"/>
                  </a:lnTo>
                  <a:lnTo>
                    <a:pt x="4235916" y="563214"/>
                  </a:lnTo>
                  <a:lnTo>
                    <a:pt x="4239067" y="627775"/>
                  </a:lnTo>
                  <a:lnTo>
                    <a:pt x="4238987" y="7942722"/>
                  </a:lnTo>
                  <a:lnTo>
                    <a:pt x="4237176" y="7989670"/>
                  </a:lnTo>
                  <a:lnTo>
                    <a:pt x="4231591" y="8037701"/>
                  </a:lnTo>
                  <a:lnTo>
                    <a:pt x="4222473" y="8084496"/>
                  </a:lnTo>
                  <a:lnTo>
                    <a:pt x="4209940" y="8130021"/>
                  </a:lnTo>
                  <a:lnTo>
                    <a:pt x="4194140" y="8174100"/>
                  </a:lnTo>
                  <a:lnTo>
                    <a:pt x="4175213" y="8216594"/>
                  </a:lnTo>
                  <a:lnTo>
                    <a:pt x="4153298" y="8257361"/>
                  </a:lnTo>
                  <a:lnTo>
                    <a:pt x="4128537" y="8296263"/>
                  </a:lnTo>
                  <a:lnTo>
                    <a:pt x="4101068" y="8333159"/>
                  </a:lnTo>
                  <a:lnTo>
                    <a:pt x="4071033" y="8367908"/>
                  </a:lnTo>
                  <a:lnTo>
                    <a:pt x="4038571" y="8400371"/>
                  </a:lnTo>
                  <a:lnTo>
                    <a:pt x="4003823" y="8430408"/>
                  </a:lnTo>
                  <a:lnTo>
                    <a:pt x="3966928" y="8457877"/>
                  </a:lnTo>
                  <a:lnTo>
                    <a:pt x="3928026" y="8482640"/>
                  </a:lnTo>
                  <a:lnTo>
                    <a:pt x="3887258" y="8504556"/>
                  </a:lnTo>
                  <a:lnTo>
                    <a:pt x="3844764" y="8523485"/>
                  </a:lnTo>
                  <a:lnTo>
                    <a:pt x="3830725" y="852851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959212" y="268599"/>
              <a:ext cx="5328920" cy="962025"/>
            </a:xfrm>
            <a:custGeom>
              <a:avLst/>
              <a:gdLst/>
              <a:ahLst/>
              <a:cxnLst/>
              <a:rect l="l" t="t" r="r" b="b"/>
              <a:pathLst>
                <a:path w="5328919" h="962025">
                  <a:moveTo>
                    <a:pt x="0" y="481038"/>
                  </a:moveTo>
                  <a:lnTo>
                    <a:pt x="2085" y="439710"/>
                  </a:lnTo>
                  <a:lnTo>
                    <a:pt x="7650" y="398723"/>
                  </a:lnTo>
                  <a:lnTo>
                    <a:pt x="16323" y="358807"/>
                  </a:lnTo>
                  <a:lnTo>
                    <a:pt x="27614" y="320692"/>
                  </a:lnTo>
                  <a:lnTo>
                    <a:pt x="44522" y="278907"/>
                  </a:lnTo>
                  <a:lnTo>
                    <a:pt x="65182" y="239195"/>
                  </a:lnTo>
                  <a:lnTo>
                    <a:pt x="89423" y="201769"/>
                  </a:lnTo>
                  <a:lnTo>
                    <a:pt x="117074" y="166841"/>
                  </a:lnTo>
                  <a:lnTo>
                    <a:pt x="147963" y="134625"/>
                  </a:lnTo>
                  <a:lnTo>
                    <a:pt x="181922" y="105332"/>
                  </a:lnTo>
                  <a:lnTo>
                    <a:pt x="218777" y="79175"/>
                  </a:lnTo>
                  <a:lnTo>
                    <a:pt x="258359" y="56367"/>
                  </a:lnTo>
                  <a:lnTo>
                    <a:pt x="300497" y="37121"/>
                  </a:lnTo>
                  <a:lnTo>
                    <a:pt x="345019" y="21648"/>
                  </a:lnTo>
                  <a:lnTo>
                    <a:pt x="391755" y="10162"/>
                  </a:lnTo>
                  <a:lnTo>
                    <a:pt x="440534" y="2875"/>
                  </a:lnTo>
                  <a:lnTo>
                    <a:pt x="491185" y="0"/>
                  </a:lnTo>
                  <a:lnTo>
                    <a:pt x="5328788" y="0"/>
                  </a:lnTo>
                  <a:lnTo>
                    <a:pt x="5328788" y="961555"/>
                  </a:lnTo>
                  <a:lnTo>
                    <a:pt x="487314" y="961555"/>
                  </a:lnTo>
                  <a:lnTo>
                    <a:pt x="433651" y="958198"/>
                  </a:lnTo>
                  <a:lnTo>
                    <a:pt x="382008" y="949620"/>
                  </a:lnTo>
                  <a:lnTo>
                    <a:pt x="332616" y="936112"/>
                  </a:lnTo>
                  <a:lnTo>
                    <a:pt x="285702" y="917966"/>
                  </a:lnTo>
                  <a:lnTo>
                    <a:pt x="241496" y="895474"/>
                  </a:lnTo>
                  <a:lnTo>
                    <a:pt x="200226" y="868928"/>
                  </a:lnTo>
                  <a:lnTo>
                    <a:pt x="162122" y="838620"/>
                  </a:lnTo>
                  <a:lnTo>
                    <a:pt x="127413" y="804842"/>
                  </a:lnTo>
                  <a:lnTo>
                    <a:pt x="96326" y="767885"/>
                  </a:lnTo>
                  <a:lnTo>
                    <a:pt x="69092" y="728041"/>
                  </a:lnTo>
                  <a:lnTo>
                    <a:pt x="45939" y="685603"/>
                  </a:lnTo>
                  <a:lnTo>
                    <a:pt x="27096" y="640863"/>
                  </a:lnTo>
                  <a:lnTo>
                    <a:pt x="26578" y="639826"/>
                  </a:lnTo>
                  <a:lnTo>
                    <a:pt x="26578" y="638787"/>
                  </a:lnTo>
                  <a:lnTo>
                    <a:pt x="26060" y="637751"/>
                  </a:lnTo>
                  <a:lnTo>
                    <a:pt x="15012" y="600420"/>
                  </a:lnTo>
                  <a:lnTo>
                    <a:pt x="6873" y="561728"/>
                  </a:lnTo>
                  <a:lnTo>
                    <a:pt x="1843" y="521869"/>
                  </a:lnTo>
                  <a:lnTo>
                    <a:pt x="0" y="481038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5045264" y="423946"/>
            <a:ext cx="135636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10" dirty="0"/>
              <a:t>Login</a:t>
            </a:r>
            <a:endParaRPr sz="4000"/>
          </a:p>
        </p:txBody>
      </p:sp>
      <p:grpSp>
        <p:nvGrpSpPr>
          <p:cNvPr id="11" name="object 11"/>
          <p:cNvGrpSpPr/>
          <p:nvPr/>
        </p:nvGrpSpPr>
        <p:grpSpPr>
          <a:xfrm>
            <a:off x="2123879" y="659816"/>
            <a:ext cx="4659630" cy="9217025"/>
            <a:chOff x="2123879" y="659816"/>
            <a:chExt cx="4659630" cy="9217025"/>
          </a:xfrm>
        </p:grpSpPr>
        <p:sp>
          <p:nvSpPr>
            <p:cNvPr id="12" name="object 12"/>
            <p:cNvSpPr/>
            <p:nvPr/>
          </p:nvSpPr>
          <p:spPr>
            <a:xfrm>
              <a:off x="2218736" y="704987"/>
              <a:ext cx="4469765" cy="9126855"/>
            </a:xfrm>
            <a:custGeom>
              <a:avLst/>
              <a:gdLst/>
              <a:ahLst/>
              <a:cxnLst/>
              <a:rect l="l" t="t" r="r" b="b"/>
              <a:pathLst>
                <a:path w="4469765" h="9126855">
                  <a:moveTo>
                    <a:pt x="3839468" y="9126611"/>
                  </a:moveTo>
                  <a:lnTo>
                    <a:pt x="630122" y="9126611"/>
                  </a:lnTo>
                  <a:lnTo>
                    <a:pt x="583120" y="9124881"/>
                  </a:lnTo>
                  <a:lnTo>
                    <a:pt x="537052" y="9119774"/>
                  </a:lnTo>
                  <a:lnTo>
                    <a:pt x="492040" y="9111412"/>
                  </a:lnTo>
                  <a:lnTo>
                    <a:pt x="448207" y="9099917"/>
                  </a:lnTo>
                  <a:lnTo>
                    <a:pt x="405674" y="9085410"/>
                  </a:lnTo>
                  <a:lnTo>
                    <a:pt x="364564" y="9068015"/>
                  </a:lnTo>
                  <a:lnTo>
                    <a:pt x="325000" y="9047853"/>
                  </a:lnTo>
                  <a:lnTo>
                    <a:pt x="287102" y="9025047"/>
                  </a:lnTo>
                  <a:lnTo>
                    <a:pt x="250993" y="8999718"/>
                  </a:lnTo>
                  <a:lnTo>
                    <a:pt x="216796" y="8971989"/>
                  </a:lnTo>
                  <a:lnTo>
                    <a:pt x="184633" y="8941982"/>
                  </a:lnTo>
                  <a:lnTo>
                    <a:pt x="154625" y="8909819"/>
                  </a:lnTo>
                  <a:lnTo>
                    <a:pt x="126896" y="8875623"/>
                  </a:lnTo>
                  <a:lnTo>
                    <a:pt x="101566" y="8839515"/>
                  </a:lnTo>
                  <a:lnTo>
                    <a:pt x="78759" y="8801618"/>
                  </a:lnTo>
                  <a:lnTo>
                    <a:pt x="58597" y="8762053"/>
                  </a:lnTo>
                  <a:lnTo>
                    <a:pt x="41201" y="8720944"/>
                  </a:lnTo>
                  <a:lnTo>
                    <a:pt x="26694" y="8678412"/>
                  </a:lnTo>
                  <a:lnTo>
                    <a:pt x="15199" y="8634579"/>
                  </a:lnTo>
                  <a:lnTo>
                    <a:pt x="6836" y="8589567"/>
                  </a:lnTo>
                  <a:lnTo>
                    <a:pt x="1729" y="8543500"/>
                  </a:lnTo>
                  <a:lnTo>
                    <a:pt x="0" y="8496498"/>
                  </a:lnTo>
                  <a:lnTo>
                    <a:pt x="0" y="630122"/>
                  </a:lnTo>
                  <a:lnTo>
                    <a:pt x="1729" y="583119"/>
                  </a:lnTo>
                  <a:lnTo>
                    <a:pt x="6836" y="537051"/>
                  </a:lnTo>
                  <a:lnTo>
                    <a:pt x="15199" y="492039"/>
                  </a:lnTo>
                  <a:lnTo>
                    <a:pt x="26694" y="448206"/>
                  </a:lnTo>
                  <a:lnTo>
                    <a:pt x="41201" y="405673"/>
                  </a:lnTo>
                  <a:lnTo>
                    <a:pt x="58597" y="364563"/>
                  </a:lnTo>
                  <a:lnTo>
                    <a:pt x="78759" y="324998"/>
                  </a:lnTo>
                  <a:lnTo>
                    <a:pt x="101566" y="287100"/>
                  </a:lnTo>
                  <a:lnTo>
                    <a:pt x="126896" y="250992"/>
                  </a:lnTo>
                  <a:lnTo>
                    <a:pt x="154625" y="216795"/>
                  </a:lnTo>
                  <a:lnTo>
                    <a:pt x="184633" y="184632"/>
                  </a:lnTo>
                  <a:lnTo>
                    <a:pt x="216796" y="154624"/>
                  </a:lnTo>
                  <a:lnTo>
                    <a:pt x="250993" y="126895"/>
                  </a:lnTo>
                  <a:lnTo>
                    <a:pt x="287102" y="101566"/>
                  </a:lnTo>
                  <a:lnTo>
                    <a:pt x="325000" y="78759"/>
                  </a:lnTo>
                  <a:lnTo>
                    <a:pt x="364564" y="58597"/>
                  </a:lnTo>
                  <a:lnTo>
                    <a:pt x="405674" y="41201"/>
                  </a:lnTo>
                  <a:lnTo>
                    <a:pt x="448207" y="26694"/>
                  </a:lnTo>
                  <a:lnTo>
                    <a:pt x="492040" y="15199"/>
                  </a:lnTo>
                  <a:lnTo>
                    <a:pt x="537052" y="6836"/>
                  </a:lnTo>
                  <a:lnTo>
                    <a:pt x="583120" y="1729"/>
                  </a:lnTo>
                  <a:lnTo>
                    <a:pt x="630122" y="0"/>
                  </a:lnTo>
                  <a:lnTo>
                    <a:pt x="3839468" y="0"/>
                  </a:lnTo>
                  <a:lnTo>
                    <a:pt x="3886470" y="1729"/>
                  </a:lnTo>
                  <a:lnTo>
                    <a:pt x="3932537" y="6836"/>
                  </a:lnTo>
                  <a:lnTo>
                    <a:pt x="3977549" y="15199"/>
                  </a:lnTo>
                  <a:lnTo>
                    <a:pt x="4021382" y="26694"/>
                  </a:lnTo>
                  <a:lnTo>
                    <a:pt x="4063914" y="41201"/>
                  </a:lnTo>
                  <a:lnTo>
                    <a:pt x="4105023" y="58597"/>
                  </a:lnTo>
                  <a:lnTo>
                    <a:pt x="4144588" y="78759"/>
                  </a:lnTo>
                  <a:lnTo>
                    <a:pt x="4182485" y="101566"/>
                  </a:lnTo>
                  <a:lnTo>
                    <a:pt x="4218593" y="126895"/>
                  </a:lnTo>
                  <a:lnTo>
                    <a:pt x="4252789" y="154624"/>
                  </a:lnTo>
                  <a:lnTo>
                    <a:pt x="4284952" y="184632"/>
                  </a:lnTo>
                  <a:lnTo>
                    <a:pt x="4314959" y="216795"/>
                  </a:lnTo>
                  <a:lnTo>
                    <a:pt x="4327795" y="232626"/>
                  </a:lnTo>
                  <a:lnTo>
                    <a:pt x="607536" y="232626"/>
                  </a:lnTo>
                  <a:lnTo>
                    <a:pt x="560848" y="235534"/>
                  </a:lnTo>
                  <a:lnTo>
                    <a:pt x="515874" y="244024"/>
                  </a:lnTo>
                  <a:lnTo>
                    <a:pt x="472967" y="257745"/>
                  </a:lnTo>
                  <a:lnTo>
                    <a:pt x="432477" y="276344"/>
                  </a:lnTo>
                  <a:lnTo>
                    <a:pt x="394757" y="299471"/>
                  </a:lnTo>
                  <a:lnTo>
                    <a:pt x="360158" y="326773"/>
                  </a:lnTo>
                  <a:lnTo>
                    <a:pt x="329032" y="357900"/>
                  </a:lnTo>
                  <a:lnTo>
                    <a:pt x="301729" y="392499"/>
                  </a:lnTo>
                  <a:lnTo>
                    <a:pt x="278603" y="430219"/>
                  </a:lnTo>
                  <a:lnTo>
                    <a:pt x="260003" y="470708"/>
                  </a:lnTo>
                  <a:lnTo>
                    <a:pt x="246283" y="513615"/>
                  </a:lnTo>
                  <a:lnTo>
                    <a:pt x="237793" y="558589"/>
                  </a:lnTo>
                  <a:lnTo>
                    <a:pt x="234884" y="605277"/>
                  </a:lnTo>
                  <a:lnTo>
                    <a:pt x="234884" y="8532617"/>
                  </a:lnTo>
                  <a:lnTo>
                    <a:pt x="237793" y="8579305"/>
                  </a:lnTo>
                  <a:lnTo>
                    <a:pt x="246283" y="8624279"/>
                  </a:lnTo>
                  <a:lnTo>
                    <a:pt x="260003" y="8667187"/>
                  </a:lnTo>
                  <a:lnTo>
                    <a:pt x="278603" y="8707676"/>
                  </a:lnTo>
                  <a:lnTo>
                    <a:pt x="301729" y="8745396"/>
                  </a:lnTo>
                  <a:lnTo>
                    <a:pt x="329032" y="8779994"/>
                  </a:lnTo>
                  <a:lnTo>
                    <a:pt x="360158" y="8811120"/>
                  </a:lnTo>
                  <a:lnTo>
                    <a:pt x="394757" y="8838422"/>
                  </a:lnTo>
                  <a:lnTo>
                    <a:pt x="432477" y="8861548"/>
                  </a:lnTo>
                  <a:lnTo>
                    <a:pt x="472967" y="8880147"/>
                  </a:lnTo>
                  <a:lnTo>
                    <a:pt x="515874" y="8893867"/>
                  </a:lnTo>
                  <a:lnTo>
                    <a:pt x="560848" y="8902357"/>
                  </a:lnTo>
                  <a:lnTo>
                    <a:pt x="607536" y="8905265"/>
                  </a:lnTo>
                  <a:lnTo>
                    <a:pt x="4318652" y="8905265"/>
                  </a:lnTo>
                  <a:lnTo>
                    <a:pt x="4314959" y="8909819"/>
                  </a:lnTo>
                  <a:lnTo>
                    <a:pt x="4284952" y="8941982"/>
                  </a:lnTo>
                  <a:lnTo>
                    <a:pt x="4252789" y="8971989"/>
                  </a:lnTo>
                  <a:lnTo>
                    <a:pt x="4218593" y="8999718"/>
                  </a:lnTo>
                  <a:lnTo>
                    <a:pt x="4182485" y="9025047"/>
                  </a:lnTo>
                  <a:lnTo>
                    <a:pt x="4144588" y="9047853"/>
                  </a:lnTo>
                  <a:lnTo>
                    <a:pt x="4105023" y="9068015"/>
                  </a:lnTo>
                  <a:lnTo>
                    <a:pt x="4063914" y="9085410"/>
                  </a:lnTo>
                  <a:lnTo>
                    <a:pt x="4021382" y="9099917"/>
                  </a:lnTo>
                  <a:lnTo>
                    <a:pt x="3977549" y="9111412"/>
                  </a:lnTo>
                  <a:lnTo>
                    <a:pt x="3932537" y="9119774"/>
                  </a:lnTo>
                  <a:lnTo>
                    <a:pt x="3886470" y="9124881"/>
                  </a:lnTo>
                  <a:lnTo>
                    <a:pt x="3839468" y="9126611"/>
                  </a:lnTo>
                  <a:close/>
                </a:path>
                <a:path w="4469765" h="9126855">
                  <a:moveTo>
                    <a:pt x="3170950" y="544299"/>
                  </a:moveTo>
                  <a:lnTo>
                    <a:pt x="1303166" y="544299"/>
                  </a:lnTo>
                  <a:lnTo>
                    <a:pt x="1255263" y="538709"/>
                  </a:lnTo>
                  <a:lnTo>
                    <a:pt x="1211154" y="522807"/>
                  </a:lnTo>
                  <a:lnTo>
                    <a:pt x="1172141" y="497898"/>
                  </a:lnTo>
                  <a:lnTo>
                    <a:pt x="1139528" y="465285"/>
                  </a:lnTo>
                  <a:lnTo>
                    <a:pt x="1114619" y="426271"/>
                  </a:lnTo>
                  <a:lnTo>
                    <a:pt x="1098718" y="382161"/>
                  </a:lnTo>
                  <a:lnTo>
                    <a:pt x="1093128" y="334258"/>
                  </a:lnTo>
                  <a:lnTo>
                    <a:pt x="1093128" y="232626"/>
                  </a:lnTo>
                  <a:lnTo>
                    <a:pt x="3380987" y="232626"/>
                  </a:lnTo>
                  <a:lnTo>
                    <a:pt x="3380987" y="289087"/>
                  </a:lnTo>
                  <a:lnTo>
                    <a:pt x="2771174" y="289087"/>
                  </a:lnTo>
                  <a:lnTo>
                    <a:pt x="2749971" y="293463"/>
                  </a:lnTo>
                  <a:lnTo>
                    <a:pt x="2731943" y="305462"/>
                  </a:lnTo>
                  <a:lnTo>
                    <a:pt x="2730759" y="307156"/>
                  </a:lnTo>
                  <a:lnTo>
                    <a:pt x="1937790" y="307156"/>
                  </a:lnTo>
                  <a:lnTo>
                    <a:pt x="1923217" y="309979"/>
                  </a:lnTo>
                  <a:lnTo>
                    <a:pt x="1910979" y="317884"/>
                  </a:lnTo>
                  <a:lnTo>
                    <a:pt x="1902553" y="330024"/>
                  </a:lnTo>
                  <a:lnTo>
                    <a:pt x="1899416" y="345551"/>
                  </a:lnTo>
                  <a:lnTo>
                    <a:pt x="1902553" y="361077"/>
                  </a:lnTo>
                  <a:lnTo>
                    <a:pt x="1910979" y="373216"/>
                  </a:lnTo>
                  <a:lnTo>
                    <a:pt x="1923217" y="381121"/>
                  </a:lnTo>
                  <a:lnTo>
                    <a:pt x="1937790" y="383944"/>
                  </a:lnTo>
                  <a:lnTo>
                    <a:pt x="2729963" y="383944"/>
                  </a:lnTo>
                  <a:lnTo>
                    <a:pt x="2731097" y="385638"/>
                  </a:lnTo>
                  <a:lnTo>
                    <a:pt x="2749019" y="397636"/>
                  </a:lnTo>
                  <a:lnTo>
                    <a:pt x="2771174" y="402012"/>
                  </a:lnTo>
                  <a:lnTo>
                    <a:pt x="3368241" y="402012"/>
                  </a:lnTo>
                  <a:lnTo>
                    <a:pt x="3359496" y="426271"/>
                  </a:lnTo>
                  <a:lnTo>
                    <a:pt x="3334587" y="465285"/>
                  </a:lnTo>
                  <a:lnTo>
                    <a:pt x="3301975" y="497898"/>
                  </a:lnTo>
                  <a:lnTo>
                    <a:pt x="3262962" y="522807"/>
                  </a:lnTo>
                  <a:lnTo>
                    <a:pt x="3218852" y="538709"/>
                  </a:lnTo>
                  <a:lnTo>
                    <a:pt x="3170950" y="544299"/>
                  </a:lnTo>
                  <a:close/>
                </a:path>
                <a:path w="4469765" h="9126855">
                  <a:moveTo>
                    <a:pt x="4318652" y="8905265"/>
                  </a:moveTo>
                  <a:lnTo>
                    <a:pt x="3866564" y="8905265"/>
                  </a:lnTo>
                  <a:lnTo>
                    <a:pt x="3913253" y="8902357"/>
                  </a:lnTo>
                  <a:lnTo>
                    <a:pt x="3958227" y="8893867"/>
                  </a:lnTo>
                  <a:lnTo>
                    <a:pt x="4001134" y="8880147"/>
                  </a:lnTo>
                  <a:lnTo>
                    <a:pt x="4041624" y="8861548"/>
                  </a:lnTo>
                  <a:lnTo>
                    <a:pt x="4079343" y="8838422"/>
                  </a:lnTo>
                  <a:lnTo>
                    <a:pt x="4113942" y="8811120"/>
                  </a:lnTo>
                  <a:lnTo>
                    <a:pt x="4145068" y="8779994"/>
                  </a:lnTo>
                  <a:lnTo>
                    <a:pt x="4172370" y="8745396"/>
                  </a:lnTo>
                  <a:lnTo>
                    <a:pt x="4195496" y="8707676"/>
                  </a:lnTo>
                  <a:lnTo>
                    <a:pt x="4214095" y="8667187"/>
                  </a:lnTo>
                  <a:lnTo>
                    <a:pt x="4227815" y="8624279"/>
                  </a:lnTo>
                  <a:lnTo>
                    <a:pt x="4236305" y="8579305"/>
                  </a:lnTo>
                  <a:lnTo>
                    <a:pt x="4239213" y="8532617"/>
                  </a:lnTo>
                  <a:lnTo>
                    <a:pt x="4236957" y="8532617"/>
                  </a:lnTo>
                  <a:lnTo>
                    <a:pt x="4236957" y="605277"/>
                  </a:lnTo>
                  <a:lnTo>
                    <a:pt x="4234049" y="558589"/>
                  </a:lnTo>
                  <a:lnTo>
                    <a:pt x="4225559" y="513615"/>
                  </a:lnTo>
                  <a:lnTo>
                    <a:pt x="4211839" y="470708"/>
                  </a:lnTo>
                  <a:lnTo>
                    <a:pt x="4193240" y="430219"/>
                  </a:lnTo>
                  <a:lnTo>
                    <a:pt x="4170114" y="392499"/>
                  </a:lnTo>
                  <a:lnTo>
                    <a:pt x="4142812" y="357900"/>
                  </a:lnTo>
                  <a:lnTo>
                    <a:pt x="4111687" y="326773"/>
                  </a:lnTo>
                  <a:lnTo>
                    <a:pt x="4077088" y="299471"/>
                  </a:lnTo>
                  <a:lnTo>
                    <a:pt x="4039368" y="276344"/>
                  </a:lnTo>
                  <a:lnTo>
                    <a:pt x="3998879" y="257745"/>
                  </a:lnTo>
                  <a:lnTo>
                    <a:pt x="3955972" y="244024"/>
                  </a:lnTo>
                  <a:lnTo>
                    <a:pt x="3910998" y="235534"/>
                  </a:lnTo>
                  <a:lnTo>
                    <a:pt x="3864309" y="232626"/>
                  </a:lnTo>
                  <a:lnTo>
                    <a:pt x="4327795" y="232626"/>
                  </a:lnTo>
                  <a:lnTo>
                    <a:pt x="4368016" y="287100"/>
                  </a:lnTo>
                  <a:lnTo>
                    <a:pt x="4390823" y="324998"/>
                  </a:lnTo>
                  <a:lnTo>
                    <a:pt x="4410985" y="364563"/>
                  </a:lnTo>
                  <a:lnTo>
                    <a:pt x="4428380" y="405673"/>
                  </a:lnTo>
                  <a:lnTo>
                    <a:pt x="4442886" y="448206"/>
                  </a:lnTo>
                  <a:lnTo>
                    <a:pt x="4454382" y="492039"/>
                  </a:lnTo>
                  <a:lnTo>
                    <a:pt x="4462744" y="537051"/>
                  </a:lnTo>
                  <a:lnTo>
                    <a:pt x="4467851" y="583119"/>
                  </a:lnTo>
                  <a:lnTo>
                    <a:pt x="4469581" y="630122"/>
                  </a:lnTo>
                  <a:lnTo>
                    <a:pt x="4469581" y="8496498"/>
                  </a:lnTo>
                  <a:lnTo>
                    <a:pt x="4467851" y="8543500"/>
                  </a:lnTo>
                  <a:lnTo>
                    <a:pt x="4462744" y="8589567"/>
                  </a:lnTo>
                  <a:lnTo>
                    <a:pt x="4454382" y="8634579"/>
                  </a:lnTo>
                  <a:lnTo>
                    <a:pt x="4442886" y="8678412"/>
                  </a:lnTo>
                  <a:lnTo>
                    <a:pt x="4428380" y="8720944"/>
                  </a:lnTo>
                  <a:lnTo>
                    <a:pt x="4410985" y="8762053"/>
                  </a:lnTo>
                  <a:lnTo>
                    <a:pt x="4390823" y="8801618"/>
                  </a:lnTo>
                  <a:lnTo>
                    <a:pt x="4368016" y="8839515"/>
                  </a:lnTo>
                  <a:lnTo>
                    <a:pt x="4342688" y="8875623"/>
                  </a:lnTo>
                  <a:lnTo>
                    <a:pt x="4318652" y="8905265"/>
                  </a:lnTo>
                  <a:close/>
                </a:path>
                <a:path w="4469765" h="9126855">
                  <a:moveTo>
                    <a:pt x="3368241" y="402012"/>
                  </a:moveTo>
                  <a:lnTo>
                    <a:pt x="2771174" y="402012"/>
                  </a:lnTo>
                  <a:lnTo>
                    <a:pt x="2793346" y="397636"/>
                  </a:lnTo>
                  <a:lnTo>
                    <a:pt x="2811278" y="385638"/>
                  </a:lnTo>
                  <a:lnTo>
                    <a:pt x="2823278" y="367712"/>
                  </a:lnTo>
                  <a:lnTo>
                    <a:pt x="2827654" y="345551"/>
                  </a:lnTo>
                  <a:lnTo>
                    <a:pt x="2823278" y="323389"/>
                  </a:lnTo>
                  <a:lnTo>
                    <a:pt x="2811278" y="305462"/>
                  </a:lnTo>
                  <a:lnTo>
                    <a:pt x="2793346" y="293463"/>
                  </a:lnTo>
                  <a:lnTo>
                    <a:pt x="2771174" y="289087"/>
                  </a:lnTo>
                  <a:lnTo>
                    <a:pt x="3380987" y="289087"/>
                  </a:lnTo>
                  <a:lnTo>
                    <a:pt x="3380987" y="334258"/>
                  </a:lnTo>
                  <a:lnTo>
                    <a:pt x="3375519" y="381121"/>
                  </a:lnTo>
                  <a:lnTo>
                    <a:pt x="3375397" y="382161"/>
                  </a:lnTo>
                  <a:lnTo>
                    <a:pt x="3368241" y="402012"/>
                  </a:lnTo>
                  <a:close/>
                </a:path>
                <a:path w="4469765" h="9126855">
                  <a:moveTo>
                    <a:pt x="2729963" y="383944"/>
                  </a:moveTo>
                  <a:lnTo>
                    <a:pt x="2479846" y="383944"/>
                  </a:lnTo>
                  <a:lnTo>
                    <a:pt x="2494419" y="381121"/>
                  </a:lnTo>
                  <a:lnTo>
                    <a:pt x="2506657" y="373216"/>
                  </a:lnTo>
                  <a:lnTo>
                    <a:pt x="2515083" y="361077"/>
                  </a:lnTo>
                  <a:lnTo>
                    <a:pt x="2518221" y="345551"/>
                  </a:lnTo>
                  <a:lnTo>
                    <a:pt x="2515083" y="330024"/>
                  </a:lnTo>
                  <a:lnTo>
                    <a:pt x="2506657" y="317884"/>
                  </a:lnTo>
                  <a:lnTo>
                    <a:pt x="2494419" y="309979"/>
                  </a:lnTo>
                  <a:lnTo>
                    <a:pt x="2479846" y="307156"/>
                  </a:lnTo>
                  <a:lnTo>
                    <a:pt x="2730759" y="307156"/>
                  </a:lnTo>
                  <a:lnTo>
                    <a:pt x="2719418" y="323389"/>
                  </a:lnTo>
                  <a:lnTo>
                    <a:pt x="2714725" y="345551"/>
                  </a:lnTo>
                  <a:lnTo>
                    <a:pt x="2719100" y="367712"/>
                  </a:lnTo>
                  <a:lnTo>
                    <a:pt x="2729963" y="3839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53621" y="937625"/>
              <a:ext cx="4002072" cy="867262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118152" y="1012143"/>
              <a:ext cx="619125" cy="76835"/>
            </a:xfrm>
            <a:custGeom>
              <a:avLst/>
              <a:gdLst/>
              <a:ahLst/>
              <a:cxnLst/>
              <a:rect l="l" t="t" r="r" b="b"/>
              <a:pathLst>
                <a:path w="619125" h="76834">
                  <a:moveTo>
                    <a:pt x="580430" y="76788"/>
                  </a:moveTo>
                  <a:lnTo>
                    <a:pt x="38374" y="76788"/>
                  </a:lnTo>
                  <a:lnTo>
                    <a:pt x="23801" y="73965"/>
                  </a:lnTo>
                  <a:lnTo>
                    <a:pt x="11563" y="66060"/>
                  </a:lnTo>
                  <a:lnTo>
                    <a:pt x="3137" y="53921"/>
                  </a:lnTo>
                  <a:lnTo>
                    <a:pt x="0" y="38395"/>
                  </a:lnTo>
                  <a:lnTo>
                    <a:pt x="3137" y="22868"/>
                  </a:lnTo>
                  <a:lnTo>
                    <a:pt x="11563" y="10728"/>
                  </a:lnTo>
                  <a:lnTo>
                    <a:pt x="23801" y="2823"/>
                  </a:lnTo>
                  <a:lnTo>
                    <a:pt x="38374" y="0"/>
                  </a:lnTo>
                  <a:lnTo>
                    <a:pt x="580430" y="0"/>
                  </a:lnTo>
                  <a:lnTo>
                    <a:pt x="595003" y="2823"/>
                  </a:lnTo>
                  <a:lnTo>
                    <a:pt x="607241" y="10728"/>
                  </a:lnTo>
                  <a:lnTo>
                    <a:pt x="615667" y="22868"/>
                  </a:lnTo>
                  <a:lnTo>
                    <a:pt x="618804" y="38395"/>
                  </a:lnTo>
                  <a:lnTo>
                    <a:pt x="615667" y="53921"/>
                  </a:lnTo>
                  <a:lnTo>
                    <a:pt x="607241" y="66060"/>
                  </a:lnTo>
                  <a:lnTo>
                    <a:pt x="595003" y="73965"/>
                  </a:lnTo>
                  <a:lnTo>
                    <a:pt x="580430" y="76788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33462" y="994075"/>
              <a:ext cx="112928" cy="112925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123871" y="1879421"/>
              <a:ext cx="4659630" cy="2181860"/>
            </a:xfrm>
            <a:custGeom>
              <a:avLst/>
              <a:gdLst/>
              <a:ahLst/>
              <a:cxnLst/>
              <a:rect l="l" t="t" r="r" b="b"/>
              <a:pathLst>
                <a:path w="4659630" h="2181860">
                  <a:moveTo>
                    <a:pt x="49695" y="1495120"/>
                  </a:moveTo>
                  <a:lnTo>
                    <a:pt x="30492" y="1499069"/>
                  </a:lnTo>
                  <a:lnTo>
                    <a:pt x="14681" y="1509801"/>
                  </a:lnTo>
                  <a:lnTo>
                    <a:pt x="3949" y="1525600"/>
                  </a:lnTo>
                  <a:lnTo>
                    <a:pt x="0" y="1544802"/>
                  </a:lnTo>
                  <a:lnTo>
                    <a:pt x="0" y="2132025"/>
                  </a:lnTo>
                  <a:lnTo>
                    <a:pt x="3949" y="2151227"/>
                  </a:lnTo>
                  <a:lnTo>
                    <a:pt x="14681" y="2167026"/>
                  </a:lnTo>
                  <a:lnTo>
                    <a:pt x="30492" y="2177758"/>
                  </a:lnTo>
                  <a:lnTo>
                    <a:pt x="49695" y="2181707"/>
                  </a:lnTo>
                  <a:lnTo>
                    <a:pt x="49695" y="1495120"/>
                  </a:lnTo>
                  <a:close/>
                </a:path>
                <a:path w="4659630" h="2181860">
                  <a:moveTo>
                    <a:pt x="49695" y="661733"/>
                  </a:moveTo>
                  <a:lnTo>
                    <a:pt x="30492" y="665327"/>
                  </a:lnTo>
                  <a:lnTo>
                    <a:pt x="14681" y="675284"/>
                  </a:lnTo>
                  <a:lnTo>
                    <a:pt x="3949" y="690321"/>
                  </a:lnTo>
                  <a:lnTo>
                    <a:pt x="0" y="709168"/>
                  </a:lnTo>
                  <a:lnTo>
                    <a:pt x="0" y="1296390"/>
                  </a:lnTo>
                  <a:lnTo>
                    <a:pt x="3949" y="1315580"/>
                  </a:lnTo>
                  <a:lnTo>
                    <a:pt x="14681" y="1331391"/>
                  </a:lnTo>
                  <a:lnTo>
                    <a:pt x="30492" y="1342123"/>
                  </a:lnTo>
                  <a:lnTo>
                    <a:pt x="49695" y="1346073"/>
                  </a:lnTo>
                  <a:lnTo>
                    <a:pt x="49695" y="661733"/>
                  </a:lnTo>
                  <a:close/>
                </a:path>
                <a:path w="4659630" h="2181860">
                  <a:moveTo>
                    <a:pt x="49695" y="0"/>
                  </a:moveTo>
                  <a:lnTo>
                    <a:pt x="30492" y="3594"/>
                  </a:lnTo>
                  <a:lnTo>
                    <a:pt x="14681" y="13538"/>
                  </a:lnTo>
                  <a:lnTo>
                    <a:pt x="3949" y="28575"/>
                  </a:lnTo>
                  <a:lnTo>
                    <a:pt x="0" y="47421"/>
                  </a:lnTo>
                  <a:lnTo>
                    <a:pt x="0" y="329730"/>
                  </a:lnTo>
                  <a:lnTo>
                    <a:pt x="3949" y="348932"/>
                  </a:lnTo>
                  <a:lnTo>
                    <a:pt x="14681" y="364744"/>
                  </a:lnTo>
                  <a:lnTo>
                    <a:pt x="30492" y="375462"/>
                  </a:lnTo>
                  <a:lnTo>
                    <a:pt x="49695" y="379425"/>
                  </a:lnTo>
                  <a:lnTo>
                    <a:pt x="49695" y="0"/>
                  </a:lnTo>
                  <a:close/>
                </a:path>
                <a:path w="4659630" h="2181860">
                  <a:moveTo>
                    <a:pt x="4659287" y="937272"/>
                  </a:moveTo>
                  <a:lnTo>
                    <a:pt x="4655337" y="918070"/>
                  </a:lnTo>
                  <a:lnTo>
                    <a:pt x="4644618" y="902258"/>
                  </a:lnTo>
                  <a:lnTo>
                    <a:pt x="4628807" y="891540"/>
                  </a:lnTo>
                  <a:lnTo>
                    <a:pt x="4609604" y="887577"/>
                  </a:lnTo>
                  <a:lnTo>
                    <a:pt x="4609604" y="1987461"/>
                  </a:lnTo>
                  <a:lnTo>
                    <a:pt x="4628807" y="1983511"/>
                  </a:lnTo>
                  <a:lnTo>
                    <a:pt x="4644618" y="1972779"/>
                  </a:lnTo>
                  <a:lnTo>
                    <a:pt x="4655337" y="1956968"/>
                  </a:lnTo>
                  <a:lnTo>
                    <a:pt x="4659287" y="1937778"/>
                  </a:lnTo>
                  <a:lnTo>
                    <a:pt x="4659287" y="93727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173568" y="659816"/>
              <a:ext cx="4559935" cy="9217025"/>
            </a:xfrm>
            <a:custGeom>
              <a:avLst/>
              <a:gdLst/>
              <a:ahLst/>
              <a:cxnLst/>
              <a:rect l="l" t="t" r="r" b="b"/>
              <a:pathLst>
                <a:path w="4559934" h="9217025">
                  <a:moveTo>
                    <a:pt x="3884636" y="9216953"/>
                  </a:moveTo>
                  <a:lnTo>
                    <a:pt x="675290" y="9216953"/>
                  </a:lnTo>
                  <a:lnTo>
                    <a:pt x="627099" y="9215256"/>
                  </a:lnTo>
                  <a:lnTo>
                    <a:pt x="579818" y="9210241"/>
                  </a:lnTo>
                  <a:lnTo>
                    <a:pt x="533559" y="9202022"/>
                  </a:lnTo>
                  <a:lnTo>
                    <a:pt x="488440" y="9190716"/>
                  </a:lnTo>
                  <a:lnTo>
                    <a:pt x="444572" y="9176436"/>
                  </a:lnTo>
                  <a:lnTo>
                    <a:pt x="402073" y="9159297"/>
                  </a:lnTo>
                  <a:lnTo>
                    <a:pt x="361056" y="9139413"/>
                  </a:lnTo>
                  <a:lnTo>
                    <a:pt x="321636" y="9116900"/>
                  </a:lnTo>
                  <a:lnTo>
                    <a:pt x="283928" y="9091873"/>
                  </a:lnTo>
                  <a:lnTo>
                    <a:pt x="248047" y="9064445"/>
                  </a:lnTo>
                  <a:lnTo>
                    <a:pt x="214107" y="9034731"/>
                  </a:lnTo>
                  <a:lnTo>
                    <a:pt x="182222" y="9002848"/>
                  </a:lnTo>
                  <a:lnTo>
                    <a:pt x="152509" y="8968908"/>
                  </a:lnTo>
                  <a:lnTo>
                    <a:pt x="125081" y="8933027"/>
                  </a:lnTo>
                  <a:lnTo>
                    <a:pt x="100053" y="8895319"/>
                  </a:lnTo>
                  <a:lnTo>
                    <a:pt x="77540" y="8855899"/>
                  </a:lnTo>
                  <a:lnTo>
                    <a:pt x="57656" y="8814883"/>
                  </a:lnTo>
                  <a:lnTo>
                    <a:pt x="40517" y="8772384"/>
                  </a:lnTo>
                  <a:lnTo>
                    <a:pt x="26236" y="8728517"/>
                  </a:lnTo>
                  <a:lnTo>
                    <a:pt x="14930" y="8683398"/>
                  </a:lnTo>
                  <a:lnTo>
                    <a:pt x="6722" y="8637140"/>
                  </a:lnTo>
                  <a:lnTo>
                    <a:pt x="1810" y="8590926"/>
                  </a:lnTo>
                  <a:lnTo>
                    <a:pt x="79" y="8543924"/>
                  </a:lnTo>
                  <a:lnTo>
                    <a:pt x="0" y="675292"/>
                  </a:lnTo>
                  <a:lnTo>
                    <a:pt x="846" y="641097"/>
                  </a:lnTo>
                  <a:lnTo>
                    <a:pt x="7622" y="572706"/>
                  </a:lnTo>
                  <a:lnTo>
                    <a:pt x="16974" y="523195"/>
                  </a:lnTo>
                  <a:lnTo>
                    <a:pt x="29358" y="474286"/>
                  </a:lnTo>
                  <a:lnTo>
                    <a:pt x="46862" y="427986"/>
                  </a:lnTo>
                  <a:lnTo>
                    <a:pt x="67753" y="381688"/>
                  </a:lnTo>
                  <a:lnTo>
                    <a:pt x="90939" y="339128"/>
                  </a:lnTo>
                  <a:lnTo>
                    <a:pt x="116594" y="298121"/>
                  </a:lnTo>
                  <a:lnTo>
                    <a:pt x="149835" y="251117"/>
                  </a:lnTo>
                  <a:lnTo>
                    <a:pt x="181879" y="213851"/>
                  </a:lnTo>
                  <a:lnTo>
                    <a:pt x="210604" y="185973"/>
                  </a:lnTo>
                  <a:lnTo>
                    <a:pt x="234317" y="164095"/>
                  </a:lnTo>
                  <a:lnTo>
                    <a:pt x="285873" y="123329"/>
                  </a:lnTo>
                  <a:lnTo>
                    <a:pt x="328045" y="95942"/>
                  </a:lnTo>
                  <a:lnTo>
                    <a:pt x="372484" y="71603"/>
                  </a:lnTo>
                  <a:lnTo>
                    <a:pt x="418986" y="50498"/>
                  </a:lnTo>
                  <a:lnTo>
                    <a:pt x="467347" y="32814"/>
                  </a:lnTo>
                  <a:lnTo>
                    <a:pt x="517363" y="18736"/>
                  </a:lnTo>
                  <a:lnTo>
                    <a:pt x="568828" y="8451"/>
                  </a:lnTo>
                  <a:lnTo>
                    <a:pt x="622160" y="2068"/>
                  </a:lnTo>
                  <a:lnTo>
                    <a:pt x="623403" y="2068"/>
                  </a:lnTo>
                  <a:lnTo>
                    <a:pt x="675290" y="0"/>
                  </a:lnTo>
                  <a:lnTo>
                    <a:pt x="3886891" y="0"/>
                  </a:lnTo>
                  <a:lnTo>
                    <a:pt x="3940568" y="2068"/>
                  </a:lnTo>
                  <a:lnTo>
                    <a:pt x="3993091" y="8190"/>
                  </a:lnTo>
                  <a:lnTo>
                    <a:pt x="4044313" y="18234"/>
                  </a:lnTo>
                  <a:lnTo>
                    <a:pt x="4094084" y="32071"/>
                  </a:lnTo>
                  <a:lnTo>
                    <a:pt x="4130146" y="45170"/>
                  </a:lnTo>
                  <a:lnTo>
                    <a:pt x="675290" y="45170"/>
                  </a:lnTo>
                  <a:lnTo>
                    <a:pt x="628288" y="46900"/>
                  </a:lnTo>
                  <a:lnTo>
                    <a:pt x="582220" y="52008"/>
                  </a:lnTo>
                  <a:lnTo>
                    <a:pt x="537209" y="60375"/>
                  </a:lnTo>
                  <a:lnTo>
                    <a:pt x="493375" y="71878"/>
                  </a:lnTo>
                  <a:lnTo>
                    <a:pt x="450843" y="86398"/>
                  </a:lnTo>
                  <a:lnTo>
                    <a:pt x="409733" y="103813"/>
                  </a:lnTo>
                  <a:lnTo>
                    <a:pt x="370168" y="124002"/>
                  </a:lnTo>
                  <a:lnTo>
                    <a:pt x="332270" y="146845"/>
                  </a:lnTo>
                  <a:lnTo>
                    <a:pt x="296162" y="172220"/>
                  </a:lnTo>
                  <a:lnTo>
                    <a:pt x="261965" y="200007"/>
                  </a:lnTo>
                  <a:lnTo>
                    <a:pt x="229801" y="230085"/>
                  </a:lnTo>
                  <a:lnTo>
                    <a:pt x="199794" y="262332"/>
                  </a:lnTo>
                  <a:lnTo>
                    <a:pt x="172064" y="296629"/>
                  </a:lnTo>
                  <a:lnTo>
                    <a:pt x="146735" y="332853"/>
                  </a:lnTo>
                  <a:lnTo>
                    <a:pt x="123928" y="370885"/>
                  </a:lnTo>
                  <a:lnTo>
                    <a:pt x="103765" y="410603"/>
                  </a:lnTo>
                  <a:lnTo>
                    <a:pt x="86370" y="451886"/>
                  </a:lnTo>
                  <a:lnTo>
                    <a:pt x="71863" y="494613"/>
                  </a:lnTo>
                  <a:lnTo>
                    <a:pt x="60367" y="538665"/>
                  </a:lnTo>
                  <a:lnTo>
                    <a:pt x="52004" y="583919"/>
                  </a:lnTo>
                  <a:lnTo>
                    <a:pt x="46897" y="630254"/>
                  </a:lnTo>
                  <a:lnTo>
                    <a:pt x="45250" y="675292"/>
                  </a:lnTo>
                  <a:lnTo>
                    <a:pt x="45168" y="8543924"/>
                  </a:lnTo>
                  <a:lnTo>
                    <a:pt x="46858" y="8589858"/>
                  </a:lnTo>
                  <a:lnTo>
                    <a:pt x="52015" y="8636993"/>
                  </a:lnTo>
                  <a:lnTo>
                    <a:pt x="60367" y="8682005"/>
                  </a:lnTo>
                  <a:lnTo>
                    <a:pt x="71863" y="8725838"/>
                  </a:lnTo>
                  <a:lnTo>
                    <a:pt x="86370" y="8768370"/>
                  </a:lnTo>
                  <a:lnTo>
                    <a:pt x="103765" y="8809479"/>
                  </a:lnTo>
                  <a:lnTo>
                    <a:pt x="123928" y="8849044"/>
                  </a:lnTo>
                  <a:lnTo>
                    <a:pt x="146735" y="8886941"/>
                  </a:lnTo>
                  <a:lnTo>
                    <a:pt x="172064" y="8923049"/>
                  </a:lnTo>
                  <a:lnTo>
                    <a:pt x="199794" y="8957245"/>
                  </a:lnTo>
                  <a:lnTo>
                    <a:pt x="229801" y="8989408"/>
                  </a:lnTo>
                  <a:lnTo>
                    <a:pt x="261965" y="9019415"/>
                  </a:lnTo>
                  <a:lnTo>
                    <a:pt x="296162" y="9047144"/>
                  </a:lnTo>
                  <a:lnTo>
                    <a:pt x="332270" y="9072473"/>
                  </a:lnTo>
                  <a:lnTo>
                    <a:pt x="370168" y="9095279"/>
                  </a:lnTo>
                  <a:lnTo>
                    <a:pt x="409733" y="9115441"/>
                  </a:lnTo>
                  <a:lnTo>
                    <a:pt x="450843" y="9132836"/>
                  </a:lnTo>
                  <a:lnTo>
                    <a:pt x="493375" y="9147343"/>
                  </a:lnTo>
                  <a:lnTo>
                    <a:pt x="537209" y="9158838"/>
                  </a:lnTo>
                  <a:lnTo>
                    <a:pt x="582220" y="9167200"/>
                  </a:lnTo>
                  <a:lnTo>
                    <a:pt x="628288" y="9172307"/>
                  </a:lnTo>
                  <a:lnTo>
                    <a:pt x="675290" y="9174037"/>
                  </a:lnTo>
                  <a:lnTo>
                    <a:pt x="4121300" y="9174037"/>
                  </a:lnTo>
                  <a:lnTo>
                    <a:pt x="4115351" y="9176436"/>
                  </a:lnTo>
                  <a:lnTo>
                    <a:pt x="4071485" y="9190716"/>
                  </a:lnTo>
                  <a:lnTo>
                    <a:pt x="4026365" y="9202022"/>
                  </a:lnTo>
                  <a:lnTo>
                    <a:pt x="3980107" y="9210241"/>
                  </a:lnTo>
                  <a:lnTo>
                    <a:pt x="3932826" y="9215256"/>
                  </a:lnTo>
                  <a:lnTo>
                    <a:pt x="3884636" y="9216953"/>
                  </a:lnTo>
                  <a:close/>
                </a:path>
                <a:path w="4559934" h="9217025">
                  <a:moveTo>
                    <a:pt x="4121300" y="9174037"/>
                  </a:moveTo>
                  <a:lnTo>
                    <a:pt x="3884636" y="9174037"/>
                  </a:lnTo>
                  <a:lnTo>
                    <a:pt x="3931638" y="9172307"/>
                  </a:lnTo>
                  <a:lnTo>
                    <a:pt x="3977706" y="9167200"/>
                  </a:lnTo>
                  <a:lnTo>
                    <a:pt x="4022717" y="9158838"/>
                  </a:lnTo>
                  <a:lnTo>
                    <a:pt x="4066550" y="9147343"/>
                  </a:lnTo>
                  <a:lnTo>
                    <a:pt x="4109082" y="9132836"/>
                  </a:lnTo>
                  <a:lnTo>
                    <a:pt x="4150191" y="9115441"/>
                  </a:lnTo>
                  <a:lnTo>
                    <a:pt x="4189756" y="9095279"/>
                  </a:lnTo>
                  <a:lnTo>
                    <a:pt x="4227653" y="9072473"/>
                  </a:lnTo>
                  <a:lnTo>
                    <a:pt x="4263761" y="9047144"/>
                  </a:lnTo>
                  <a:lnTo>
                    <a:pt x="4297957" y="9019415"/>
                  </a:lnTo>
                  <a:lnTo>
                    <a:pt x="4330120" y="8989408"/>
                  </a:lnTo>
                  <a:lnTo>
                    <a:pt x="4360127" y="8957245"/>
                  </a:lnTo>
                  <a:lnTo>
                    <a:pt x="4387856" y="8923049"/>
                  </a:lnTo>
                  <a:lnTo>
                    <a:pt x="4413185" y="8886941"/>
                  </a:lnTo>
                  <a:lnTo>
                    <a:pt x="4435991" y="8849044"/>
                  </a:lnTo>
                  <a:lnTo>
                    <a:pt x="4456153" y="8809479"/>
                  </a:lnTo>
                  <a:lnTo>
                    <a:pt x="4473548" y="8768370"/>
                  </a:lnTo>
                  <a:lnTo>
                    <a:pt x="4488055" y="8725838"/>
                  </a:lnTo>
                  <a:lnTo>
                    <a:pt x="4499550" y="8682005"/>
                  </a:lnTo>
                  <a:lnTo>
                    <a:pt x="4507885" y="8637140"/>
                  </a:lnTo>
                  <a:lnTo>
                    <a:pt x="4513020" y="8590926"/>
                  </a:lnTo>
                  <a:lnTo>
                    <a:pt x="4514749" y="8543924"/>
                  </a:lnTo>
                  <a:lnTo>
                    <a:pt x="4514749" y="675292"/>
                  </a:lnTo>
                  <a:lnTo>
                    <a:pt x="4513092" y="630254"/>
                  </a:lnTo>
                  <a:lnTo>
                    <a:pt x="4507913" y="582222"/>
                  </a:lnTo>
                  <a:lnTo>
                    <a:pt x="4499550" y="537210"/>
                  </a:lnTo>
                  <a:lnTo>
                    <a:pt x="4488055" y="493376"/>
                  </a:lnTo>
                  <a:lnTo>
                    <a:pt x="4473576" y="450924"/>
                  </a:lnTo>
                  <a:lnTo>
                    <a:pt x="4456153" y="409734"/>
                  </a:lnTo>
                  <a:lnTo>
                    <a:pt x="4435991" y="370169"/>
                  </a:lnTo>
                  <a:lnTo>
                    <a:pt x="4413185" y="332271"/>
                  </a:lnTo>
                  <a:lnTo>
                    <a:pt x="4387856" y="296163"/>
                  </a:lnTo>
                  <a:lnTo>
                    <a:pt x="4360127" y="261966"/>
                  </a:lnTo>
                  <a:lnTo>
                    <a:pt x="4330120" y="229802"/>
                  </a:lnTo>
                  <a:lnTo>
                    <a:pt x="4297957" y="199795"/>
                  </a:lnTo>
                  <a:lnTo>
                    <a:pt x="4263761" y="172065"/>
                  </a:lnTo>
                  <a:lnTo>
                    <a:pt x="4227808" y="146845"/>
                  </a:lnTo>
                  <a:lnTo>
                    <a:pt x="4189877" y="124002"/>
                  </a:lnTo>
                  <a:lnTo>
                    <a:pt x="4150281" y="103813"/>
                  </a:lnTo>
                  <a:lnTo>
                    <a:pt x="4109145" y="86398"/>
                  </a:lnTo>
                  <a:lnTo>
                    <a:pt x="4066590" y="71878"/>
                  </a:lnTo>
                  <a:lnTo>
                    <a:pt x="4022739" y="60375"/>
                  </a:lnTo>
                  <a:lnTo>
                    <a:pt x="3977715" y="52008"/>
                  </a:lnTo>
                  <a:lnTo>
                    <a:pt x="3931640" y="46900"/>
                  </a:lnTo>
                  <a:lnTo>
                    <a:pt x="3884636" y="45170"/>
                  </a:lnTo>
                  <a:lnTo>
                    <a:pt x="4130146" y="45170"/>
                  </a:lnTo>
                  <a:lnTo>
                    <a:pt x="4188682" y="70599"/>
                  </a:lnTo>
                  <a:lnTo>
                    <a:pt x="4233211" y="95031"/>
                  </a:lnTo>
                  <a:lnTo>
                    <a:pt x="4275697" y="122734"/>
                  </a:lnTo>
                  <a:lnTo>
                    <a:pt x="4315989" y="153578"/>
                  </a:lnTo>
                  <a:lnTo>
                    <a:pt x="4351569" y="185021"/>
                  </a:lnTo>
                  <a:lnTo>
                    <a:pt x="4379967" y="214804"/>
                  </a:lnTo>
                  <a:lnTo>
                    <a:pt x="4411379" y="251435"/>
                  </a:lnTo>
                  <a:lnTo>
                    <a:pt x="4436442" y="284570"/>
                  </a:lnTo>
                  <a:lnTo>
                    <a:pt x="4462811" y="325223"/>
                  </a:lnTo>
                  <a:lnTo>
                    <a:pt x="4487260" y="366830"/>
                  </a:lnTo>
                  <a:lnTo>
                    <a:pt x="4504516" y="404095"/>
                  </a:lnTo>
                  <a:lnTo>
                    <a:pt x="4523008" y="450606"/>
                  </a:lnTo>
                  <a:lnTo>
                    <a:pt x="4535255" y="490872"/>
                  </a:lnTo>
                  <a:lnTo>
                    <a:pt x="4546357" y="539781"/>
                  </a:lnTo>
                  <a:lnTo>
                    <a:pt x="4556533" y="605843"/>
                  </a:lnTo>
                  <a:lnTo>
                    <a:pt x="4559920" y="675292"/>
                  </a:lnTo>
                  <a:lnTo>
                    <a:pt x="4559841" y="8543924"/>
                  </a:lnTo>
                  <a:lnTo>
                    <a:pt x="4558223" y="8589858"/>
                  </a:lnTo>
                  <a:lnTo>
                    <a:pt x="4553224" y="8636993"/>
                  </a:lnTo>
                  <a:lnTo>
                    <a:pt x="4544990" y="8683398"/>
                  </a:lnTo>
                  <a:lnTo>
                    <a:pt x="4533684" y="8728517"/>
                  </a:lnTo>
                  <a:lnTo>
                    <a:pt x="4519403" y="8772384"/>
                  </a:lnTo>
                  <a:lnTo>
                    <a:pt x="4502264" y="8814883"/>
                  </a:lnTo>
                  <a:lnTo>
                    <a:pt x="4482381" y="8855899"/>
                  </a:lnTo>
                  <a:lnTo>
                    <a:pt x="4459868" y="8895319"/>
                  </a:lnTo>
                  <a:lnTo>
                    <a:pt x="4434840" y="8933027"/>
                  </a:lnTo>
                  <a:lnTo>
                    <a:pt x="4407412" y="8968908"/>
                  </a:lnTo>
                  <a:lnTo>
                    <a:pt x="4377699" y="9002848"/>
                  </a:lnTo>
                  <a:lnTo>
                    <a:pt x="4345815" y="9034731"/>
                  </a:lnTo>
                  <a:lnTo>
                    <a:pt x="4311875" y="9064445"/>
                  </a:lnTo>
                  <a:lnTo>
                    <a:pt x="4275994" y="9091873"/>
                  </a:lnTo>
                  <a:lnTo>
                    <a:pt x="4238286" y="9116900"/>
                  </a:lnTo>
                  <a:lnTo>
                    <a:pt x="4198867" y="9139413"/>
                  </a:lnTo>
                  <a:lnTo>
                    <a:pt x="4157850" y="9159297"/>
                  </a:lnTo>
                  <a:lnTo>
                    <a:pt x="4121300" y="917403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721736" y="423946"/>
            <a:ext cx="400367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65" dirty="0"/>
              <a:t>forget</a:t>
            </a:r>
            <a:r>
              <a:rPr sz="4000" spc="-190" dirty="0"/>
              <a:t> </a:t>
            </a:r>
            <a:r>
              <a:rPr sz="4000" spc="-110" dirty="0"/>
              <a:t>password</a:t>
            </a:r>
            <a:endParaRPr sz="4000"/>
          </a:p>
        </p:txBody>
      </p:sp>
      <p:grpSp>
        <p:nvGrpSpPr>
          <p:cNvPr id="4" name="object 4"/>
          <p:cNvGrpSpPr/>
          <p:nvPr/>
        </p:nvGrpSpPr>
        <p:grpSpPr>
          <a:xfrm>
            <a:off x="829699" y="932446"/>
            <a:ext cx="4728210" cy="9352280"/>
            <a:chOff x="829699" y="932446"/>
            <a:chExt cx="4728210" cy="9352280"/>
          </a:xfrm>
        </p:grpSpPr>
        <p:sp>
          <p:nvSpPr>
            <p:cNvPr id="5" name="object 5"/>
            <p:cNvSpPr/>
            <p:nvPr/>
          </p:nvSpPr>
          <p:spPr>
            <a:xfrm>
              <a:off x="925948" y="978280"/>
              <a:ext cx="4535805" cy="9260840"/>
            </a:xfrm>
            <a:custGeom>
              <a:avLst/>
              <a:gdLst/>
              <a:ahLst/>
              <a:cxnLst/>
              <a:rect l="l" t="t" r="r" b="b"/>
              <a:pathLst>
                <a:path w="4535805" h="9260840">
                  <a:moveTo>
                    <a:pt x="3895834" y="9260592"/>
                  </a:moveTo>
                  <a:lnTo>
                    <a:pt x="639372" y="9260592"/>
                  </a:lnTo>
                  <a:lnTo>
                    <a:pt x="591680" y="9258837"/>
                  </a:lnTo>
                  <a:lnTo>
                    <a:pt x="544936" y="9253655"/>
                  </a:lnTo>
                  <a:lnTo>
                    <a:pt x="499263" y="9245170"/>
                  </a:lnTo>
                  <a:lnTo>
                    <a:pt x="454786" y="9233505"/>
                  </a:lnTo>
                  <a:lnTo>
                    <a:pt x="411629" y="9218786"/>
                  </a:lnTo>
                  <a:lnTo>
                    <a:pt x="369916" y="9201135"/>
                  </a:lnTo>
                  <a:lnTo>
                    <a:pt x="329770" y="9180677"/>
                  </a:lnTo>
                  <a:lnTo>
                    <a:pt x="291316" y="9157536"/>
                  </a:lnTo>
                  <a:lnTo>
                    <a:pt x="254677" y="9131835"/>
                  </a:lnTo>
                  <a:lnTo>
                    <a:pt x="219978" y="9103698"/>
                  </a:lnTo>
                  <a:lnTo>
                    <a:pt x="187343" y="9073250"/>
                  </a:lnTo>
                  <a:lnTo>
                    <a:pt x="156895" y="9040615"/>
                  </a:lnTo>
                  <a:lnTo>
                    <a:pt x="128758" y="9005916"/>
                  </a:lnTo>
                  <a:lnTo>
                    <a:pt x="103057" y="8969277"/>
                  </a:lnTo>
                  <a:lnTo>
                    <a:pt x="79915" y="8930822"/>
                  </a:lnTo>
                  <a:lnTo>
                    <a:pt x="59457" y="8890676"/>
                  </a:lnTo>
                  <a:lnTo>
                    <a:pt x="41806" y="8848962"/>
                  </a:lnTo>
                  <a:lnTo>
                    <a:pt x="27086" y="8805804"/>
                  </a:lnTo>
                  <a:lnTo>
                    <a:pt x="15422" y="8761326"/>
                  </a:lnTo>
                  <a:lnTo>
                    <a:pt x="6936" y="8715652"/>
                  </a:lnTo>
                  <a:lnTo>
                    <a:pt x="1754" y="8668907"/>
                  </a:lnTo>
                  <a:lnTo>
                    <a:pt x="0" y="8621213"/>
                  </a:lnTo>
                  <a:lnTo>
                    <a:pt x="0" y="639372"/>
                  </a:lnTo>
                  <a:lnTo>
                    <a:pt x="1754" y="591680"/>
                  </a:lnTo>
                  <a:lnTo>
                    <a:pt x="6936" y="544936"/>
                  </a:lnTo>
                  <a:lnTo>
                    <a:pt x="15422" y="499263"/>
                  </a:lnTo>
                  <a:lnTo>
                    <a:pt x="27086" y="454786"/>
                  </a:lnTo>
                  <a:lnTo>
                    <a:pt x="41806" y="411629"/>
                  </a:lnTo>
                  <a:lnTo>
                    <a:pt x="59457" y="369916"/>
                  </a:lnTo>
                  <a:lnTo>
                    <a:pt x="79915" y="329770"/>
                  </a:lnTo>
                  <a:lnTo>
                    <a:pt x="103057" y="291316"/>
                  </a:lnTo>
                  <a:lnTo>
                    <a:pt x="128758" y="254677"/>
                  </a:lnTo>
                  <a:lnTo>
                    <a:pt x="156895" y="219978"/>
                  </a:lnTo>
                  <a:lnTo>
                    <a:pt x="187343" y="187343"/>
                  </a:lnTo>
                  <a:lnTo>
                    <a:pt x="219978" y="156895"/>
                  </a:lnTo>
                  <a:lnTo>
                    <a:pt x="254677" y="128758"/>
                  </a:lnTo>
                  <a:lnTo>
                    <a:pt x="291316" y="103057"/>
                  </a:lnTo>
                  <a:lnTo>
                    <a:pt x="329770" y="79915"/>
                  </a:lnTo>
                  <a:lnTo>
                    <a:pt x="369916" y="59457"/>
                  </a:lnTo>
                  <a:lnTo>
                    <a:pt x="411629" y="41806"/>
                  </a:lnTo>
                  <a:lnTo>
                    <a:pt x="454786" y="27086"/>
                  </a:lnTo>
                  <a:lnTo>
                    <a:pt x="499263" y="15422"/>
                  </a:lnTo>
                  <a:lnTo>
                    <a:pt x="544936" y="6936"/>
                  </a:lnTo>
                  <a:lnTo>
                    <a:pt x="591680" y="1754"/>
                  </a:lnTo>
                  <a:lnTo>
                    <a:pt x="639372" y="0"/>
                  </a:lnTo>
                  <a:lnTo>
                    <a:pt x="3895834" y="0"/>
                  </a:lnTo>
                  <a:lnTo>
                    <a:pt x="3943524" y="1754"/>
                  </a:lnTo>
                  <a:lnTo>
                    <a:pt x="3990266" y="6936"/>
                  </a:lnTo>
                  <a:lnTo>
                    <a:pt x="4035937" y="15422"/>
                  </a:lnTo>
                  <a:lnTo>
                    <a:pt x="4080412" y="27086"/>
                  </a:lnTo>
                  <a:lnTo>
                    <a:pt x="4123567" y="41806"/>
                  </a:lnTo>
                  <a:lnTo>
                    <a:pt x="4165279" y="59457"/>
                  </a:lnTo>
                  <a:lnTo>
                    <a:pt x="4205423" y="79915"/>
                  </a:lnTo>
                  <a:lnTo>
                    <a:pt x="4243876" y="103057"/>
                  </a:lnTo>
                  <a:lnTo>
                    <a:pt x="4280513" y="128758"/>
                  </a:lnTo>
                  <a:lnTo>
                    <a:pt x="4315211" y="156895"/>
                  </a:lnTo>
                  <a:lnTo>
                    <a:pt x="4347845" y="187343"/>
                  </a:lnTo>
                  <a:lnTo>
                    <a:pt x="4378292" y="219978"/>
                  </a:lnTo>
                  <a:lnTo>
                    <a:pt x="4391316" y="236040"/>
                  </a:lnTo>
                  <a:lnTo>
                    <a:pt x="616458" y="236040"/>
                  </a:lnTo>
                  <a:lnTo>
                    <a:pt x="569084" y="238991"/>
                  </a:lnTo>
                  <a:lnTo>
                    <a:pt x="523450" y="247606"/>
                  </a:lnTo>
                  <a:lnTo>
                    <a:pt x="479912" y="261528"/>
                  </a:lnTo>
                  <a:lnTo>
                    <a:pt x="438828" y="280400"/>
                  </a:lnTo>
                  <a:lnTo>
                    <a:pt x="400554" y="303867"/>
                  </a:lnTo>
                  <a:lnTo>
                    <a:pt x="365446" y="331570"/>
                  </a:lnTo>
                  <a:lnTo>
                    <a:pt x="333863" y="363154"/>
                  </a:lnTo>
                  <a:lnTo>
                    <a:pt x="306159" y="398262"/>
                  </a:lnTo>
                  <a:lnTo>
                    <a:pt x="282693" y="436536"/>
                  </a:lnTo>
                  <a:lnTo>
                    <a:pt x="263820" y="477620"/>
                  </a:lnTo>
                  <a:lnTo>
                    <a:pt x="249898" y="521157"/>
                  </a:lnTo>
                  <a:lnTo>
                    <a:pt x="241283" y="566792"/>
                  </a:lnTo>
                  <a:lnTo>
                    <a:pt x="238332" y="614165"/>
                  </a:lnTo>
                  <a:lnTo>
                    <a:pt x="238332" y="8657880"/>
                  </a:lnTo>
                  <a:lnTo>
                    <a:pt x="241283" y="8705255"/>
                  </a:lnTo>
                  <a:lnTo>
                    <a:pt x="249898" y="8750890"/>
                  </a:lnTo>
                  <a:lnTo>
                    <a:pt x="263820" y="8794428"/>
                  </a:lnTo>
                  <a:lnTo>
                    <a:pt x="282693" y="8835513"/>
                  </a:lnTo>
                  <a:lnTo>
                    <a:pt x="306159" y="8873788"/>
                  </a:lnTo>
                  <a:lnTo>
                    <a:pt x="333863" y="8908897"/>
                  </a:lnTo>
                  <a:lnTo>
                    <a:pt x="365446" y="8940481"/>
                  </a:lnTo>
                  <a:lnTo>
                    <a:pt x="400554" y="8968186"/>
                  </a:lnTo>
                  <a:lnTo>
                    <a:pt x="438828" y="8991653"/>
                  </a:lnTo>
                  <a:lnTo>
                    <a:pt x="479912" y="9010526"/>
                  </a:lnTo>
                  <a:lnTo>
                    <a:pt x="523450" y="9024449"/>
                  </a:lnTo>
                  <a:lnTo>
                    <a:pt x="569084" y="9033064"/>
                  </a:lnTo>
                  <a:lnTo>
                    <a:pt x="616458" y="9036015"/>
                  </a:lnTo>
                  <a:lnTo>
                    <a:pt x="4382022" y="9036015"/>
                  </a:lnTo>
                  <a:lnTo>
                    <a:pt x="4378292" y="9040615"/>
                  </a:lnTo>
                  <a:lnTo>
                    <a:pt x="4347845" y="9073250"/>
                  </a:lnTo>
                  <a:lnTo>
                    <a:pt x="4315211" y="9103698"/>
                  </a:lnTo>
                  <a:lnTo>
                    <a:pt x="4280513" y="9131835"/>
                  </a:lnTo>
                  <a:lnTo>
                    <a:pt x="4243876" y="9157536"/>
                  </a:lnTo>
                  <a:lnTo>
                    <a:pt x="4205423" y="9180677"/>
                  </a:lnTo>
                  <a:lnTo>
                    <a:pt x="4165279" y="9201135"/>
                  </a:lnTo>
                  <a:lnTo>
                    <a:pt x="4123567" y="9218786"/>
                  </a:lnTo>
                  <a:lnTo>
                    <a:pt x="4080412" y="9233505"/>
                  </a:lnTo>
                  <a:lnTo>
                    <a:pt x="4035937" y="9245170"/>
                  </a:lnTo>
                  <a:lnTo>
                    <a:pt x="3990266" y="9253655"/>
                  </a:lnTo>
                  <a:lnTo>
                    <a:pt x="3943524" y="9258837"/>
                  </a:lnTo>
                  <a:lnTo>
                    <a:pt x="3895834" y="9260592"/>
                  </a:lnTo>
                  <a:close/>
                </a:path>
                <a:path w="4535805" h="9260840">
                  <a:moveTo>
                    <a:pt x="3217502" y="552288"/>
                  </a:moveTo>
                  <a:lnTo>
                    <a:pt x="1322289" y="552288"/>
                  </a:lnTo>
                  <a:lnTo>
                    <a:pt x="1273683" y="546616"/>
                  </a:lnTo>
                  <a:lnTo>
                    <a:pt x="1228925" y="530480"/>
                  </a:lnTo>
                  <a:lnTo>
                    <a:pt x="1189339" y="505206"/>
                  </a:lnTo>
                  <a:lnTo>
                    <a:pt x="1156246" y="472114"/>
                  </a:lnTo>
                  <a:lnTo>
                    <a:pt x="1130971" y="432528"/>
                  </a:lnTo>
                  <a:lnTo>
                    <a:pt x="1114836" y="387771"/>
                  </a:lnTo>
                  <a:lnTo>
                    <a:pt x="1109164" y="339166"/>
                  </a:lnTo>
                  <a:lnTo>
                    <a:pt x="1109164" y="236040"/>
                  </a:lnTo>
                  <a:lnTo>
                    <a:pt x="3430618" y="236040"/>
                  </a:lnTo>
                  <a:lnTo>
                    <a:pt x="3430618" y="293333"/>
                  </a:lnTo>
                  <a:lnTo>
                    <a:pt x="2811874" y="293333"/>
                  </a:lnTo>
                  <a:lnTo>
                    <a:pt x="2790345" y="297773"/>
                  </a:lnTo>
                  <a:lnTo>
                    <a:pt x="2772044" y="309947"/>
                  </a:lnTo>
                  <a:lnTo>
                    <a:pt x="2770845" y="311664"/>
                  </a:lnTo>
                  <a:lnTo>
                    <a:pt x="1966243" y="311664"/>
                  </a:lnTo>
                  <a:lnTo>
                    <a:pt x="1951456" y="314528"/>
                  </a:lnTo>
                  <a:lnTo>
                    <a:pt x="1939031" y="322549"/>
                  </a:lnTo>
                  <a:lnTo>
                    <a:pt x="1930473" y="334867"/>
                  </a:lnTo>
                  <a:lnTo>
                    <a:pt x="1927286" y="350623"/>
                  </a:lnTo>
                  <a:lnTo>
                    <a:pt x="1930473" y="366379"/>
                  </a:lnTo>
                  <a:lnTo>
                    <a:pt x="1939031" y="378697"/>
                  </a:lnTo>
                  <a:lnTo>
                    <a:pt x="1951456" y="386718"/>
                  </a:lnTo>
                  <a:lnTo>
                    <a:pt x="1966243" y="389583"/>
                  </a:lnTo>
                  <a:lnTo>
                    <a:pt x="2770038" y="389583"/>
                  </a:lnTo>
                  <a:lnTo>
                    <a:pt x="2771187" y="391299"/>
                  </a:lnTo>
                  <a:lnTo>
                    <a:pt x="2789380" y="403473"/>
                  </a:lnTo>
                  <a:lnTo>
                    <a:pt x="2811874" y="407913"/>
                  </a:lnTo>
                  <a:lnTo>
                    <a:pt x="3417684" y="407913"/>
                  </a:lnTo>
                  <a:lnTo>
                    <a:pt x="3408810" y="432528"/>
                  </a:lnTo>
                  <a:lnTo>
                    <a:pt x="3383534" y="472114"/>
                  </a:lnTo>
                  <a:lnTo>
                    <a:pt x="3350442" y="505206"/>
                  </a:lnTo>
                  <a:lnTo>
                    <a:pt x="3310857" y="530480"/>
                  </a:lnTo>
                  <a:lnTo>
                    <a:pt x="3266103" y="546616"/>
                  </a:lnTo>
                  <a:lnTo>
                    <a:pt x="3217502" y="552288"/>
                  </a:lnTo>
                  <a:close/>
                </a:path>
                <a:path w="4535805" h="9260840">
                  <a:moveTo>
                    <a:pt x="4382022" y="9036015"/>
                  </a:moveTo>
                  <a:lnTo>
                    <a:pt x="3923327" y="9036015"/>
                  </a:lnTo>
                  <a:lnTo>
                    <a:pt x="3970701" y="9033064"/>
                  </a:lnTo>
                  <a:lnTo>
                    <a:pt x="4016335" y="9024449"/>
                  </a:lnTo>
                  <a:lnTo>
                    <a:pt x="4059871" y="9010526"/>
                  </a:lnTo>
                  <a:lnTo>
                    <a:pt x="4100953" y="8991653"/>
                  </a:lnTo>
                  <a:lnTo>
                    <a:pt x="4139225" y="8968186"/>
                  </a:lnTo>
                  <a:lnTo>
                    <a:pt x="4174330" y="8940481"/>
                  </a:lnTo>
                  <a:lnTo>
                    <a:pt x="4205911" y="8908897"/>
                  </a:lnTo>
                  <a:lnTo>
                    <a:pt x="4233612" y="8873788"/>
                  </a:lnTo>
                  <a:lnTo>
                    <a:pt x="4257076" y="8835513"/>
                  </a:lnTo>
                  <a:lnTo>
                    <a:pt x="4275947" y="8794428"/>
                  </a:lnTo>
                  <a:lnTo>
                    <a:pt x="4289867" y="8750890"/>
                  </a:lnTo>
                  <a:lnTo>
                    <a:pt x="4298481" y="8705255"/>
                  </a:lnTo>
                  <a:lnTo>
                    <a:pt x="4301432" y="8657880"/>
                  </a:lnTo>
                  <a:lnTo>
                    <a:pt x="4299146" y="8657880"/>
                  </a:lnTo>
                  <a:lnTo>
                    <a:pt x="4299146" y="614165"/>
                  </a:lnTo>
                  <a:lnTo>
                    <a:pt x="4296195" y="566792"/>
                  </a:lnTo>
                  <a:lnTo>
                    <a:pt x="4287581" y="521157"/>
                  </a:lnTo>
                  <a:lnTo>
                    <a:pt x="4273661" y="477620"/>
                  </a:lnTo>
                  <a:lnTo>
                    <a:pt x="4254790" y="436536"/>
                  </a:lnTo>
                  <a:lnTo>
                    <a:pt x="4231326" y="398262"/>
                  </a:lnTo>
                  <a:lnTo>
                    <a:pt x="4203625" y="363154"/>
                  </a:lnTo>
                  <a:lnTo>
                    <a:pt x="4172044" y="331570"/>
                  </a:lnTo>
                  <a:lnTo>
                    <a:pt x="4136939" y="303867"/>
                  </a:lnTo>
                  <a:lnTo>
                    <a:pt x="4098667" y="280400"/>
                  </a:lnTo>
                  <a:lnTo>
                    <a:pt x="4057585" y="261528"/>
                  </a:lnTo>
                  <a:lnTo>
                    <a:pt x="4014049" y="247606"/>
                  </a:lnTo>
                  <a:lnTo>
                    <a:pt x="3968415" y="238991"/>
                  </a:lnTo>
                  <a:lnTo>
                    <a:pt x="3921041" y="236040"/>
                  </a:lnTo>
                  <a:lnTo>
                    <a:pt x="4391316" y="236040"/>
                  </a:lnTo>
                  <a:lnTo>
                    <a:pt x="4432128" y="291316"/>
                  </a:lnTo>
                  <a:lnTo>
                    <a:pt x="4455269" y="329770"/>
                  </a:lnTo>
                  <a:lnTo>
                    <a:pt x="4475727" y="369916"/>
                  </a:lnTo>
                  <a:lnTo>
                    <a:pt x="4493377" y="411629"/>
                  </a:lnTo>
                  <a:lnTo>
                    <a:pt x="4508097" y="454786"/>
                  </a:lnTo>
                  <a:lnTo>
                    <a:pt x="4519761" y="499263"/>
                  </a:lnTo>
                  <a:lnTo>
                    <a:pt x="4528246" y="544936"/>
                  </a:lnTo>
                  <a:lnTo>
                    <a:pt x="4533428" y="591680"/>
                  </a:lnTo>
                  <a:lnTo>
                    <a:pt x="4535183" y="639372"/>
                  </a:lnTo>
                  <a:lnTo>
                    <a:pt x="4535183" y="8621213"/>
                  </a:lnTo>
                  <a:lnTo>
                    <a:pt x="4533428" y="8668907"/>
                  </a:lnTo>
                  <a:lnTo>
                    <a:pt x="4528246" y="8715652"/>
                  </a:lnTo>
                  <a:lnTo>
                    <a:pt x="4519761" y="8761326"/>
                  </a:lnTo>
                  <a:lnTo>
                    <a:pt x="4508097" y="8805804"/>
                  </a:lnTo>
                  <a:lnTo>
                    <a:pt x="4493377" y="8848962"/>
                  </a:lnTo>
                  <a:lnTo>
                    <a:pt x="4475727" y="8890676"/>
                  </a:lnTo>
                  <a:lnTo>
                    <a:pt x="4455269" y="8930822"/>
                  </a:lnTo>
                  <a:lnTo>
                    <a:pt x="4432128" y="8969277"/>
                  </a:lnTo>
                  <a:lnTo>
                    <a:pt x="4406428" y="9005916"/>
                  </a:lnTo>
                  <a:lnTo>
                    <a:pt x="4382022" y="9036015"/>
                  </a:lnTo>
                  <a:close/>
                </a:path>
                <a:path w="4535805" h="9260840">
                  <a:moveTo>
                    <a:pt x="3417684" y="407913"/>
                  </a:moveTo>
                  <a:lnTo>
                    <a:pt x="2811874" y="407913"/>
                  </a:lnTo>
                  <a:lnTo>
                    <a:pt x="2834350" y="403473"/>
                  </a:lnTo>
                  <a:lnTo>
                    <a:pt x="2852534" y="391299"/>
                  </a:lnTo>
                  <a:lnTo>
                    <a:pt x="2864706" y="373110"/>
                  </a:lnTo>
                  <a:lnTo>
                    <a:pt x="2869146" y="350623"/>
                  </a:lnTo>
                  <a:lnTo>
                    <a:pt x="2864706" y="328136"/>
                  </a:lnTo>
                  <a:lnTo>
                    <a:pt x="2852534" y="309947"/>
                  </a:lnTo>
                  <a:lnTo>
                    <a:pt x="2834350" y="297773"/>
                  </a:lnTo>
                  <a:lnTo>
                    <a:pt x="2811874" y="293333"/>
                  </a:lnTo>
                  <a:lnTo>
                    <a:pt x="3430618" y="293333"/>
                  </a:lnTo>
                  <a:lnTo>
                    <a:pt x="3430618" y="339166"/>
                  </a:lnTo>
                  <a:lnTo>
                    <a:pt x="3425068" y="386718"/>
                  </a:lnTo>
                  <a:lnTo>
                    <a:pt x="3424945" y="387771"/>
                  </a:lnTo>
                  <a:lnTo>
                    <a:pt x="3417684" y="407913"/>
                  </a:lnTo>
                  <a:close/>
                </a:path>
                <a:path w="4535805" h="9260840">
                  <a:moveTo>
                    <a:pt x="2770038" y="389583"/>
                  </a:moveTo>
                  <a:lnTo>
                    <a:pt x="2516248" y="389583"/>
                  </a:lnTo>
                  <a:lnTo>
                    <a:pt x="2531027" y="386718"/>
                  </a:lnTo>
                  <a:lnTo>
                    <a:pt x="2543452" y="378697"/>
                  </a:lnTo>
                  <a:lnTo>
                    <a:pt x="2552013" y="366379"/>
                  </a:lnTo>
                  <a:lnTo>
                    <a:pt x="2555202" y="350623"/>
                  </a:lnTo>
                  <a:lnTo>
                    <a:pt x="2552013" y="334867"/>
                  </a:lnTo>
                  <a:lnTo>
                    <a:pt x="2543452" y="322549"/>
                  </a:lnTo>
                  <a:lnTo>
                    <a:pt x="2531027" y="314528"/>
                  </a:lnTo>
                  <a:lnTo>
                    <a:pt x="2516248" y="311664"/>
                  </a:lnTo>
                  <a:lnTo>
                    <a:pt x="2770845" y="311664"/>
                  </a:lnTo>
                  <a:lnTo>
                    <a:pt x="2759333" y="328136"/>
                  </a:lnTo>
                  <a:lnTo>
                    <a:pt x="2754572" y="350623"/>
                  </a:lnTo>
                  <a:lnTo>
                    <a:pt x="2759012" y="373110"/>
                  </a:lnTo>
                  <a:lnTo>
                    <a:pt x="2770038" y="3895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4281" y="1214322"/>
              <a:ext cx="4060813" cy="879997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853235" y="1289943"/>
              <a:ext cx="628015" cy="78105"/>
            </a:xfrm>
            <a:custGeom>
              <a:avLst/>
              <a:gdLst/>
              <a:ahLst/>
              <a:cxnLst/>
              <a:rect l="l" t="t" r="r" b="b"/>
              <a:pathLst>
                <a:path w="628014" h="78105">
                  <a:moveTo>
                    <a:pt x="588961" y="77919"/>
                  </a:moveTo>
                  <a:lnTo>
                    <a:pt x="38956" y="77919"/>
                  </a:lnTo>
                  <a:lnTo>
                    <a:pt x="24169" y="75054"/>
                  </a:lnTo>
                  <a:lnTo>
                    <a:pt x="11744" y="67033"/>
                  </a:lnTo>
                  <a:lnTo>
                    <a:pt x="3186" y="54715"/>
                  </a:lnTo>
                  <a:lnTo>
                    <a:pt x="0" y="38959"/>
                  </a:lnTo>
                  <a:lnTo>
                    <a:pt x="3186" y="23203"/>
                  </a:lnTo>
                  <a:lnTo>
                    <a:pt x="11744" y="10885"/>
                  </a:lnTo>
                  <a:lnTo>
                    <a:pt x="24169" y="2864"/>
                  </a:lnTo>
                  <a:lnTo>
                    <a:pt x="38956" y="0"/>
                  </a:lnTo>
                  <a:lnTo>
                    <a:pt x="588961" y="0"/>
                  </a:lnTo>
                  <a:lnTo>
                    <a:pt x="603740" y="2864"/>
                  </a:lnTo>
                  <a:lnTo>
                    <a:pt x="616165" y="10885"/>
                  </a:lnTo>
                  <a:lnTo>
                    <a:pt x="624726" y="23203"/>
                  </a:lnTo>
                  <a:lnTo>
                    <a:pt x="627915" y="38959"/>
                  </a:lnTo>
                  <a:lnTo>
                    <a:pt x="624726" y="54715"/>
                  </a:lnTo>
                  <a:lnTo>
                    <a:pt x="616165" y="67033"/>
                  </a:lnTo>
                  <a:lnTo>
                    <a:pt x="603740" y="75054"/>
                  </a:lnTo>
                  <a:lnTo>
                    <a:pt x="588961" y="7791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80520" y="1271613"/>
              <a:ext cx="114574" cy="11458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29691" y="2169946"/>
              <a:ext cx="4728210" cy="2214245"/>
            </a:xfrm>
            <a:custGeom>
              <a:avLst/>
              <a:gdLst/>
              <a:ahLst/>
              <a:cxnLst/>
              <a:rect l="l" t="t" r="r" b="b"/>
              <a:pathLst>
                <a:path w="4728210" h="2214245">
                  <a:moveTo>
                    <a:pt x="50419" y="1517065"/>
                  </a:moveTo>
                  <a:lnTo>
                    <a:pt x="30937" y="1521079"/>
                  </a:lnTo>
                  <a:lnTo>
                    <a:pt x="14897" y="1531962"/>
                  </a:lnTo>
                  <a:lnTo>
                    <a:pt x="4013" y="1548015"/>
                  </a:lnTo>
                  <a:lnTo>
                    <a:pt x="0" y="1567484"/>
                  </a:lnTo>
                  <a:lnTo>
                    <a:pt x="0" y="2163343"/>
                  </a:lnTo>
                  <a:lnTo>
                    <a:pt x="4013" y="2182812"/>
                  </a:lnTo>
                  <a:lnTo>
                    <a:pt x="14897" y="2198852"/>
                  </a:lnTo>
                  <a:lnTo>
                    <a:pt x="30937" y="2209736"/>
                  </a:lnTo>
                  <a:lnTo>
                    <a:pt x="50419" y="2213749"/>
                  </a:lnTo>
                  <a:lnTo>
                    <a:pt x="50419" y="1517065"/>
                  </a:lnTo>
                  <a:close/>
                </a:path>
                <a:path w="4728210" h="2214245">
                  <a:moveTo>
                    <a:pt x="50419" y="671461"/>
                  </a:moveTo>
                  <a:lnTo>
                    <a:pt x="30937" y="675106"/>
                  </a:lnTo>
                  <a:lnTo>
                    <a:pt x="14897" y="685203"/>
                  </a:lnTo>
                  <a:lnTo>
                    <a:pt x="4013" y="700455"/>
                  </a:lnTo>
                  <a:lnTo>
                    <a:pt x="0" y="719582"/>
                  </a:lnTo>
                  <a:lnTo>
                    <a:pt x="0" y="1315415"/>
                  </a:lnTo>
                  <a:lnTo>
                    <a:pt x="4013" y="1334897"/>
                  </a:lnTo>
                  <a:lnTo>
                    <a:pt x="14897" y="1350937"/>
                  </a:lnTo>
                  <a:lnTo>
                    <a:pt x="30937" y="1361821"/>
                  </a:lnTo>
                  <a:lnTo>
                    <a:pt x="50419" y="1365834"/>
                  </a:lnTo>
                  <a:lnTo>
                    <a:pt x="50419" y="671461"/>
                  </a:lnTo>
                  <a:close/>
                </a:path>
                <a:path w="4728210" h="2214245">
                  <a:moveTo>
                    <a:pt x="50419" y="0"/>
                  </a:moveTo>
                  <a:lnTo>
                    <a:pt x="30937" y="3657"/>
                  </a:lnTo>
                  <a:lnTo>
                    <a:pt x="14897" y="13754"/>
                  </a:lnTo>
                  <a:lnTo>
                    <a:pt x="4013" y="29006"/>
                  </a:lnTo>
                  <a:lnTo>
                    <a:pt x="0" y="48120"/>
                  </a:lnTo>
                  <a:lnTo>
                    <a:pt x="0" y="334581"/>
                  </a:lnTo>
                  <a:lnTo>
                    <a:pt x="4013" y="354063"/>
                  </a:lnTo>
                  <a:lnTo>
                    <a:pt x="14897" y="370103"/>
                  </a:lnTo>
                  <a:lnTo>
                    <a:pt x="30937" y="380987"/>
                  </a:lnTo>
                  <a:lnTo>
                    <a:pt x="50419" y="385000"/>
                  </a:lnTo>
                  <a:lnTo>
                    <a:pt x="50419" y="0"/>
                  </a:lnTo>
                  <a:close/>
                </a:path>
                <a:path w="4728210" h="2214245">
                  <a:moveTo>
                    <a:pt x="4727689" y="951026"/>
                  </a:moveTo>
                  <a:lnTo>
                    <a:pt x="4723676" y="931557"/>
                  </a:lnTo>
                  <a:lnTo>
                    <a:pt x="4712792" y="915504"/>
                  </a:lnTo>
                  <a:lnTo>
                    <a:pt x="4696752" y="904621"/>
                  </a:lnTo>
                  <a:lnTo>
                    <a:pt x="4677283" y="900607"/>
                  </a:lnTo>
                  <a:lnTo>
                    <a:pt x="4677283" y="2016671"/>
                  </a:lnTo>
                  <a:lnTo>
                    <a:pt x="4696752" y="2012657"/>
                  </a:lnTo>
                  <a:lnTo>
                    <a:pt x="4712792" y="2001774"/>
                  </a:lnTo>
                  <a:lnTo>
                    <a:pt x="4723676" y="1985733"/>
                  </a:lnTo>
                  <a:lnTo>
                    <a:pt x="4727689" y="1966252"/>
                  </a:lnTo>
                  <a:lnTo>
                    <a:pt x="4727689" y="951026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80116" y="932446"/>
              <a:ext cx="4627245" cy="9352280"/>
            </a:xfrm>
            <a:custGeom>
              <a:avLst/>
              <a:gdLst/>
              <a:ahLst/>
              <a:cxnLst/>
              <a:rect l="l" t="t" r="r" b="b"/>
              <a:pathLst>
                <a:path w="4627245" h="9352280">
                  <a:moveTo>
                    <a:pt x="3941667" y="9352267"/>
                  </a:moveTo>
                  <a:lnTo>
                    <a:pt x="685205" y="9352267"/>
                  </a:lnTo>
                  <a:lnTo>
                    <a:pt x="636307" y="9350545"/>
                  </a:lnTo>
                  <a:lnTo>
                    <a:pt x="588331" y="9345456"/>
                  </a:lnTo>
                  <a:lnTo>
                    <a:pt x="541394" y="9337117"/>
                  </a:lnTo>
                  <a:lnTo>
                    <a:pt x="495611" y="9325645"/>
                  </a:lnTo>
                  <a:lnTo>
                    <a:pt x="451100" y="9311154"/>
                  </a:lnTo>
                  <a:lnTo>
                    <a:pt x="407977" y="9293763"/>
                  </a:lnTo>
                  <a:lnTo>
                    <a:pt x="366358" y="9273587"/>
                  </a:lnTo>
                  <a:lnTo>
                    <a:pt x="326359" y="9250743"/>
                  </a:lnTo>
                  <a:lnTo>
                    <a:pt x="288097" y="9225347"/>
                  </a:lnTo>
                  <a:lnTo>
                    <a:pt x="251689" y="9197516"/>
                  </a:lnTo>
                  <a:lnTo>
                    <a:pt x="217251" y="9167366"/>
                  </a:lnTo>
                  <a:lnTo>
                    <a:pt x="184898" y="9135013"/>
                  </a:lnTo>
                  <a:lnTo>
                    <a:pt x="154748" y="9100573"/>
                  </a:lnTo>
                  <a:lnTo>
                    <a:pt x="126917" y="9064164"/>
                  </a:lnTo>
                  <a:lnTo>
                    <a:pt x="101522" y="9025902"/>
                  </a:lnTo>
                  <a:lnTo>
                    <a:pt x="78678" y="8985902"/>
                  </a:lnTo>
                  <a:lnTo>
                    <a:pt x="58503" y="8944282"/>
                  </a:lnTo>
                  <a:lnTo>
                    <a:pt x="41112" y="8901158"/>
                  </a:lnTo>
                  <a:lnTo>
                    <a:pt x="26622" y="8856646"/>
                  </a:lnTo>
                  <a:lnTo>
                    <a:pt x="15149" y="8810862"/>
                  </a:lnTo>
                  <a:lnTo>
                    <a:pt x="6821" y="8763923"/>
                  </a:lnTo>
                  <a:lnTo>
                    <a:pt x="1836" y="8717026"/>
                  </a:lnTo>
                  <a:lnTo>
                    <a:pt x="80" y="8669332"/>
                  </a:lnTo>
                  <a:lnTo>
                    <a:pt x="0" y="685206"/>
                  </a:lnTo>
                  <a:lnTo>
                    <a:pt x="859" y="650509"/>
                  </a:lnTo>
                  <a:lnTo>
                    <a:pt x="7734" y="581115"/>
                  </a:lnTo>
                  <a:lnTo>
                    <a:pt x="17223" y="530877"/>
                  </a:lnTo>
                  <a:lnTo>
                    <a:pt x="29791" y="481249"/>
                  </a:lnTo>
                  <a:lnTo>
                    <a:pt x="47552" y="434270"/>
                  </a:lnTo>
                  <a:lnTo>
                    <a:pt x="68750" y="387291"/>
                  </a:lnTo>
                  <a:lnTo>
                    <a:pt x="92276" y="344106"/>
                  </a:lnTo>
                  <a:lnTo>
                    <a:pt x="118306" y="302498"/>
                  </a:lnTo>
                  <a:lnTo>
                    <a:pt x="152037" y="254804"/>
                  </a:lnTo>
                  <a:lnTo>
                    <a:pt x="184551" y="216991"/>
                  </a:lnTo>
                  <a:lnTo>
                    <a:pt x="213699" y="188703"/>
                  </a:lnTo>
                  <a:lnTo>
                    <a:pt x="237761" y="166502"/>
                  </a:lnTo>
                  <a:lnTo>
                    <a:pt x="290073" y="125138"/>
                  </a:lnTo>
                  <a:lnTo>
                    <a:pt x="332863" y="97349"/>
                  </a:lnTo>
                  <a:lnTo>
                    <a:pt x="377954" y="72654"/>
                  </a:lnTo>
                  <a:lnTo>
                    <a:pt x="425139" y="51240"/>
                  </a:lnTo>
                  <a:lnTo>
                    <a:pt x="474210" y="33296"/>
                  </a:lnTo>
                  <a:lnTo>
                    <a:pt x="524960" y="19012"/>
                  </a:lnTo>
                  <a:lnTo>
                    <a:pt x="577181" y="8576"/>
                  </a:lnTo>
                  <a:lnTo>
                    <a:pt x="631296" y="2100"/>
                  </a:lnTo>
                  <a:lnTo>
                    <a:pt x="632557" y="2100"/>
                  </a:lnTo>
                  <a:lnTo>
                    <a:pt x="685205" y="0"/>
                  </a:lnTo>
                  <a:lnTo>
                    <a:pt x="3943953" y="0"/>
                  </a:lnTo>
                  <a:lnTo>
                    <a:pt x="3998415" y="2100"/>
                  </a:lnTo>
                  <a:lnTo>
                    <a:pt x="4051708" y="8312"/>
                  </a:lnTo>
                  <a:lnTo>
                    <a:pt x="4103681" y="18503"/>
                  </a:lnTo>
                  <a:lnTo>
                    <a:pt x="4154183" y="32542"/>
                  </a:lnTo>
                  <a:lnTo>
                    <a:pt x="4190775" y="45833"/>
                  </a:lnTo>
                  <a:lnTo>
                    <a:pt x="685205" y="45833"/>
                  </a:lnTo>
                  <a:lnTo>
                    <a:pt x="637513" y="47588"/>
                  </a:lnTo>
                  <a:lnTo>
                    <a:pt x="590768" y="52772"/>
                  </a:lnTo>
                  <a:lnTo>
                    <a:pt x="545096" y="61261"/>
                  </a:lnTo>
                  <a:lnTo>
                    <a:pt x="500619" y="72933"/>
                  </a:lnTo>
                  <a:lnTo>
                    <a:pt x="457462" y="87666"/>
                  </a:lnTo>
                  <a:lnTo>
                    <a:pt x="415748" y="105337"/>
                  </a:lnTo>
                  <a:lnTo>
                    <a:pt x="375603" y="125823"/>
                  </a:lnTo>
                  <a:lnTo>
                    <a:pt x="337148" y="149001"/>
                  </a:lnTo>
                  <a:lnTo>
                    <a:pt x="300510" y="174748"/>
                  </a:lnTo>
                  <a:lnTo>
                    <a:pt x="265811" y="202943"/>
                  </a:lnTo>
                  <a:lnTo>
                    <a:pt x="233175" y="233462"/>
                  </a:lnTo>
                  <a:lnTo>
                    <a:pt x="202727" y="266183"/>
                  </a:lnTo>
                  <a:lnTo>
                    <a:pt x="174591" y="300983"/>
                  </a:lnTo>
                  <a:lnTo>
                    <a:pt x="148890" y="337740"/>
                  </a:lnTo>
                  <a:lnTo>
                    <a:pt x="125748" y="376330"/>
                  </a:lnTo>
                  <a:lnTo>
                    <a:pt x="105290" y="416631"/>
                  </a:lnTo>
                  <a:lnTo>
                    <a:pt x="87639" y="458520"/>
                  </a:lnTo>
                  <a:lnTo>
                    <a:pt x="72919" y="501875"/>
                  </a:lnTo>
                  <a:lnTo>
                    <a:pt x="61254" y="546573"/>
                  </a:lnTo>
                  <a:lnTo>
                    <a:pt x="52769" y="592491"/>
                  </a:lnTo>
                  <a:lnTo>
                    <a:pt x="47587" y="639507"/>
                  </a:lnTo>
                  <a:lnTo>
                    <a:pt x="45916" y="685206"/>
                  </a:lnTo>
                  <a:lnTo>
                    <a:pt x="45832" y="8669332"/>
                  </a:lnTo>
                  <a:lnTo>
                    <a:pt x="47547" y="8715946"/>
                  </a:lnTo>
                  <a:lnTo>
                    <a:pt x="47587" y="8717026"/>
                  </a:lnTo>
                  <a:lnTo>
                    <a:pt x="52781" y="8763772"/>
                  </a:lnTo>
                  <a:lnTo>
                    <a:pt x="61254" y="8809446"/>
                  </a:lnTo>
                  <a:lnTo>
                    <a:pt x="72919" y="8853923"/>
                  </a:lnTo>
                  <a:lnTo>
                    <a:pt x="87639" y="8897081"/>
                  </a:lnTo>
                  <a:lnTo>
                    <a:pt x="105290" y="8938795"/>
                  </a:lnTo>
                  <a:lnTo>
                    <a:pt x="125748" y="8978942"/>
                  </a:lnTo>
                  <a:lnTo>
                    <a:pt x="148890" y="9017396"/>
                  </a:lnTo>
                  <a:lnTo>
                    <a:pt x="174591" y="9054035"/>
                  </a:lnTo>
                  <a:lnTo>
                    <a:pt x="202727" y="9088734"/>
                  </a:lnTo>
                  <a:lnTo>
                    <a:pt x="233175" y="9121370"/>
                  </a:lnTo>
                  <a:lnTo>
                    <a:pt x="265811" y="9151818"/>
                  </a:lnTo>
                  <a:lnTo>
                    <a:pt x="300510" y="9179954"/>
                  </a:lnTo>
                  <a:lnTo>
                    <a:pt x="337148" y="9205655"/>
                  </a:lnTo>
                  <a:lnTo>
                    <a:pt x="375603" y="9228796"/>
                  </a:lnTo>
                  <a:lnTo>
                    <a:pt x="415748" y="9249255"/>
                  </a:lnTo>
                  <a:lnTo>
                    <a:pt x="457462" y="9266905"/>
                  </a:lnTo>
                  <a:lnTo>
                    <a:pt x="500619" y="9281625"/>
                  </a:lnTo>
                  <a:lnTo>
                    <a:pt x="545096" y="9293289"/>
                  </a:lnTo>
                  <a:lnTo>
                    <a:pt x="590768" y="9301774"/>
                  </a:lnTo>
                  <a:lnTo>
                    <a:pt x="637513" y="9306956"/>
                  </a:lnTo>
                  <a:lnTo>
                    <a:pt x="685205" y="9308711"/>
                  </a:lnTo>
                  <a:lnTo>
                    <a:pt x="4181821" y="9308711"/>
                  </a:lnTo>
                  <a:lnTo>
                    <a:pt x="4175763" y="9311154"/>
                  </a:lnTo>
                  <a:lnTo>
                    <a:pt x="4131253" y="9325645"/>
                  </a:lnTo>
                  <a:lnTo>
                    <a:pt x="4085472" y="9337117"/>
                  </a:lnTo>
                  <a:lnTo>
                    <a:pt x="4038537" y="9345456"/>
                  </a:lnTo>
                  <a:lnTo>
                    <a:pt x="3990563" y="9350545"/>
                  </a:lnTo>
                  <a:lnTo>
                    <a:pt x="3941667" y="9352267"/>
                  </a:lnTo>
                  <a:close/>
                </a:path>
                <a:path w="4627245" h="9352280">
                  <a:moveTo>
                    <a:pt x="4181821" y="9308711"/>
                  </a:moveTo>
                  <a:lnTo>
                    <a:pt x="3941667" y="9308711"/>
                  </a:lnTo>
                  <a:lnTo>
                    <a:pt x="3989357" y="9306956"/>
                  </a:lnTo>
                  <a:lnTo>
                    <a:pt x="4036099" y="9301774"/>
                  </a:lnTo>
                  <a:lnTo>
                    <a:pt x="4081770" y="9293289"/>
                  </a:lnTo>
                  <a:lnTo>
                    <a:pt x="4126244" y="9281625"/>
                  </a:lnTo>
                  <a:lnTo>
                    <a:pt x="4169400" y="9266905"/>
                  </a:lnTo>
                  <a:lnTo>
                    <a:pt x="4211112" y="9249255"/>
                  </a:lnTo>
                  <a:lnTo>
                    <a:pt x="4251256" y="9228796"/>
                  </a:lnTo>
                  <a:lnTo>
                    <a:pt x="4289708" y="9205655"/>
                  </a:lnTo>
                  <a:lnTo>
                    <a:pt x="4326346" y="9179954"/>
                  </a:lnTo>
                  <a:lnTo>
                    <a:pt x="4361043" y="9151818"/>
                  </a:lnTo>
                  <a:lnTo>
                    <a:pt x="4393678" y="9121370"/>
                  </a:lnTo>
                  <a:lnTo>
                    <a:pt x="4424125" y="9088734"/>
                  </a:lnTo>
                  <a:lnTo>
                    <a:pt x="4452260" y="9054035"/>
                  </a:lnTo>
                  <a:lnTo>
                    <a:pt x="4477961" y="9017396"/>
                  </a:lnTo>
                  <a:lnTo>
                    <a:pt x="4501102" y="8978942"/>
                  </a:lnTo>
                  <a:lnTo>
                    <a:pt x="4521560" y="8938795"/>
                  </a:lnTo>
                  <a:lnTo>
                    <a:pt x="4539210" y="8897081"/>
                  </a:lnTo>
                  <a:lnTo>
                    <a:pt x="4553930" y="8853923"/>
                  </a:lnTo>
                  <a:lnTo>
                    <a:pt x="4565594" y="8809446"/>
                  </a:lnTo>
                  <a:lnTo>
                    <a:pt x="4574051" y="8763923"/>
                  </a:lnTo>
                  <a:lnTo>
                    <a:pt x="4579261" y="8717026"/>
                  </a:lnTo>
                  <a:lnTo>
                    <a:pt x="4581016" y="8669332"/>
                  </a:lnTo>
                  <a:lnTo>
                    <a:pt x="4581016" y="685206"/>
                  </a:lnTo>
                  <a:lnTo>
                    <a:pt x="4579334" y="639507"/>
                  </a:lnTo>
                  <a:lnTo>
                    <a:pt x="4579261" y="637514"/>
                  </a:lnTo>
                  <a:lnTo>
                    <a:pt x="4574079" y="590769"/>
                  </a:lnTo>
                  <a:lnTo>
                    <a:pt x="4565594" y="545096"/>
                  </a:lnTo>
                  <a:lnTo>
                    <a:pt x="4553930" y="500620"/>
                  </a:lnTo>
                  <a:lnTo>
                    <a:pt x="4539238" y="457545"/>
                  </a:lnTo>
                  <a:lnTo>
                    <a:pt x="4521560" y="415749"/>
                  </a:lnTo>
                  <a:lnTo>
                    <a:pt x="4501102" y="375603"/>
                  </a:lnTo>
                  <a:lnTo>
                    <a:pt x="4477961" y="337149"/>
                  </a:lnTo>
                  <a:lnTo>
                    <a:pt x="4452260" y="300510"/>
                  </a:lnTo>
                  <a:lnTo>
                    <a:pt x="4424125" y="265811"/>
                  </a:lnTo>
                  <a:lnTo>
                    <a:pt x="4393678" y="233176"/>
                  </a:lnTo>
                  <a:lnTo>
                    <a:pt x="4361043" y="202728"/>
                  </a:lnTo>
                  <a:lnTo>
                    <a:pt x="4326346" y="174591"/>
                  </a:lnTo>
                  <a:lnTo>
                    <a:pt x="4289866" y="149001"/>
                  </a:lnTo>
                  <a:lnTo>
                    <a:pt x="4251378" y="125823"/>
                  </a:lnTo>
                  <a:lnTo>
                    <a:pt x="4211203" y="105337"/>
                  </a:lnTo>
                  <a:lnTo>
                    <a:pt x="4169463" y="87666"/>
                  </a:lnTo>
                  <a:lnTo>
                    <a:pt x="4126285" y="72933"/>
                  </a:lnTo>
                  <a:lnTo>
                    <a:pt x="4081792" y="61261"/>
                  </a:lnTo>
                  <a:lnTo>
                    <a:pt x="4036108" y="52772"/>
                  </a:lnTo>
                  <a:lnTo>
                    <a:pt x="3989359" y="47588"/>
                  </a:lnTo>
                  <a:lnTo>
                    <a:pt x="3941667" y="45833"/>
                  </a:lnTo>
                  <a:lnTo>
                    <a:pt x="4190775" y="45833"/>
                  </a:lnTo>
                  <a:lnTo>
                    <a:pt x="4250173" y="71635"/>
                  </a:lnTo>
                  <a:lnTo>
                    <a:pt x="4295359" y="96425"/>
                  </a:lnTo>
                  <a:lnTo>
                    <a:pt x="4338472" y="124535"/>
                  </a:lnTo>
                  <a:lnTo>
                    <a:pt x="4379360" y="155832"/>
                  </a:lnTo>
                  <a:lnTo>
                    <a:pt x="4415459" y="187736"/>
                  </a:lnTo>
                  <a:lnTo>
                    <a:pt x="4444281" y="217958"/>
                  </a:lnTo>
                  <a:lnTo>
                    <a:pt x="4476141" y="255126"/>
                  </a:lnTo>
                  <a:lnTo>
                    <a:pt x="4501565" y="288748"/>
                  </a:lnTo>
                  <a:lnTo>
                    <a:pt x="4528316" y="329998"/>
                  </a:lnTo>
                  <a:lnTo>
                    <a:pt x="4553137" y="372216"/>
                  </a:lnTo>
                  <a:lnTo>
                    <a:pt x="4570649" y="410029"/>
                  </a:lnTo>
                  <a:lnTo>
                    <a:pt x="4589412" y="457222"/>
                  </a:lnTo>
                  <a:lnTo>
                    <a:pt x="4601834" y="498077"/>
                  </a:lnTo>
                  <a:lnTo>
                    <a:pt x="4613111" y="547707"/>
                  </a:lnTo>
                  <a:lnTo>
                    <a:pt x="4623425" y="614738"/>
                  </a:lnTo>
                  <a:lnTo>
                    <a:pt x="4626857" y="685206"/>
                  </a:lnTo>
                  <a:lnTo>
                    <a:pt x="4626777" y="8669332"/>
                  </a:lnTo>
                  <a:lnTo>
                    <a:pt x="4625135" y="8715946"/>
                  </a:lnTo>
                  <a:lnTo>
                    <a:pt x="4620063" y="8763772"/>
                  </a:lnTo>
                  <a:lnTo>
                    <a:pt x="4611708" y="8810862"/>
                  </a:lnTo>
                  <a:lnTo>
                    <a:pt x="4600235" y="8856646"/>
                  </a:lnTo>
                  <a:lnTo>
                    <a:pt x="4585745" y="8901158"/>
                  </a:lnTo>
                  <a:lnTo>
                    <a:pt x="4568354" y="8944282"/>
                  </a:lnTo>
                  <a:lnTo>
                    <a:pt x="4548179" y="8985902"/>
                  </a:lnTo>
                  <a:lnTo>
                    <a:pt x="4525335" y="9025902"/>
                  </a:lnTo>
                  <a:lnTo>
                    <a:pt x="4499940" y="9064164"/>
                  </a:lnTo>
                  <a:lnTo>
                    <a:pt x="4472109" y="9100573"/>
                  </a:lnTo>
                  <a:lnTo>
                    <a:pt x="4441959" y="9135013"/>
                  </a:lnTo>
                  <a:lnTo>
                    <a:pt x="4409607" y="9167366"/>
                  </a:lnTo>
                  <a:lnTo>
                    <a:pt x="4375169" y="9197516"/>
                  </a:lnTo>
                  <a:lnTo>
                    <a:pt x="4338762" y="9225347"/>
                  </a:lnTo>
                  <a:lnTo>
                    <a:pt x="4300501" y="9250743"/>
                  </a:lnTo>
                  <a:lnTo>
                    <a:pt x="4260503" y="9273587"/>
                  </a:lnTo>
                  <a:lnTo>
                    <a:pt x="4218885" y="9293763"/>
                  </a:lnTo>
                  <a:lnTo>
                    <a:pt x="4181821" y="930871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2371465" y="1241696"/>
            <a:ext cx="4572000" cy="9043670"/>
            <a:chOff x="12371465" y="1241696"/>
            <a:chExt cx="4572000" cy="9043670"/>
          </a:xfrm>
        </p:grpSpPr>
        <p:sp>
          <p:nvSpPr>
            <p:cNvPr id="12" name="object 12"/>
            <p:cNvSpPr/>
            <p:nvPr/>
          </p:nvSpPr>
          <p:spPr>
            <a:xfrm>
              <a:off x="12464551" y="1286015"/>
              <a:ext cx="4385310" cy="8954770"/>
            </a:xfrm>
            <a:custGeom>
              <a:avLst/>
              <a:gdLst/>
              <a:ahLst/>
              <a:cxnLst/>
              <a:rect l="l" t="t" r="r" b="b"/>
              <a:pathLst>
                <a:path w="4385309" h="8954770">
                  <a:moveTo>
                    <a:pt x="3767022" y="8954441"/>
                  </a:moveTo>
                  <a:lnTo>
                    <a:pt x="618225" y="8954441"/>
                  </a:lnTo>
                  <a:lnTo>
                    <a:pt x="569935" y="8952579"/>
                  </a:lnTo>
                  <a:lnTo>
                    <a:pt x="522657" y="8947088"/>
                  </a:lnTo>
                  <a:lnTo>
                    <a:pt x="476529" y="8938103"/>
                  </a:lnTo>
                  <a:lnTo>
                    <a:pt x="431690" y="8925764"/>
                  </a:lnTo>
                  <a:lnTo>
                    <a:pt x="388276" y="8910207"/>
                  </a:lnTo>
                  <a:lnTo>
                    <a:pt x="346425" y="8891571"/>
                  </a:lnTo>
                  <a:lnTo>
                    <a:pt x="306276" y="8869994"/>
                  </a:lnTo>
                  <a:lnTo>
                    <a:pt x="267966" y="8845613"/>
                  </a:lnTo>
                  <a:lnTo>
                    <a:pt x="231633" y="8818566"/>
                  </a:lnTo>
                  <a:lnTo>
                    <a:pt x="197415" y="8788991"/>
                  </a:lnTo>
                  <a:lnTo>
                    <a:pt x="165450" y="8757025"/>
                  </a:lnTo>
                  <a:lnTo>
                    <a:pt x="135874" y="8722807"/>
                  </a:lnTo>
                  <a:lnTo>
                    <a:pt x="108827" y="8686474"/>
                  </a:lnTo>
                  <a:lnTo>
                    <a:pt x="84446" y="8648164"/>
                  </a:lnTo>
                  <a:lnTo>
                    <a:pt x="62869" y="8608015"/>
                  </a:lnTo>
                  <a:lnTo>
                    <a:pt x="44233" y="8566164"/>
                  </a:lnTo>
                  <a:lnTo>
                    <a:pt x="28676" y="8522751"/>
                  </a:lnTo>
                  <a:lnTo>
                    <a:pt x="16337" y="8477911"/>
                  </a:lnTo>
                  <a:lnTo>
                    <a:pt x="7352" y="8431783"/>
                  </a:lnTo>
                  <a:lnTo>
                    <a:pt x="1861" y="8384505"/>
                  </a:lnTo>
                  <a:lnTo>
                    <a:pt x="0" y="8336215"/>
                  </a:lnTo>
                  <a:lnTo>
                    <a:pt x="0" y="618234"/>
                  </a:lnTo>
                  <a:lnTo>
                    <a:pt x="1861" y="569945"/>
                  </a:lnTo>
                  <a:lnTo>
                    <a:pt x="7352" y="522667"/>
                  </a:lnTo>
                  <a:lnTo>
                    <a:pt x="16337" y="476540"/>
                  </a:lnTo>
                  <a:lnTo>
                    <a:pt x="28676" y="431700"/>
                  </a:lnTo>
                  <a:lnTo>
                    <a:pt x="44233" y="388286"/>
                  </a:lnTo>
                  <a:lnTo>
                    <a:pt x="62869" y="346435"/>
                  </a:lnTo>
                  <a:lnTo>
                    <a:pt x="84446" y="306286"/>
                  </a:lnTo>
                  <a:lnTo>
                    <a:pt x="108827" y="267975"/>
                  </a:lnTo>
                  <a:lnTo>
                    <a:pt x="135874" y="231641"/>
                  </a:lnTo>
                  <a:lnTo>
                    <a:pt x="165450" y="197422"/>
                  </a:lnTo>
                  <a:lnTo>
                    <a:pt x="197415" y="165456"/>
                  </a:lnTo>
                  <a:lnTo>
                    <a:pt x="231633" y="135880"/>
                  </a:lnTo>
                  <a:lnTo>
                    <a:pt x="267966" y="108832"/>
                  </a:lnTo>
                  <a:lnTo>
                    <a:pt x="306276" y="84450"/>
                  </a:lnTo>
                  <a:lnTo>
                    <a:pt x="346425" y="62872"/>
                  </a:lnTo>
                  <a:lnTo>
                    <a:pt x="388276" y="44235"/>
                  </a:lnTo>
                  <a:lnTo>
                    <a:pt x="431690" y="28678"/>
                  </a:lnTo>
                  <a:lnTo>
                    <a:pt x="476529" y="16338"/>
                  </a:lnTo>
                  <a:lnTo>
                    <a:pt x="522657" y="7353"/>
                  </a:lnTo>
                  <a:lnTo>
                    <a:pt x="569935" y="1861"/>
                  </a:lnTo>
                  <a:lnTo>
                    <a:pt x="618225" y="0"/>
                  </a:lnTo>
                  <a:lnTo>
                    <a:pt x="3767022" y="0"/>
                  </a:lnTo>
                  <a:lnTo>
                    <a:pt x="3815313" y="1861"/>
                  </a:lnTo>
                  <a:lnTo>
                    <a:pt x="3862591" y="7353"/>
                  </a:lnTo>
                  <a:lnTo>
                    <a:pt x="3908718" y="16338"/>
                  </a:lnTo>
                  <a:lnTo>
                    <a:pt x="3953558" y="28678"/>
                  </a:lnTo>
                  <a:lnTo>
                    <a:pt x="3996972" y="44235"/>
                  </a:lnTo>
                  <a:lnTo>
                    <a:pt x="4038823" y="62872"/>
                  </a:lnTo>
                  <a:lnTo>
                    <a:pt x="4078972" y="84450"/>
                  </a:lnTo>
                  <a:lnTo>
                    <a:pt x="4117281" y="108832"/>
                  </a:lnTo>
                  <a:lnTo>
                    <a:pt x="4153614" y="135880"/>
                  </a:lnTo>
                  <a:lnTo>
                    <a:pt x="4187833" y="165456"/>
                  </a:lnTo>
                  <a:lnTo>
                    <a:pt x="4219798" y="197422"/>
                  </a:lnTo>
                  <a:lnTo>
                    <a:pt x="4246431" y="228237"/>
                  </a:lnTo>
                  <a:lnTo>
                    <a:pt x="596066" y="228237"/>
                  </a:lnTo>
                  <a:lnTo>
                    <a:pt x="550257" y="231090"/>
                  </a:lnTo>
                  <a:lnTo>
                    <a:pt x="506131" y="239420"/>
                  </a:lnTo>
                  <a:lnTo>
                    <a:pt x="464034" y="252882"/>
                  </a:lnTo>
                  <a:lnTo>
                    <a:pt x="424309" y="271131"/>
                  </a:lnTo>
                  <a:lnTo>
                    <a:pt x="387302" y="293821"/>
                  </a:lnTo>
                  <a:lnTo>
                    <a:pt x="353358" y="320608"/>
                  </a:lnTo>
                  <a:lnTo>
                    <a:pt x="322821" y="351148"/>
                  </a:lnTo>
                  <a:lnTo>
                    <a:pt x="296035" y="385094"/>
                  </a:lnTo>
                  <a:lnTo>
                    <a:pt x="273347" y="422103"/>
                  </a:lnTo>
                  <a:lnTo>
                    <a:pt x="255101" y="461829"/>
                  </a:lnTo>
                  <a:lnTo>
                    <a:pt x="241641" y="503927"/>
                  </a:lnTo>
                  <a:lnTo>
                    <a:pt x="233312" y="548052"/>
                  </a:lnTo>
                  <a:lnTo>
                    <a:pt x="230459" y="593860"/>
                  </a:lnTo>
                  <a:lnTo>
                    <a:pt x="230459" y="8371663"/>
                  </a:lnTo>
                  <a:lnTo>
                    <a:pt x="233312" y="8417473"/>
                  </a:lnTo>
                  <a:lnTo>
                    <a:pt x="241641" y="8461600"/>
                  </a:lnTo>
                  <a:lnTo>
                    <a:pt x="255101" y="8503700"/>
                  </a:lnTo>
                  <a:lnTo>
                    <a:pt x="273347" y="8543427"/>
                  </a:lnTo>
                  <a:lnTo>
                    <a:pt x="296035" y="8580437"/>
                  </a:lnTo>
                  <a:lnTo>
                    <a:pt x="322821" y="8614385"/>
                  </a:lnTo>
                  <a:lnTo>
                    <a:pt x="353358" y="8644926"/>
                  </a:lnTo>
                  <a:lnTo>
                    <a:pt x="387302" y="8671714"/>
                  </a:lnTo>
                  <a:lnTo>
                    <a:pt x="424309" y="8694406"/>
                  </a:lnTo>
                  <a:lnTo>
                    <a:pt x="464034" y="8712655"/>
                  </a:lnTo>
                  <a:lnTo>
                    <a:pt x="506131" y="8726117"/>
                  </a:lnTo>
                  <a:lnTo>
                    <a:pt x="550257" y="8734448"/>
                  </a:lnTo>
                  <a:lnTo>
                    <a:pt x="596066" y="8737301"/>
                  </a:lnTo>
                  <a:lnTo>
                    <a:pt x="4236846" y="8737301"/>
                  </a:lnTo>
                  <a:lnTo>
                    <a:pt x="4219798" y="8757025"/>
                  </a:lnTo>
                  <a:lnTo>
                    <a:pt x="4187833" y="8788991"/>
                  </a:lnTo>
                  <a:lnTo>
                    <a:pt x="4153614" y="8818566"/>
                  </a:lnTo>
                  <a:lnTo>
                    <a:pt x="4117281" y="8845613"/>
                  </a:lnTo>
                  <a:lnTo>
                    <a:pt x="4078972" y="8869994"/>
                  </a:lnTo>
                  <a:lnTo>
                    <a:pt x="4038823" y="8891571"/>
                  </a:lnTo>
                  <a:lnTo>
                    <a:pt x="3996972" y="8910207"/>
                  </a:lnTo>
                  <a:lnTo>
                    <a:pt x="3953558" y="8925764"/>
                  </a:lnTo>
                  <a:lnTo>
                    <a:pt x="3908718" y="8938103"/>
                  </a:lnTo>
                  <a:lnTo>
                    <a:pt x="3862591" y="8947088"/>
                  </a:lnTo>
                  <a:lnTo>
                    <a:pt x="3815313" y="8952579"/>
                  </a:lnTo>
                  <a:lnTo>
                    <a:pt x="3767022" y="8954441"/>
                  </a:lnTo>
                  <a:close/>
                </a:path>
                <a:path w="4385309" h="8954770">
                  <a:moveTo>
                    <a:pt x="3111123" y="534030"/>
                  </a:moveTo>
                  <a:lnTo>
                    <a:pt x="1278574" y="534030"/>
                  </a:lnTo>
                  <a:lnTo>
                    <a:pt x="1231573" y="528546"/>
                  </a:lnTo>
                  <a:lnTo>
                    <a:pt x="1188294" y="512944"/>
                  </a:lnTo>
                  <a:lnTo>
                    <a:pt x="1150018" y="488504"/>
                  </a:lnTo>
                  <a:lnTo>
                    <a:pt x="1118021" y="456506"/>
                  </a:lnTo>
                  <a:lnTo>
                    <a:pt x="1093584" y="418229"/>
                  </a:lnTo>
                  <a:lnTo>
                    <a:pt x="1077983" y="374951"/>
                  </a:lnTo>
                  <a:lnTo>
                    <a:pt x="1072499" y="327952"/>
                  </a:lnTo>
                  <a:lnTo>
                    <a:pt x="1072499" y="228237"/>
                  </a:lnTo>
                  <a:lnTo>
                    <a:pt x="3317199" y="228237"/>
                  </a:lnTo>
                  <a:lnTo>
                    <a:pt x="3317199" y="283634"/>
                  </a:lnTo>
                  <a:lnTo>
                    <a:pt x="2718907" y="283634"/>
                  </a:lnTo>
                  <a:lnTo>
                    <a:pt x="2698097" y="287927"/>
                  </a:lnTo>
                  <a:lnTo>
                    <a:pt x="2680399" y="299699"/>
                  </a:lnTo>
                  <a:lnTo>
                    <a:pt x="2679237" y="301361"/>
                  </a:lnTo>
                  <a:lnTo>
                    <a:pt x="1901250" y="301361"/>
                  </a:lnTo>
                  <a:lnTo>
                    <a:pt x="1886941" y="304131"/>
                  </a:lnTo>
                  <a:lnTo>
                    <a:pt x="1874927" y="311887"/>
                  </a:lnTo>
                  <a:lnTo>
                    <a:pt x="1866656" y="323797"/>
                  </a:lnTo>
                  <a:lnTo>
                    <a:pt x="1863577" y="339032"/>
                  </a:lnTo>
                  <a:lnTo>
                    <a:pt x="1866656" y="354266"/>
                  </a:lnTo>
                  <a:lnTo>
                    <a:pt x="1874927" y="366176"/>
                  </a:lnTo>
                  <a:lnTo>
                    <a:pt x="1886941" y="373932"/>
                  </a:lnTo>
                  <a:lnTo>
                    <a:pt x="1901250" y="376702"/>
                  </a:lnTo>
                  <a:lnTo>
                    <a:pt x="2678452" y="376702"/>
                  </a:lnTo>
                  <a:lnTo>
                    <a:pt x="2679565" y="378364"/>
                  </a:lnTo>
                  <a:lnTo>
                    <a:pt x="2697158" y="390136"/>
                  </a:lnTo>
                  <a:lnTo>
                    <a:pt x="2718907" y="394429"/>
                  </a:lnTo>
                  <a:lnTo>
                    <a:pt x="3304693" y="394429"/>
                  </a:lnTo>
                  <a:lnTo>
                    <a:pt x="3296114" y="418229"/>
                  </a:lnTo>
                  <a:lnTo>
                    <a:pt x="3271677" y="456506"/>
                  </a:lnTo>
                  <a:lnTo>
                    <a:pt x="3239680" y="488504"/>
                  </a:lnTo>
                  <a:lnTo>
                    <a:pt x="3201403" y="512944"/>
                  </a:lnTo>
                  <a:lnTo>
                    <a:pt x="3158125" y="528546"/>
                  </a:lnTo>
                  <a:lnTo>
                    <a:pt x="3111123" y="534030"/>
                  </a:lnTo>
                  <a:close/>
                </a:path>
                <a:path w="4385309" h="8954770">
                  <a:moveTo>
                    <a:pt x="4236846" y="8737301"/>
                  </a:moveTo>
                  <a:lnTo>
                    <a:pt x="3793601" y="8737301"/>
                  </a:lnTo>
                  <a:lnTo>
                    <a:pt x="3839411" y="8734448"/>
                  </a:lnTo>
                  <a:lnTo>
                    <a:pt x="3883538" y="8726117"/>
                  </a:lnTo>
                  <a:lnTo>
                    <a:pt x="3925638" y="8712655"/>
                  </a:lnTo>
                  <a:lnTo>
                    <a:pt x="3965365" y="8694406"/>
                  </a:lnTo>
                  <a:lnTo>
                    <a:pt x="4002375" y="8671714"/>
                  </a:lnTo>
                  <a:lnTo>
                    <a:pt x="4036323" y="8644926"/>
                  </a:lnTo>
                  <a:lnTo>
                    <a:pt x="4066864" y="8614385"/>
                  </a:lnTo>
                  <a:lnTo>
                    <a:pt x="4093652" y="8580437"/>
                  </a:lnTo>
                  <a:lnTo>
                    <a:pt x="4116344" y="8543427"/>
                  </a:lnTo>
                  <a:lnTo>
                    <a:pt x="4134593" y="8503700"/>
                  </a:lnTo>
                  <a:lnTo>
                    <a:pt x="4148055" y="8461600"/>
                  </a:lnTo>
                  <a:lnTo>
                    <a:pt x="4156386" y="8417473"/>
                  </a:lnTo>
                  <a:lnTo>
                    <a:pt x="4159239" y="8371663"/>
                  </a:lnTo>
                  <a:lnTo>
                    <a:pt x="4157014" y="8371663"/>
                  </a:lnTo>
                  <a:lnTo>
                    <a:pt x="4157014" y="593860"/>
                  </a:lnTo>
                  <a:lnTo>
                    <a:pt x="4154160" y="548052"/>
                  </a:lnTo>
                  <a:lnTo>
                    <a:pt x="4145830" y="503927"/>
                  </a:lnTo>
                  <a:lnTo>
                    <a:pt x="4132368" y="461829"/>
                  </a:lnTo>
                  <a:lnTo>
                    <a:pt x="4114119" y="422103"/>
                  </a:lnTo>
                  <a:lnTo>
                    <a:pt x="4091429" y="385094"/>
                  </a:lnTo>
                  <a:lnTo>
                    <a:pt x="4064642" y="351148"/>
                  </a:lnTo>
                  <a:lnTo>
                    <a:pt x="4034103" y="320608"/>
                  </a:lnTo>
                  <a:lnTo>
                    <a:pt x="4000157" y="293821"/>
                  </a:lnTo>
                  <a:lnTo>
                    <a:pt x="3963150" y="271131"/>
                  </a:lnTo>
                  <a:lnTo>
                    <a:pt x="3923426" y="252882"/>
                  </a:lnTo>
                  <a:lnTo>
                    <a:pt x="3881331" y="239420"/>
                  </a:lnTo>
                  <a:lnTo>
                    <a:pt x="3837210" y="231090"/>
                  </a:lnTo>
                  <a:lnTo>
                    <a:pt x="3791406" y="228237"/>
                  </a:lnTo>
                  <a:lnTo>
                    <a:pt x="4246431" y="228237"/>
                  </a:lnTo>
                  <a:lnTo>
                    <a:pt x="4276420" y="267975"/>
                  </a:lnTo>
                  <a:lnTo>
                    <a:pt x="4300802" y="306286"/>
                  </a:lnTo>
                  <a:lnTo>
                    <a:pt x="4322379" y="346435"/>
                  </a:lnTo>
                  <a:lnTo>
                    <a:pt x="4341015" y="388286"/>
                  </a:lnTo>
                  <a:lnTo>
                    <a:pt x="4356571" y="431700"/>
                  </a:lnTo>
                  <a:lnTo>
                    <a:pt x="4368911" y="476540"/>
                  </a:lnTo>
                  <a:lnTo>
                    <a:pt x="4377895" y="522667"/>
                  </a:lnTo>
                  <a:lnTo>
                    <a:pt x="4383387" y="569945"/>
                  </a:lnTo>
                  <a:lnTo>
                    <a:pt x="4385248" y="618234"/>
                  </a:lnTo>
                  <a:lnTo>
                    <a:pt x="4385248" y="8336215"/>
                  </a:lnTo>
                  <a:lnTo>
                    <a:pt x="4383387" y="8384505"/>
                  </a:lnTo>
                  <a:lnTo>
                    <a:pt x="4377895" y="8431783"/>
                  </a:lnTo>
                  <a:lnTo>
                    <a:pt x="4368911" y="8477911"/>
                  </a:lnTo>
                  <a:lnTo>
                    <a:pt x="4356571" y="8522751"/>
                  </a:lnTo>
                  <a:lnTo>
                    <a:pt x="4341015" y="8566164"/>
                  </a:lnTo>
                  <a:lnTo>
                    <a:pt x="4322379" y="8608015"/>
                  </a:lnTo>
                  <a:lnTo>
                    <a:pt x="4300802" y="8648164"/>
                  </a:lnTo>
                  <a:lnTo>
                    <a:pt x="4276420" y="8686474"/>
                  </a:lnTo>
                  <a:lnTo>
                    <a:pt x="4249373" y="8722807"/>
                  </a:lnTo>
                  <a:lnTo>
                    <a:pt x="4236846" y="8737301"/>
                  </a:lnTo>
                  <a:close/>
                </a:path>
                <a:path w="4385309" h="8954770">
                  <a:moveTo>
                    <a:pt x="3304693" y="394429"/>
                  </a:moveTo>
                  <a:lnTo>
                    <a:pt x="2718907" y="394429"/>
                  </a:lnTo>
                  <a:lnTo>
                    <a:pt x="2740650" y="390136"/>
                  </a:lnTo>
                  <a:lnTo>
                    <a:pt x="2758234" y="378364"/>
                  </a:lnTo>
                  <a:lnTo>
                    <a:pt x="2769999" y="360775"/>
                  </a:lnTo>
                  <a:lnTo>
                    <a:pt x="2774289" y="339032"/>
                  </a:lnTo>
                  <a:lnTo>
                    <a:pt x="2769999" y="317288"/>
                  </a:lnTo>
                  <a:lnTo>
                    <a:pt x="2758234" y="299699"/>
                  </a:lnTo>
                  <a:lnTo>
                    <a:pt x="2740650" y="287927"/>
                  </a:lnTo>
                  <a:lnTo>
                    <a:pt x="2718907" y="283634"/>
                  </a:lnTo>
                  <a:lnTo>
                    <a:pt x="3317199" y="283634"/>
                  </a:lnTo>
                  <a:lnTo>
                    <a:pt x="3317199" y="327952"/>
                  </a:lnTo>
                  <a:lnTo>
                    <a:pt x="3311833" y="373932"/>
                  </a:lnTo>
                  <a:lnTo>
                    <a:pt x="3311714" y="374951"/>
                  </a:lnTo>
                  <a:lnTo>
                    <a:pt x="3304693" y="394429"/>
                  </a:lnTo>
                  <a:close/>
                </a:path>
                <a:path w="4385309" h="8954770">
                  <a:moveTo>
                    <a:pt x="2678452" y="376702"/>
                  </a:moveTo>
                  <a:lnTo>
                    <a:pt x="2433065" y="376702"/>
                  </a:lnTo>
                  <a:lnTo>
                    <a:pt x="2447357" y="373932"/>
                  </a:lnTo>
                  <a:lnTo>
                    <a:pt x="2459362" y="366176"/>
                  </a:lnTo>
                  <a:lnTo>
                    <a:pt x="2467630" y="354266"/>
                  </a:lnTo>
                  <a:lnTo>
                    <a:pt x="2470708" y="339032"/>
                  </a:lnTo>
                  <a:lnTo>
                    <a:pt x="2467630" y="323797"/>
                  </a:lnTo>
                  <a:lnTo>
                    <a:pt x="2459362" y="311887"/>
                  </a:lnTo>
                  <a:lnTo>
                    <a:pt x="2447357" y="304131"/>
                  </a:lnTo>
                  <a:lnTo>
                    <a:pt x="2433065" y="301361"/>
                  </a:lnTo>
                  <a:lnTo>
                    <a:pt x="2679237" y="301361"/>
                  </a:lnTo>
                  <a:lnTo>
                    <a:pt x="2668102" y="317288"/>
                  </a:lnTo>
                  <a:lnTo>
                    <a:pt x="2663494" y="339032"/>
                  </a:lnTo>
                  <a:lnTo>
                    <a:pt x="2667789" y="360775"/>
                  </a:lnTo>
                  <a:lnTo>
                    <a:pt x="2678452" y="3767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95010" y="1514252"/>
              <a:ext cx="3926555" cy="850906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4328129" y="1587377"/>
              <a:ext cx="607695" cy="75565"/>
            </a:xfrm>
            <a:custGeom>
              <a:avLst/>
              <a:gdLst/>
              <a:ahLst/>
              <a:cxnLst/>
              <a:rect l="l" t="t" r="r" b="b"/>
              <a:pathLst>
                <a:path w="607694" h="75564">
                  <a:moveTo>
                    <a:pt x="569488" y="75340"/>
                  </a:moveTo>
                  <a:lnTo>
                    <a:pt x="37673" y="75340"/>
                  </a:lnTo>
                  <a:lnTo>
                    <a:pt x="23364" y="72570"/>
                  </a:lnTo>
                  <a:lnTo>
                    <a:pt x="11349" y="64814"/>
                  </a:lnTo>
                  <a:lnTo>
                    <a:pt x="3078" y="52904"/>
                  </a:lnTo>
                  <a:lnTo>
                    <a:pt x="0" y="37670"/>
                  </a:lnTo>
                  <a:lnTo>
                    <a:pt x="3078" y="22435"/>
                  </a:lnTo>
                  <a:lnTo>
                    <a:pt x="11349" y="10525"/>
                  </a:lnTo>
                  <a:lnTo>
                    <a:pt x="23364" y="2769"/>
                  </a:lnTo>
                  <a:lnTo>
                    <a:pt x="37673" y="0"/>
                  </a:lnTo>
                  <a:lnTo>
                    <a:pt x="569488" y="0"/>
                  </a:lnTo>
                  <a:lnTo>
                    <a:pt x="583779" y="2769"/>
                  </a:lnTo>
                  <a:lnTo>
                    <a:pt x="595784" y="10525"/>
                  </a:lnTo>
                  <a:lnTo>
                    <a:pt x="604052" y="22435"/>
                  </a:lnTo>
                  <a:lnTo>
                    <a:pt x="607131" y="37670"/>
                  </a:lnTo>
                  <a:lnTo>
                    <a:pt x="604052" y="52904"/>
                  </a:lnTo>
                  <a:lnTo>
                    <a:pt x="595784" y="64814"/>
                  </a:lnTo>
                  <a:lnTo>
                    <a:pt x="583779" y="72570"/>
                  </a:lnTo>
                  <a:lnTo>
                    <a:pt x="569488" y="7534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128046" y="1569650"/>
              <a:ext cx="110794" cy="11079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371463" y="2438285"/>
              <a:ext cx="4572000" cy="2140585"/>
            </a:xfrm>
            <a:custGeom>
              <a:avLst/>
              <a:gdLst/>
              <a:ahLst/>
              <a:cxnLst/>
              <a:rect l="l" t="t" r="r" b="b"/>
              <a:pathLst>
                <a:path w="4572000" h="2140585">
                  <a:moveTo>
                    <a:pt x="48768" y="1466938"/>
                  </a:moveTo>
                  <a:lnTo>
                    <a:pt x="29921" y="1470812"/>
                  </a:lnTo>
                  <a:lnTo>
                    <a:pt x="14401" y="1481340"/>
                  </a:lnTo>
                  <a:lnTo>
                    <a:pt x="3873" y="1496847"/>
                  </a:lnTo>
                  <a:lnTo>
                    <a:pt x="0" y="1515681"/>
                  </a:lnTo>
                  <a:lnTo>
                    <a:pt x="0" y="2091817"/>
                  </a:lnTo>
                  <a:lnTo>
                    <a:pt x="3873" y="2110638"/>
                  </a:lnTo>
                  <a:lnTo>
                    <a:pt x="14401" y="2126145"/>
                  </a:lnTo>
                  <a:lnTo>
                    <a:pt x="29921" y="2136673"/>
                  </a:lnTo>
                  <a:lnTo>
                    <a:pt x="48768" y="2140547"/>
                  </a:lnTo>
                  <a:lnTo>
                    <a:pt x="48768" y="1466938"/>
                  </a:lnTo>
                  <a:close/>
                </a:path>
                <a:path w="4572000" h="2140585">
                  <a:moveTo>
                    <a:pt x="48768" y="649249"/>
                  </a:moveTo>
                  <a:lnTo>
                    <a:pt x="29921" y="652792"/>
                  </a:lnTo>
                  <a:lnTo>
                    <a:pt x="14401" y="662559"/>
                  </a:lnTo>
                  <a:lnTo>
                    <a:pt x="3873" y="677316"/>
                  </a:lnTo>
                  <a:lnTo>
                    <a:pt x="0" y="695794"/>
                  </a:lnTo>
                  <a:lnTo>
                    <a:pt x="0" y="1271930"/>
                  </a:lnTo>
                  <a:lnTo>
                    <a:pt x="3873" y="1290751"/>
                  </a:lnTo>
                  <a:lnTo>
                    <a:pt x="14401" y="1306271"/>
                  </a:lnTo>
                  <a:lnTo>
                    <a:pt x="29921" y="1316786"/>
                  </a:lnTo>
                  <a:lnTo>
                    <a:pt x="48768" y="1320673"/>
                  </a:lnTo>
                  <a:lnTo>
                    <a:pt x="48768" y="649249"/>
                  </a:lnTo>
                  <a:close/>
                </a:path>
                <a:path w="4572000" h="2140585">
                  <a:moveTo>
                    <a:pt x="48768" y="0"/>
                  </a:moveTo>
                  <a:lnTo>
                    <a:pt x="29921" y="3530"/>
                  </a:lnTo>
                  <a:lnTo>
                    <a:pt x="14401" y="13296"/>
                  </a:lnTo>
                  <a:lnTo>
                    <a:pt x="3873" y="28041"/>
                  </a:lnTo>
                  <a:lnTo>
                    <a:pt x="0" y="46532"/>
                  </a:lnTo>
                  <a:lnTo>
                    <a:pt x="0" y="323519"/>
                  </a:lnTo>
                  <a:lnTo>
                    <a:pt x="3873" y="342366"/>
                  </a:lnTo>
                  <a:lnTo>
                    <a:pt x="14401" y="357873"/>
                  </a:lnTo>
                  <a:lnTo>
                    <a:pt x="29921" y="368401"/>
                  </a:lnTo>
                  <a:lnTo>
                    <a:pt x="48768" y="372275"/>
                  </a:lnTo>
                  <a:lnTo>
                    <a:pt x="48768" y="0"/>
                  </a:lnTo>
                  <a:close/>
                </a:path>
                <a:path w="4572000" h="2140585">
                  <a:moveTo>
                    <a:pt x="4571416" y="919607"/>
                  </a:moveTo>
                  <a:lnTo>
                    <a:pt x="4567542" y="900760"/>
                  </a:lnTo>
                  <a:lnTo>
                    <a:pt x="4557014" y="885253"/>
                  </a:lnTo>
                  <a:lnTo>
                    <a:pt x="4541494" y="874725"/>
                  </a:lnTo>
                  <a:lnTo>
                    <a:pt x="4522648" y="870839"/>
                  </a:lnTo>
                  <a:lnTo>
                    <a:pt x="4522648" y="1949983"/>
                  </a:lnTo>
                  <a:lnTo>
                    <a:pt x="4541494" y="1946109"/>
                  </a:lnTo>
                  <a:lnTo>
                    <a:pt x="4557014" y="1935581"/>
                  </a:lnTo>
                  <a:lnTo>
                    <a:pt x="4567542" y="1920074"/>
                  </a:lnTo>
                  <a:lnTo>
                    <a:pt x="4571416" y="1901253"/>
                  </a:lnTo>
                  <a:lnTo>
                    <a:pt x="4571416" y="919607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420233" y="1241696"/>
              <a:ext cx="4474210" cy="9043670"/>
            </a:xfrm>
            <a:custGeom>
              <a:avLst/>
              <a:gdLst/>
              <a:ahLst/>
              <a:cxnLst/>
              <a:rect l="l" t="t" r="r" b="b"/>
              <a:pathLst>
                <a:path w="4474209" h="9043670">
                  <a:moveTo>
                    <a:pt x="3811340" y="9043078"/>
                  </a:moveTo>
                  <a:lnTo>
                    <a:pt x="662543" y="9043078"/>
                  </a:lnTo>
                  <a:lnTo>
                    <a:pt x="615263" y="9041412"/>
                  </a:lnTo>
                  <a:lnTo>
                    <a:pt x="568875" y="9036492"/>
                  </a:lnTo>
                  <a:lnTo>
                    <a:pt x="523491" y="9028429"/>
                  </a:lnTo>
                  <a:lnTo>
                    <a:pt x="479223" y="9017335"/>
                  </a:lnTo>
                  <a:lnTo>
                    <a:pt x="436185" y="9003324"/>
                  </a:lnTo>
                  <a:lnTo>
                    <a:pt x="394488" y="8986508"/>
                  </a:lnTo>
                  <a:lnTo>
                    <a:pt x="354245" y="8966999"/>
                  </a:lnTo>
                  <a:lnTo>
                    <a:pt x="315569" y="8944911"/>
                  </a:lnTo>
                  <a:lnTo>
                    <a:pt x="278573" y="8920355"/>
                  </a:lnTo>
                  <a:lnTo>
                    <a:pt x="243369" y="8893444"/>
                  </a:lnTo>
                  <a:lnTo>
                    <a:pt x="210069" y="8864291"/>
                  </a:lnTo>
                  <a:lnTo>
                    <a:pt x="178786" y="8833008"/>
                  </a:lnTo>
                  <a:lnTo>
                    <a:pt x="149633" y="8799708"/>
                  </a:lnTo>
                  <a:lnTo>
                    <a:pt x="122723" y="8764504"/>
                  </a:lnTo>
                  <a:lnTo>
                    <a:pt x="98167" y="8727508"/>
                  </a:lnTo>
                  <a:lnTo>
                    <a:pt x="76078" y="8688832"/>
                  </a:lnTo>
                  <a:lnTo>
                    <a:pt x="56569" y="8648589"/>
                  </a:lnTo>
                  <a:lnTo>
                    <a:pt x="39753" y="8606892"/>
                  </a:lnTo>
                  <a:lnTo>
                    <a:pt x="25742" y="8563854"/>
                  </a:lnTo>
                  <a:lnTo>
                    <a:pt x="14648" y="8519586"/>
                  </a:lnTo>
                  <a:lnTo>
                    <a:pt x="6585" y="8474202"/>
                  </a:lnTo>
                  <a:lnTo>
                    <a:pt x="1665" y="8427814"/>
                  </a:lnTo>
                  <a:lnTo>
                    <a:pt x="78" y="8382759"/>
                  </a:lnTo>
                  <a:lnTo>
                    <a:pt x="0" y="662554"/>
                  </a:lnTo>
                  <a:lnTo>
                    <a:pt x="829" y="629004"/>
                  </a:lnTo>
                  <a:lnTo>
                    <a:pt x="7470" y="561903"/>
                  </a:lnTo>
                  <a:lnTo>
                    <a:pt x="16643" y="513327"/>
                  </a:lnTo>
                  <a:lnTo>
                    <a:pt x="28803" y="465339"/>
                  </a:lnTo>
                  <a:lnTo>
                    <a:pt x="45971" y="419913"/>
                  </a:lnTo>
                  <a:lnTo>
                    <a:pt x="66476" y="374487"/>
                  </a:lnTo>
                  <a:lnTo>
                    <a:pt x="89224" y="332731"/>
                  </a:lnTo>
                  <a:lnTo>
                    <a:pt x="114395" y="292499"/>
                  </a:lnTo>
                  <a:lnTo>
                    <a:pt x="147000" y="246381"/>
                  </a:lnTo>
                  <a:lnTo>
                    <a:pt x="178430" y="209818"/>
                  </a:lnTo>
                  <a:lnTo>
                    <a:pt x="206616" y="182466"/>
                  </a:lnTo>
                  <a:lnTo>
                    <a:pt x="229887" y="160999"/>
                  </a:lnTo>
                  <a:lnTo>
                    <a:pt x="280476" y="121003"/>
                  </a:lnTo>
                  <a:lnTo>
                    <a:pt x="321854" y="94132"/>
                  </a:lnTo>
                  <a:lnTo>
                    <a:pt x="365456" y="70253"/>
                  </a:lnTo>
                  <a:lnTo>
                    <a:pt x="411082" y="49547"/>
                  </a:lnTo>
                  <a:lnTo>
                    <a:pt x="458531" y="32197"/>
                  </a:lnTo>
                  <a:lnTo>
                    <a:pt x="507602" y="18384"/>
                  </a:lnTo>
                  <a:lnTo>
                    <a:pt x="558095" y="8293"/>
                  </a:lnTo>
                  <a:lnTo>
                    <a:pt x="610419" y="2031"/>
                  </a:lnTo>
                  <a:lnTo>
                    <a:pt x="611638" y="2031"/>
                  </a:lnTo>
                  <a:lnTo>
                    <a:pt x="662543" y="0"/>
                  </a:lnTo>
                  <a:lnTo>
                    <a:pt x="3813565" y="0"/>
                  </a:lnTo>
                  <a:lnTo>
                    <a:pt x="3866226" y="2031"/>
                  </a:lnTo>
                  <a:lnTo>
                    <a:pt x="3917757" y="8038"/>
                  </a:lnTo>
                  <a:lnTo>
                    <a:pt x="3968012" y="17892"/>
                  </a:lnTo>
                  <a:lnTo>
                    <a:pt x="4016845" y="31467"/>
                  </a:lnTo>
                  <a:lnTo>
                    <a:pt x="4052228" y="44319"/>
                  </a:lnTo>
                  <a:lnTo>
                    <a:pt x="662543" y="44319"/>
                  </a:lnTo>
                  <a:lnTo>
                    <a:pt x="614253" y="46180"/>
                  </a:lnTo>
                  <a:lnTo>
                    <a:pt x="566975" y="51674"/>
                  </a:lnTo>
                  <a:lnTo>
                    <a:pt x="520847" y="60663"/>
                  </a:lnTo>
                  <a:lnTo>
                    <a:pt x="476007" y="73012"/>
                  </a:lnTo>
                  <a:lnTo>
                    <a:pt x="432593" y="88584"/>
                  </a:lnTo>
                  <a:lnTo>
                    <a:pt x="390743" y="107242"/>
                  </a:lnTo>
                  <a:lnTo>
                    <a:pt x="350594" y="128851"/>
                  </a:lnTo>
                  <a:lnTo>
                    <a:pt x="312284" y="153273"/>
                  </a:lnTo>
                  <a:lnTo>
                    <a:pt x="275951" y="180373"/>
                  </a:lnTo>
                  <a:lnTo>
                    <a:pt x="241733" y="210014"/>
                  </a:lnTo>
                  <a:lnTo>
                    <a:pt x="209767" y="242060"/>
                  </a:lnTo>
                  <a:lnTo>
                    <a:pt x="180192" y="276374"/>
                  </a:lnTo>
                  <a:lnTo>
                    <a:pt x="153145" y="312820"/>
                  </a:lnTo>
                  <a:lnTo>
                    <a:pt x="128764" y="351261"/>
                  </a:lnTo>
                  <a:lnTo>
                    <a:pt x="107187" y="391562"/>
                  </a:lnTo>
                  <a:lnTo>
                    <a:pt x="88551" y="433585"/>
                  </a:lnTo>
                  <a:lnTo>
                    <a:pt x="72994" y="477195"/>
                  </a:lnTo>
                  <a:lnTo>
                    <a:pt x="60655" y="522254"/>
                  </a:lnTo>
                  <a:lnTo>
                    <a:pt x="51670" y="568628"/>
                  </a:lnTo>
                  <a:lnTo>
                    <a:pt x="46179" y="616178"/>
                  </a:lnTo>
                  <a:lnTo>
                    <a:pt x="44402" y="662554"/>
                  </a:lnTo>
                  <a:lnTo>
                    <a:pt x="44317" y="8382759"/>
                  </a:lnTo>
                  <a:lnTo>
                    <a:pt x="46054" y="8427814"/>
                  </a:lnTo>
                  <a:lnTo>
                    <a:pt x="46179" y="8431045"/>
                  </a:lnTo>
                  <a:lnTo>
                    <a:pt x="51670" y="8478320"/>
                  </a:lnTo>
                  <a:lnTo>
                    <a:pt x="60655" y="8524445"/>
                  </a:lnTo>
                  <a:lnTo>
                    <a:pt x="72994" y="8569283"/>
                  </a:lnTo>
                  <a:lnTo>
                    <a:pt x="88551" y="8612696"/>
                  </a:lnTo>
                  <a:lnTo>
                    <a:pt x="107187" y="8654546"/>
                  </a:lnTo>
                  <a:lnTo>
                    <a:pt x="128764" y="8694695"/>
                  </a:lnTo>
                  <a:lnTo>
                    <a:pt x="153145" y="8733005"/>
                  </a:lnTo>
                  <a:lnTo>
                    <a:pt x="180192" y="8769338"/>
                  </a:lnTo>
                  <a:lnTo>
                    <a:pt x="209767" y="8803557"/>
                  </a:lnTo>
                  <a:lnTo>
                    <a:pt x="241733" y="8835524"/>
                  </a:lnTo>
                  <a:lnTo>
                    <a:pt x="275951" y="8865100"/>
                  </a:lnTo>
                  <a:lnTo>
                    <a:pt x="312284" y="8892149"/>
                  </a:lnTo>
                  <a:lnTo>
                    <a:pt x="350594" y="8916531"/>
                  </a:lnTo>
                  <a:lnTo>
                    <a:pt x="390743" y="8938110"/>
                  </a:lnTo>
                  <a:lnTo>
                    <a:pt x="432593" y="8956747"/>
                  </a:lnTo>
                  <a:lnTo>
                    <a:pt x="476007" y="8972305"/>
                  </a:lnTo>
                  <a:lnTo>
                    <a:pt x="520847" y="8984646"/>
                  </a:lnTo>
                  <a:lnTo>
                    <a:pt x="566975" y="8993631"/>
                  </a:lnTo>
                  <a:lnTo>
                    <a:pt x="614253" y="8999123"/>
                  </a:lnTo>
                  <a:lnTo>
                    <a:pt x="662543" y="9000985"/>
                  </a:lnTo>
                  <a:lnTo>
                    <a:pt x="4043512" y="9000985"/>
                  </a:lnTo>
                  <a:lnTo>
                    <a:pt x="4037711" y="9003324"/>
                  </a:lnTo>
                  <a:lnTo>
                    <a:pt x="3994671" y="9017335"/>
                  </a:lnTo>
                  <a:lnTo>
                    <a:pt x="3950402" y="9028429"/>
                  </a:lnTo>
                  <a:lnTo>
                    <a:pt x="3905015" y="9036492"/>
                  </a:lnTo>
                  <a:lnTo>
                    <a:pt x="3858624" y="9041412"/>
                  </a:lnTo>
                  <a:lnTo>
                    <a:pt x="3811340" y="9043078"/>
                  </a:lnTo>
                  <a:close/>
                </a:path>
                <a:path w="4474209" h="9043670">
                  <a:moveTo>
                    <a:pt x="4043512" y="9000985"/>
                  </a:moveTo>
                  <a:lnTo>
                    <a:pt x="3811340" y="9000985"/>
                  </a:lnTo>
                  <a:lnTo>
                    <a:pt x="3859631" y="8999123"/>
                  </a:lnTo>
                  <a:lnTo>
                    <a:pt x="3906909" y="8993631"/>
                  </a:lnTo>
                  <a:lnTo>
                    <a:pt x="3953036" y="8984646"/>
                  </a:lnTo>
                  <a:lnTo>
                    <a:pt x="3997876" y="8972305"/>
                  </a:lnTo>
                  <a:lnTo>
                    <a:pt x="4041290" y="8956747"/>
                  </a:lnTo>
                  <a:lnTo>
                    <a:pt x="4083140" y="8938110"/>
                  </a:lnTo>
                  <a:lnTo>
                    <a:pt x="4123290" y="8916531"/>
                  </a:lnTo>
                  <a:lnTo>
                    <a:pt x="4161599" y="8892149"/>
                  </a:lnTo>
                  <a:lnTo>
                    <a:pt x="4197932" y="8865100"/>
                  </a:lnTo>
                  <a:lnTo>
                    <a:pt x="4232150" y="8835524"/>
                  </a:lnTo>
                  <a:lnTo>
                    <a:pt x="4264116" y="8803557"/>
                  </a:lnTo>
                  <a:lnTo>
                    <a:pt x="4293691" y="8769338"/>
                  </a:lnTo>
                  <a:lnTo>
                    <a:pt x="4320738" y="8733005"/>
                  </a:lnTo>
                  <a:lnTo>
                    <a:pt x="4345120" y="8694695"/>
                  </a:lnTo>
                  <a:lnTo>
                    <a:pt x="4366697" y="8654546"/>
                  </a:lnTo>
                  <a:lnTo>
                    <a:pt x="4385333" y="8612696"/>
                  </a:lnTo>
                  <a:lnTo>
                    <a:pt x="4400889" y="8569283"/>
                  </a:lnTo>
                  <a:lnTo>
                    <a:pt x="4413229" y="8524445"/>
                  </a:lnTo>
                  <a:lnTo>
                    <a:pt x="4422213" y="8478320"/>
                  </a:lnTo>
                  <a:lnTo>
                    <a:pt x="4427705" y="8431045"/>
                  </a:lnTo>
                  <a:lnTo>
                    <a:pt x="4429566" y="8382759"/>
                  </a:lnTo>
                  <a:lnTo>
                    <a:pt x="4429566" y="662554"/>
                  </a:lnTo>
                  <a:lnTo>
                    <a:pt x="4427779" y="616178"/>
                  </a:lnTo>
                  <a:lnTo>
                    <a:pt x="4427705" y="614264"/>
                  </a:lnTo>
                  <a:lnTo>
                    <a:pt x="4422213" y="566987"/>
                  </a:lnTo>
                  <a:lnTo>
                    <a:pt x="4413229" y="520859"/>
                  </a:lnTo>
                  <a:lnTo>
                    <a:pt x="4400889" y="476019"/>
                  </a:lnTo>
                  <a:lnTo>
                    <a:pt x="4385333" y="432605"/>
                  </a:lnTo>
                  <a:lnTo>
                    <a:pt x="4366697" y="390754"/>
                  </a:lnTo>
                  <a:lnTo>
                    <a:pt x="4345120" y="350605"/>
                  </a:lnTo>
                  <a:lnTo>
                    <a:pt x="4320738" y="312294"/>
                  </a:lnTo>
                  <a:lnTo>
                    <a:pt x="4293691" y="275961"/>
                  </a:lnTo>
                  <a:lnTo>
                    <a:pt x="4264116" y="241742"/>
                  </a:lnTo>
                  <a:lnTo>
                    <a:pt x="4232194" y="209818"/>
                  </a:lnTo>
                  <a:lnTo>
                    <a:pt x="4197932" y="180199"/>
                  </a:lnTo>
                  <a:lnTo>
                    <a:pt x="4161764" y="153273"/>
                  </a:lnTo>
                  <a:lnTo>
                    <a:pt x="4123418" y="128851"/>
                  </a:lnTo>
                  <a:lnTo>
                    <a:pt x="4083237" y="107242"/>
                  </a:lnTo>
                  <a:lnTo>
                    <a:pt x="4041357" y="88584"/>
                  </a:lnTo>
                  <a:lnTo>
                    <a:pt x="3997919" y="73012"/>
                  </a:lnTo>
                  <a:lnTo>
                    <a:pt x="3953060" y="60663"/>
                  </a:lnTo>
                  <a:lnTo>
                    <a:pt x="3906918" y="51674"/>
                  </a:lnTo>
                  <a:lnTo>
                    <a:pt x="3859633" y="46180"/>
                  </a:lnTo>
                  <a:lnTo>
                    <a:pt x="3811340" y="44319"/>
                  </a:lnTo>
                  <a:lnTo>
                    <a:pt x="4052228" y="44319"/>
                  </a:lnTo>
                  <a:lnTo>
                    <a:pt x="4109664" y="69268"/>
                  </a:lnTo>
                  <a:lnTo>
                    <a:pt x="4153358" y="93239"/>
                  </a:lnTo>
                  <a:lnTo>
                    <a:pt x="4195047" y="120419"/>
                  </a:lnTo>
                  <a:lnTo>
                    <a:pt x="4234586" y="150682"/>
                  </a:lnTo>
                  <a:lnTo>
                    <a:pt x="4269480" y="181531"/>
                  </a:lnTo>
                  <a:lnTo>
                    <a:pt x="4297340" y="210753"/>
                  </a:lnTo>
                  <a:lnTo>
                    <a:pt x="4328165" y="246692"/>
                  </a:lnTo>
                  <a:lnTo>
                    <a:pt x="4352745" y="279204"/>
                  </a:lnTo>
                  <a:lnTo>
                    <a:pt x="4378604" y="319090"/>
                  </a:lnTo>
                  <a:lnTo>
                    <a:pt x="4402602" y="359911"/>
                  </a:lnTo>
                  <a:lnTo>
                    <a:pt x="4419530" y="396473"/>
                  </a:lnTo>
                  <a:lnTo>
                    <a:pt x="4437669" y="442107"/>
                  </a:lnTo>
                  <a:lnTo>
                    <a:pt x="4449686" y="481612"/>
                  </a:lnTo>
                  <a:lnTo>
                    <a:pt x="4460595" y="529600"/>
                  </a:lnTo>
                  <a:lnTo>
                    <a:pt x="4470565" y="594415"/>
                  </a:lnTo>
                  <a:lnTo>
                    <a:pt x="4473884" y="662554"/>
                  </a:lnTo>
                  <a:lnTo>
                    <a:pt x="4473806" y="8382759"/>
                  </a:lnTo>
                  <a:lnTo>
                    <a:pt x="4472219" y="8427814"/>
                  </a:lnTo>
                  <a:lnTo>
                    <a:pt x="4467299" y="8474202"/>
                  </a:lnTo>
                  <a:lnTo>
                    <a:pt x="4459236" y="8519586"/>
                  </a:lnTo>
                  <a:lnTo>
                    <a:pt x="4448144" y="8563854"/>
                  </a:lnTo>
                  <a:lnTo>
                    <a:pt x="4434134" y="8606892"/>
                  </a:lnTo>
                  <a:lnTo>
                    <a:pt x="4417319" y="8648589"/>
                  </a:lnTo>
                  <a:lnTo>
                    <a:pt x="4397811" y="8688832"/>
                  </a:lnTo>
                  <a:lnTo>
                    <a:pt x="4375724" y="8727508"/>
                  </a:lnTo>
                  <a:lnTo>
                    <a:pt x="4351169" y="8764504"/>
                  </a:lnTo>
                  <a:lnTo>
                    <a:pt x="4324260" y="8799708"/>
                  </a:lnTo>
                  <a:lnTo>
                    <a:pt x="4295108" y="8833008"/>
                  </a:lnTo>
                  <a:lnTo>
                    <a:pt x="4263826" y="8864291"/>
                  </a:lnTo>
                  <a:lnTo>
                    <a:pt x="4230527" y="8893444"/>
                  </a:lnTo>
                  <a:lnTo>
                    <a:pt x="4195324" y="8920355"/>
                  </a:lnTo>
                  <a:lnTo>
                    <a:pt x="4158328" y="8944911"/>
                  </a:lnTo>
                  <a:lnTo>
                    <a:pt x="4119652" y="8966999"/>
                  </a:lnTo>
                  <a:lnTo>
                    <a:pt x="4079409" y="8986508"/>
                  </a:lnTo>
                  <a:lnTo>
                    <a:pt x="4043512" y="900098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429390" y="3267028"/>
            <a:ext cx="5429249" cy="375284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721736" y="423946"/>
            <a:ext cx="400367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65" dirty="0"/>
              <a:t>forget</a:t>
            </a:r>
            <a:r>
              <a:rPr sz="4000" spc="-190" dirty="0"/>
              <a:t> </a:t>
            </a:r>
            <a:r>
              <a:rPr sz="4000" spc="-110" dirty="0"/>
              <a:t>password</a:t>
            </a:r>
            <a:endParaRPr sz="4000"/>
          </a:p>
        </p:txBody>
      </p:sp>
      <p:grpSp>
        <p:nvGrpSpPr>
          <p:cNvPr id="4" name="object 4"/>
          <p:cNvGrpSpPr/>
          <p:nvPr/>
        </p:nvGrpSpPr>
        <p:grpSpPr>
          <a:xfrm>
            <a:off x="6412198" y="466223"/>
            <a:ext cx="4819015" cy="9532620"/>
            <a:chOff x="6412198" y="466223"/>
            <a:chExt cx="4819015" cy="9532620"/>
          </a:xfrm>
        </p:grpSpPr>
        <p:sp>
          <p:nvSpPr>
            <p:cNvPr id="5" name="object 5"/>
            <p:cNvSpPr/>
            <p:nvPr/>
          </p:nvSpPr>
          <p:spPr>
            <a:xfrm>
              <a:off x="6510284" y="512939"/>
              <a:ext cx="4622800" cy="9439275"/>
            </a:xfrm>
            <a:custGeom>
              <a:avLst/>
              <a:gdLst/>
              <a:ahLst/>
              <a:cxnLst/>
              <a:rect l="l" t="t" r="r" b="b"/>
              <a:pathLst>
                <a:path w="4622800" h="9439275">
                  <a:moveTo>
                    <a:pt x="3970812" y="9438872"/>
                  </a:moveTo>
                  <a:lnTo>
                    <a:pt x="651692" y="9438872"/>
                  </a:lnTo>
                  <a:lnTo>
                    <a:pt x="603080" y="9437084"/>
                  </a:lnTo>
                  <a:lnTo>
                    <a:pt x="555434" y="9431802"/>
                  </a:lnTo>
                  <a:lnTo>
                    <a:pt x="508881" y="9423153"/>
                  </a:lnTo>
                  <a:lnTo>
                    <a:pt x="463546" y="9411264"/>
                  </a:lnTo>
                  <a:lnTo>
                    <a:pt x="419557" y="9396261"/>
                  </a:lnTo>
                  <a:lnTo>
                    <a:pt x="377040" y="9378271"/>
                  </a:lnTo>
                  <a:lnTo>
                    <a:pt x="336120" y="9357418"/>
                  </a:lnTo>
                  <a:lnTo>
                    <a:pt x="296925" y="9333831"/>
                  </a:lnTo>
                  <a:lnTo>
                    <a:pt x="259581" y="9307635"/>
                  </a:lnTo>
                  <a:lnTo>
                    <a:pt x="224213" y="9278957"/>
                  </a:lnTo>
                  <a:lnTo>
                    <a:pt x="190949" y="9247923"/>
                  </a:lnTo>
                  <a:lnTo>
                    <a:pt x="159915" y="9214659"/>
                  </a:lnTo>
                  <a:lnTo>
                    <a:pt x="131236" y="9179291"/>
                  </a:lnTo>
                  <a:lnTo>
                    <a:pt x="105040" y="9141947"/>
                  </a:lnTo>
                  <a:lnTo>
                    <a:pt x="81453" y="9102752"/>
                  </a:lnTo>
                  <a:lnTo>
                    <a:pt x="60601" y="9061832"/>
                  </a:lnTo>
                  <a:lnTo>
                    <a:pt x="42610" y="9019315"/>
                  </a:lnTo>
                  <a:lnTo>
                    <a:pt x="27607" y="8975326"/>
                  </a:lnTo>
                  <a:lnTo>
                    <a:pt x="15718" y="8929991"/>
                  </a:lnTo>
                  <a:lnTo>
                    <a:pt x="7070" y="8883438"/>
                  </a:lnTo>
                  <a:lnTo>
                    <a:pt x="1788" y="8835792"/>
                  </a:lnTo>
                  <a:lnTo>
                    <a:pt x="0" y="8787179"/>
                  </a:lnTo>
                  <a:lnTo>
                    <a:pt x="0" y="651680"/>
                  </a:lnTo>
                  <a:lnTo>
                    <a:pt x="1788" y="603070"/>
                  </a:lnTo>
                  <a:lnTo>
                    <a:pt x="7070" y="555425"/>
                  </a:lnTo>
                  <a:lnTo>
                    <a:pt x="15718" y="508874"/>
                  </a:lnTo>
                  <a:lnTo>
                    <a:pt x="27607" y="463541"/>
                  </a:lnTo>
                  <a:lnTo>
                    <a:pt x="42610" y="419553"/>
                  </a:lnTo>
                  <a:lnTo>
                    <a:pt x="60601" y="377036"/>
                  </a:lnTo>
                  <a:lnTo>
                    <a:pt x="81453" y="336118"/>
                  </a:lnTo>
                  <a:lnTo>
                    <a:pt x="105040" y="296923"/>
                  </a:lnTo>
                  <a:lnTo>
                    <a:pt x="131236" y="259579"/>
                  </a:lnTo>
                  <a:lnTo>
                    <a:pt x="159915" y="224212"/>
                  </a:lnTo>
                  <a:lnTo>
                    <a:pt x="190949" y="190949"/>
                  </a:lnTo>
                  <a:lnTo>
                    <a:pt x="224213" y="159915"/>
                  </a:lnTo>
                  <a:lnTo>
                    <a:pt x="259581" y="131236"/>
                  </a:lnTo>
                  <a:lnTo>
                    <a:pt x="296925" y="105041"/>
                  </a:lnTo>
                  <a:lnTo>
                    <a:pt x="336120" y="81454"/>
                  </a:lnTo>
                  <a:lnTo>
                    <a:pt x="377040" y="60601"/>
                  </a:lnTo>
                  <a:lnTo>
                    <a:pt x="419557" y="42611"/>
                  </a:lnTo>
                  <a:lnTo>
                    <a:pt x="463546" y="27608"/>
                  </a:lnTo>
                  <a:lnTo>
                    <a:pt x="508881" y="15719"/>
                  </a:lnTo>
                  <a:lnTo>
                    <a:pt x="555434" y="7070"/>
                  </a:lnTo>
                  <a:lnTo>
                    <a:pt x="603080" y="1788"/>
                  </a:lnTo>
                  <a:lnTo>
                    <a:pt x="651692" y="0"/>
                  </a:lnTo>
                  <a:lnTo>
                    <a:pt x="3970812" y="0"/>
                  </a:lnTo>
                  <a:lnTo>
                    <a:pt x="4019424" y="1788"/>
                  </a:lnTo>
                  <a:lnTo>
                    <a:pt x="4067070" y="7070"/>
                  </a:lnTo>
                  <a:lnTo>
                    <a:pt x="4113624" y="15719"/>
                  </a:lnTo>
                  <a:lnTo>
                    <a:pt x="4158958" y="27608"/>
                  </a:lnTo>
                  <a:lnTo>
                    <a:pt x="4202947" y="42611"/>
                  </a:lnTo>
                  <a:lnTo>
                    <a:pt x="4245465" y="60601"/>
                  </a:lnTo>
                  <a:lnTo>
                    <a:pt x="4286384" y="81454"/>
                  </a:lnTo>
                  <a:lnTo>
                    <a:pt x="4325579" y="105041"/>
                  </a:lnTo>
                  <a:lnTo>
                    <a:pt x="4362924" y="131236"/>
                  </a:lnTo>
                  <a:lnTo>
                    <a:pt x="4398291" y="159915"/>
                  </a:lnTo>
                  <a:lnTo>
                    <a:pt x="4431555" y="190949"/>
                  </a:lnTo>
                  <a:lnTo>
                    <a:pt x="4462590" y="224212"/>
                  </a:lnTo>
                  <a:lnTo>
                    <a:pt x="4475865" y="240584"/>
                  </a:lnTo>
                  <a:lnTo>
                    <a:pt x="628345" y="240584"/>
                  </a:lnTo>
                  <a:lnTo>
                    <a:pt x="580056" y="243592"/>
                  </a:lnTo>
                  <a:lnTo>
                    <a:pt x="533541" y="252373"/>
                  </a:lnTo>
                  <a:lnTo>
                    <a:pt x="489164" y="266563"/>
                  </a:lnTo>
                  <a:lnTo>
                    <a:pt x="447287" y="285798"/>
                  </a:lnTo>
                  <a:lnTo>
                    <a:pt x="408275" y="309716"/>
                  </a:lnTo>
                  <a:lnTo>
                    <a:pt x="372490" y="337953"/>
                  </a:lnTo>
                  <a:lnTo>
                    <a:pt x="340297" y="370144"/>
                  </a:lnTo>
                  <a:lnTo>
                    <a:pt x="312060" y="405927"/>
                  </a:lnTo>
                  <a:lnTo>
                    <a:pt x="288141" y="444937"/>
                  </a:lnTo>
                  <a:lnTo>
                    <a:pt x="268904" y="486812"/>
                  </a:lnTo>
                  <a:lnTo>
                    <a:pt x="254714" y="531187"/>
                  </a:lnTo>
                  <a:lnTo>
                    <a:pt x="245933" y="577700"/>
                  </a:lnTo>
                  <a:lnTo>
                    <a:pt x="242925" y="625986"/>
                  </a:lnTo>
                  <a:lnTo>
                    <a:pt x="242925" y="8824548"/>
                  </a:lnTo>
                  <a:lnTo>
                    <a:pt x="245933" y="8872836"/>
                  </a:lnTo>
                  <a:lnTo>
                    <a:pt x="254714" y="8919351"/>
                  </a:lnTo>
                  <a:lnTo>
                    <a:pt x="268904" y="8963729"/>
                  </a:lnTo>
                  <a:lnTo>
                    <a:pt x="288141" y="9005605"/>
                  </a:lnTo>
                  <a:lnTo>
                    <a:pt x="312060" y="9044618"/>
                  </a:lnTo>
                  <a:lnTo>
                    <a:pt x="340297" y="9080402"/>
                  </a:lnTo>
                  <a:lnTo>
                    <a:pt x="372490" y="9112595"/>
                  </a:lnTo>
                  <a:lnTo>
                    <a:pt x="408275" y="9140833"/>
                  </a:lnTo>
                  <a:lnTo>
                    <a:pt x="447287" y="9164752"/>
                  </a:lnTo>
                  <a:lnTo>
                    <a:pt x="489164" y="9183988"/>
                  </a:lnTo>
                  <a:lnTo>
                    <a:pt x="533541" y="9198179"/>
                  </a:lnTo>
                  <a:lnTo>
                    <a:pt x="580056" y="9206960"/>
                  </a:lnTo>
                  <a:lnTo>
                    <a:pt x="628345" y="9209967"/>
                  </a:lnTo>
                  <a:lnTo>
                    <a:pt x="4466394" y="9209967"/>
                  </a:lnTo>
                  <a:lnTo>
                    <a:pt x="4462590" y="9214659"/>
                  </a:lnTo>
                  <a:lnTo>
                    <a:pt x="4431555" y="9247923"/>
                  </a:lnTo>
                  <a:lnTo>
                    <a:pt x="4398291" y="9278957"/>
                  </a:lnTo>
                  <a:lnTo>
                    <a:pt x="4362924" y="9307635"/>
                  </a:lnTo>
                  <a:lnTo>
                    <a:pt x="4325579" y="9333831"/>
                  </a:lnTo>
                  <a:lnTo>
                    <a:pt x="4286384" y="9357418"/>
                  </a:lnTo>
                  <a:lnTo>
                    <a:pt x="4245465" y="9378271"/>
                  </a:lnTo>
                  <a:lnTo>
                    <a:pt x="4202947" y="9396261"/>
                  </a:lnTo>
                  <a:lnTo>
                    <a:pt x="4158958" y="9411264"/>
                  </a:lnTo>
                  <a:lnTo>
                    <a:pt x="4113624" y="9423153"/>
                  </a:lnTo>
                  <a:lnTo>
                    <a:pt x="4067070" y="9431802"/>
                  </a:lnTo>
                  <a:lnTo>
                    <a:pt x="4019424" y="9437084"/>
                  </a:lnTo>
                  <a:lnTo>
                    <a:pt x="3970812" y="9438872"/>
                  </a:lnTo>
                  <a:close/>
                </a:path>
                <a:path w="4622800" h="9439275">
                  <a:moveTo>
                    <a:pt x="3279434" y="562922"/>
                  </a:moveTo>
                  <a:lnTo>
                    <a:pt x="1347764" y="562922"/>
                  </a:lnTo>
                  <a:lnTo>
                    <a:pt x="1298215" y="557141"/>
                  </a:lnTo>
                  <a:lnTo>
                    <a:pt x="1252593" y="540695"/>
                  </a:lnTo>
                  <a:lnTo>
                    <a:pt x="1212244" y="514933"/>
                  </a:lnTo>
                  <a:lnTo>
                    <a:pt x="1178517" y="481204"/>
                  </a:lnTo>
                  <a:lnTo>
                    <a:pt x="1152757" y="440856"/>
                  </a:lnTo>
                  <a:lnTo>
                    <a:pt x="1136314" y="395236"/>
                  </a:lnTo>
                  <a:lnTo>
                    <a:pt x="1130533" y="345695"/>
                  </a:lnTo>
                  <a:lnTo>
                    <a:pt x="1130533" y="240584"/>
                  </a:lnTo>
                  <a:lnTo>
                    <a:pt x="3496665" y="240584"/>
                  </a:lnTo>
                  <a:lnTo>
                    <a:pt x="3496665" y="298978"/>
                  </a:lnTo>
                  <a:lnTo>
                    <a:pt x="2866003" y="298978"/>
                  </a:lnTo>
                  <a:lnTo>
                    <a:pt x="2844071" y="303504"/>
                  </a:lnTo>
                  <a:lnTo>
                    <a:pt x="2825419" y="315913"/>
                  </a:lnTo>
                  <a:lnTo>
                    <a:pt x="2824194" y="317665"/>
                  </a:lnTo>
                  <a:lnTo>
                    <a:pt x="2004090" y="317665"/>
                  </a:lnTo>
                  <a:lnTo>
                    <a:pt x="1989030" y="320585"/>
                  </a:lnTo>
                  <a:lnTo>
                    <a:pt x="1976372" y="328759"/>
                  </a:lnTo>
                  <a:lnTo>
                    <a:pt x="1967653" y="341314"/>
                  </a:lnTo>
                  <a:lnTo>
                    <a:pt x="1964405" y="357371"/>
                  </a:lnTo>
                  <a:lnTo>
                    <a:pt x="1967653" y="373431"/>
                  </a:lnTo>
                  <a:lnTo>
                    <a:pt x="1976372" y="385986"/>
                  </a:lnTo>
                  <a:lnTo>
                    <a:pt x="1989030" y="394161"/>
                  </a:lnTo>
                  <a:lnTo>
                    <a:pt x="2004090" y="397081"/>
                  </a:lnTo>
                  <a:lnTo>
                    <a:pt x="2823366" y="397081"/>
                  </a:lnTo>
                  <a:lnTo>
                    <a:pt x="2824539" y="398833"/>
                  </a:lnTo>
                  <a:lnTo>
                    <a:pt x="2843081" y="411242"/>
                  </a:lnTo>
                  <a:lnTo>
                    <a:pt x="2866003" y="415768"/>
                  </a:lnTo>
                  <a:lnTo>
                    <a:pt x="3483480" y="415768"/>
                  </a:lnTo>
                  <a:lnTo>
                    <a:pt x="3474435" y="440856"/>
                  </a:lnTo>
                  <a:lnTo>
                    <a:pt x="3448672" y="481204"/>
                  </a:lnTo>
                  <a:lnTo>
                    <a:pt x="3414941" y="514933"/>
                  </a:lnTo>
                  <a:lnTo>
                    <a:pt x="3374592" y="540695"/>
                  </a:lnTo>
                  <a:lnTo>
                    <a:pt x="3328973" y="557141"/>
                  </a:lnTo>
                  <a:lnTo>
                    <a:pt x="3279434" y="562922"/>
                  </a:lnTo>
                  <a:close/>
                </a:path>
                <a:path w="4622800" h="9439275">
                  <a:moveTo>
                    <a:pt x="4466394" y="9209967"/>
                  </a:moveTo>
                  <a:lnTo>
                    <a:pt x="3998854" y="9209967"/>
                  </a:lnTo>
                  <a:lnTo>
                    <a:pt x="4047142" y="9206960"/>
                  </a:lnTo>
                  <a:lnTo>
                    <a:pt x="4093655" y="9198179"/>
                  </a:lnTo>
                  <a:lnTo>
                    <a:pt x="4138030" y="9183988"/>
                  </a:lnTo>
                  <a:lnTo>
                    <a:pt x="4179904" y="9164752"/>
                  </a:lnTo>
                  <a:lnTo>
                    <a:pt x="4218914" y="9140833"/>
                  </a:lnTo>
                  <a:lnTo>
                    <a:pt x="4254695" y="9112595"/>
                  </a:lnTo>
                  <a:lnTo>
                    <a:pt x="4286884" y="9080402"/>
                  </a:lnTo>
                  <a:lnTo>
                    <a:pt x="4315118" y="9044618"/>
                  </a:lnTo>
                  <a:lnTo>
                    <a:pt x="4339034" y="9005605"/>
                  </a:lnTo>
                  <a:lnTo>
                    <a:pt x="4358268" y="8963729"/>
                  </a:lnTo>
                  <a:lnTo>
                    <a:pt x="4372456" y="8919351"/>
                  </a:lnTo>
                  <a:lnTo>
                    <a:pt x="4381235" y="8872836"/>
                  </a:lnTo>
                  <a:lnTo>
                    <a:pt x="4384243" y="8824548"/>
                  </a:lnTo>
                  <a:lnTo>
                    <a:pt x="4381926" y="8824548"/>
                  </a:lnTo>
                  <a:lnTo>
                    <a:pt x="4381926" y="625986"/>
                  </a:lnTo>
                  <a:lnTo>
                    <a:pt x="4378918" y="577700"/>
                  </a:lnTo>
                  <a:lnTo>
                    <a:pt x="4370137" y="531187"/>
                  </a:lnTo>
                  <a:lnTo>
                    <a:pt x="4355947" y="486812"/>
                  </a:lnTo>
                  <a:lnTo>
                    <a:pt x="4336710" y="444937"/>
                  </a:lnTo>
                  <a:lnTo>
                    <a:pt x="4312792" y="405927"/>
                  </a:lnTo>
                  <a:lnTo>
                    <a:pt x="4284554" y="370144"/>
                  </a:lnTo>
                  <a:lnTo>
                    <a:pt x="4252361" y="337953"/>
                  </a:lnTo>
                  <a:lnTo>
                    <a:pt x="4216577" y="309716"/>
                  </a:lnTo>
                  <a:lnTo>
                    <a:pt x="4177564" y="285798"/>
                  </a:lnTo>
                  <a:lnTo>
                    <a:pt x="4135687" y="266563"/>
                  </a:lnTo>
                  <a:lnTo>
                    <a:pt x="4091310" y="252373"/>
                  </a:lnTo>
                  <a:lnTo>
                    <a:pt x="4044795" y="243592"/>
                  </a:lnTo>
                  <a:lnTo>
                    <a:pt x="3996507" y="240584"/>
                  </a:lnTo>
                  <a:lnTo>
                    <a:pt x="4475865" y="240584"/>
                  </a:lnTo>
                  <a:lnTo>
                    <a:pt x="4517464" y="296923"/>
                  </a:lnTo>
                  <a:lnTo>
                    <a:pt x="4541051" y="336118"/>
                  </a:lnTo>
                  <a:lnTo>
                    <a:pt x="4561903" y="377036"/>
                  </a:lnTo>
                  <a:lnTo>
                    <a:pt x="4579894" y="419553"/>
                  </a:lnTo>
                  <a:lnTo>
                    <a:pt x="4594897" y="463541"/>
                  </a:lnTo>
                  <a:lnTo>
                    <a:pt x="4606786" y="508874"/>
                  </a:lnTo>
                  <a:lnTo>
                    <a:pt x="4615434" y="555425"/>
                  </a:lnTo>
                  <a:lnTo>
                    <a:pt x="4620716" y="603070"/>
                  </a:lnTo>
                  <a:lnTo>
                    <a:pt x="4622505" y="651680"/>
                  </a:lnTo>
                  <a:lnTo>
                    <a:pt x="4622505" y="8787179"/>
                  </a:lnTo>
                  <a:lnTo>
                    <a:pt x="4620716" y="8835792"/>
                  </a:lnTo>
                  <a:lnTo>
                    <a:pt x="4615434" y="8883438"/>
                  </a:lnTo>
                  <a:lnTo>
                    <a:pt x="4606786" y="8929991"/>
                  </a:lnTo>
                  <a:lnTo>
                    <a:pt x="4594897" y="8975326"/>
                  </a:lnTo>
                  <a:lnTo>
                    <a:pt x="4579894" y="9019315"/>
                  </a:lnTo>
                  <a:lnTo>
                    <a:pt x="4561903" y="9061832"/>
                  </a:lnTo>
                  <a:lnTo>
                    <a:pt x="4541051" y="9102752"/>
                  </a:lnTo>
                  <a:lnTo>
                    <a:pt x="4517464" y="9141947"/>
                  </a:lnTo>
                  <a:lnTo>
                    <a:pt x="4491268" y="9179291"/>
                  </a:lnTo>
                  <a:lnTo>
                    <a:pt x="4466394" y="9209967"/>
                  </a:lnTo>
                  <a:close/>
                </a:path>
                <a:path w="4622800" h="9439275">
                  <a:moveTo>
                    <a:pt x="3483480" y="415768"/>
                  </a:moveTo>
                  <a:lnTo>
                    <a:pt x="2866003" y="415768"/>
                  </a:lnTo>
                  <a:lnTo>
                    <a:pt x="2888926" y="411242"/>
                  </a:lnTo>
                  <a:lnTo>
                    <a:pt x="2907468" y="398833"/>
                  </a:lnTo>
                  <a:lnTo>
                    <a:pt x="2919877" y="380292"/>
                  </a:lnTo>
                  <a:lnTo>
                    <a:pt x="2924403" y="357371"/>
                  </a:lnTo>
                  <a:lnTo>
                    <a:pt x="2919877" y="334453"/>
                  </a:lnTo>
                  <a:lnTo>
                    <a:pt x="2907468" y="315913"/>
                  </a:lnTo>
                  <a:lnTo>
                    <a:pt x="2888926" y="303504"/>
                  </a:lnTo>
                  <a:lnTo>
                    <a:pt x="2866003" y="298978"/>
                  </a:lnTo>
                  <a:lnTo>
                    <a:pt x="3496665" y="298978"/>
                  </a:lnTo>
                  <a:lnTo>
                    <a:pt x="3496665" y="345695"/>
                  </a:lnTo>
                  <a:lnTo>
                    <a:pt x="3491008" y="394161"/>
                  </a:lnTo>
                  <a:lnTo>
                    <a:pt x="3490883" y="395236"/>
                  </a:lnTo>
                  <a:lnTo>
                    <a:pt x="3483480" y="415768"/>
                  </a:lnTo>
                  <a:close/>
                </a:path>
                <a:path w="4622800" h="9439275">
                  <a:moveTo>
                    <a:pt x="2823366" y="397081"/>
                  </a:moveTo>
                  <a:lnTo>
                    <a:pt x="2564678" y="397081"/>
                  </a:lnTo>
                  <a:lnTo>
                    <a:pt x="2579756" y="394161"/>
                  </a:lnTo>
                  <a:lnTo>
                    <a:pt x="2592423" y="385986"/>
                  </a:lnTo>
                  <a:lnTo>
                    <a:pt x="2601146" y="373431"/>
                  </a:lnTo>
                  <a:lnTo>
                    <a:pt x="2604394" y="357371"/>
                  </a:lnTo>
                  <a:lnTo>
                    <a:pt x="2601146" y="341314"/>
                  </a:lnTo>
                  <a:lnTo>
                    <a:pt x="2592423" y="328759"/>
                  </a:lnTo>
                  <a:lnTo>
                    <a:pt x="2579756" y="320585"/>
                  </a:lnTo>
                  <a:lnTo>
                    <a:pt x="2564678" y="317665"/>
                  </a:lnTo>
                  <a:lnTo>
                    <a:pt x="2824194" y="317665"/>
                  </a:lnTo>
                  <a:lnTo>
                    <a:pt x="2812460" y="334453"/>
                  </a:lnTo>
                  <a:lnTo>
                    <a:pt x="2807604" y="357371"/>
                  </a:lnTo>
                  <a:lnTo>
                    <a:pt x="2812130" y="380292"/>
                  </a:lnTo>
                  <a:lnTo>
                    <a:pt x="2823366" y="3970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53209" y="753526"/>
              <a:ext cx="4139001" cy="896937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474689" y="830604"/>
              <a:ext cx="640080" cy="80010"/>
            </a:xfrm>
            <a:custGeom>
              <a:avLst/>
              <a:gdLst/>
              <a:ahLst/>
              <a:cxnLst/>
              <a:rect l="l" t="t" r="r" b="b"/>
              <a:pathLst>
                <a:path w="640079" h="80009">
                  <a:moveTo>
                    <a:pt x="600273" y="79415"/>
                  </a:moveTo>
                  <a:lnTo>
                    <a:pt x="39684" y="79415"/>
                  </a:lnTo>
                  <a:lnTo>
                    <a:pt x="24624" y="76496"/>
                  </a:lnTo>
                  <a:lnTo>
                    <a:pt x="11967" y="68320"/>
                  </a:lnTo>
                  <a:lnTo>
                    <a:pt x="3247" y="55765"/>
                  </a:lnTo>
                  <a:lnTo>
                    <a:pt x="0" y="39706"/>
                  </a:lnTo>
                  <a:lnTo>
                    <a:pt x="3247" y="23648"/>
                  </a:lnTo>
                  <a:lnTo>
                    <a:pt x="11967" y="11094"/>
                  </a:lnTo>
                  <a:lnTo>
                    <a:pt x="24624" y="2919"/>
                  </a:lnTo>
                  <a:lnTo>
                    <a:pt x="39684" y="0"/>
                  </a:lnTo>
                  <a:lnTo>
                    <a:pt x="600273" y="0"/>
                  </a:lnTo>
                  <a:lnTo>
                    <a:pt x="615351" y="2919"/>
                  </a:lnTo>
                  <a:lnTo>
                    <a:pt x="628017" y="11094"/>
                  </a:lnTo>
                  <a:lnTo>
                    <a:pt x="636740" y="23648"/>
                  </a:lnTo>
                  <a:lnTo>
                    <a:pt x="639988" y="39706"/>
                  </a:lnTo>
                  <a:lnTo>
                    <a:pt x="636740" y="55765"/>
                  </a:lnTo>
                  <a:lnTo>
                    <a:pt x="628017" y="68320"/>
                  </a:lnTo>
                  <a:lnTo>
                    <a:pt x="615351" y="76496"/>
                  </a:lnTo>
                  <a:lnTo>
                    <a:pt x="600273" y="7941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17888" y="811917"/>
              <a:ext cx="116799" cy="11679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412192" y="1727554"/>
              <a:ext cx="4819015" cy="2256790"/>
            </a:xfrm>
            <a:custGeom>
              <a:avLst/>
              <a:gdLst/>
              <a:ahLst/>
              <a:cxnLst/>
              <a:rect l="l" t="t" r="r" b="b"/>
              <a:pathLst>
                <a:path w="4819015" h="2256790">
                  <a:moveTo>
                    <a:pt x="51384" y="1546275"/>
                  </a:moveTo>
                  <a:lnTo>
                    <a:pt x="31534" y="1550365"/>
                  </a:lnTo>
                  <a:lnTo>
                    <a:pt x="15176" y="1561452"/>
                  </a:lnTo>
                  <a:lnTo>
                    <a:pt x="4089" y="1577809"/>
                  </a:lnTo>
                  <a:lnTo>
                    <a:pt x="0" y="1597672"/>
                  </a:lnTo>
                  <a:lnTo>
                    <a:pt x="0" y="2204948"/>
                  </a:lnTo>
                  <a:lnTo>
                    <a:pt x="4089" y="2224811"/>
                  </a:lnTo>
                  <a:lnTo>
                    <a:pt x="15176" y="2241156"/>
                  </a:lnTo>
                  <a:lnTo>
                    <a:pt x="31534" y="2252256"/>
                  </a:lnTo>
                  <a:lnTo>
                    <a:pt x="51384" y="2256345"/>
                  </a:lnTo>
                  <a:lnTo>
                    <a:pt x="51384" y="1546275"/>
                  </a:lnTo>
                  <a:close/>
                </a:path>
                <a:path w="4819015" h="2256790">
                  <a:moveTo>
                    <a:pt x="51384" y="684377"/>
                  </a:moveTo>
                  <a:lnTo>
                    <a:pt x="31534" y="688098"/>
                  </a:lnTo>
                  <a:lnTo>
                    <a:pt x="15176" y="698385"/>
                  </a:lnTo>
                  <a:lnTo>
                    <a:pt x="4089" y="713930"/>
                  </a:lnTo>
                  <a:lnTo>
                    <a:pt x="0" y="733425"/>
                  </a:lnTo>
                  <a:lnTo>
                    <a:pt x="0" y="1340726"/>
                  </a:lnTo>
                  <a:lnTo>
                    <a:pt x="4089" y="1360576"/>
                  </a:lnTo>
                  <a:lnTo>
                    <a:pt x="15176" y="1376934"/>
                  </a:lnTo>
                  <a:lnTo>
                    <a:pt x="31534" y="1388021"/>
                  </a:lnTo>
                  <a:lnTo>
                    <a:pt x="51384" y="1392110"/>
                  </a:lnTo>
                  <a:lnTo>
                    <a:pt x="51384" y="684377"/>
                  </a:lnTo>
                  <a:close/>
                </a:path>
                <a:path w="4819015" h="2256790">
                  <a:moveTo>
                    <a:pt x="51384" y="0"/>
                  </a:moveTo>
                  <a:lnTo>
                    <a:pt x="31534" y="3721"/>
                  </a:lnTo>
                  <a:lnTo>
                    <a:pt x="15176" y="14008"/>
                  </a:lnTo>
                  <a:lnTo>
                    <a:pt x="4089" y="29552"/>
                  </a:lnTo>
                  <a:lnTo>
                    <a:pt x="0" y="49047"/>
                  </a:lnTo>
                  <a:lnTo>
                    <a:pt x="0" y="341020"/>
                  </a:lnTo>
                  <a:lnTo>
                    <a:pt x="4089" y="360870"/>
                  </a:lnTo>
                  <a:lnTo>
                    <a:pt x="15176" y="377215"/>
                  </a:lnTo>
                  <a:lnTo>
                    <a:pt x="31534" y="388315"/>
                  </a:lnTo>
                  <a:lnTo>
                    <a:pt x="51384" y="392404"/>
                  </a:lnTo>
                  <a:lnTo>
                    <a:pt x="51384" y="0"/>
                  </a:lnTo>
                  <a:close/>
                </a:path>
                <a:path w="4819015" h="2256790">
                  <a:moveTo>
                    <a:pt x="4818710" y="969340"/>
                  </a:moveTo>
                  <a:lnTo>
                    <a:pt x="4814621" y="949490"/>
                  </a:lnTo>
                  <a:lnTo>
                    <a:pt x="4803521" y="933132"/>
                  </a:lnTo>
                  <a:lnTo>
                    <a:pt x="4787163" y="922032"/>
                  </a:lnTo>
                  <a:lnTo>
                    <a:pt x="4767313" y="917956"/>
                  </a:lnTo>
                  <a:lnTo>
                    <a:pt x="4767313" y="2055482"/>
                  </a:lnTo>
                  <a:lnTo>
                    <a:pt x="4787163" y="2051392"/>
                  </a:lnTo>
                  <a:lnTo>
                    <a:pt x="4803521" y="2040293"/>
                  </a:lnTo>
                  <a:lnTo>
                    <a:pt x="4814621" y="2023948"/>
                  </a:lnTo>
                  <a:lnTo>
                    <a:pt x="4818710" y="2004085"/>
                  </a:lnTo>
                  <a:lnTo>
                    <a:pt x="4818710" y="969340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463588" y="466223"/>
              <a:ext cx="4716145" cy="9532620"/>
            </a:xfrm>
            <a:custGeom>
              <a:avLst/>
              <a:gdLst/>
              <a:ahLst/>
              <a:cxnLst/>
              <a:rect l="l" t="t" r="r" b="b"/>
              <a:pathLst>
                <a:path w="4716145" h="9532620">
                  <a:moveTo>
                    <a:pt x="4069871" y="1734"/>
                  </a:moveTo>
                  <a:lnTo>
                    <a:pt x="650063" y="1734"/>
                  </a:lnTo>
                  <a:lnTo>
                    <a:pt x="698388" y="0"/>
                  </a:lnTo>
                  <a:lnTo>
                    <a:pt x="4019854" y="0"/>
                  </a:lnTo>
                  <a:lnTo>
                    <a:pt x="4069871" y="1734"/>
                  </a:lnTo>
                  <a:close/>
                </a:path>
                <a:path w="4716145" h="9532620">
                  <a:moveTo>
                    <a:pt x="4017507" y="9532283"/>
                  </a:moveTo>
                  <a:lnTo>
                    <a:pt x="698388" y="9532283"/>
                  </a:lnTo>
                  <a:lnTo>
                    <a:pt x="650605" y="9530670"/>
                  </a:lnTo>
                  <a:lnTo>
                    <a:pt x="603681" y="9525902"/>
                  </a:lnTo>
                  <a:lnTo>
                    <a:pt x="557721" y="9518082"/>
                  </a:lnTo>
                  <a:lnTo>
                    <a:pt x="512829" y="9507316"/>
                  </a:lnTo>
                  <a:lnTo>
                    <a:pt x="469109" y="9493707"/>
                  </a:lnTo>
                  <a:lnTo>
                    <a:pt x="426666" y="9477359"/>
                  </a:lnTo>
                  <a:lnTo>
                    <a:pt x="385603" y="9458379"/>
                  </a:lnTo>
                  <a:lnTo>
                    <a:pt x="346027" y="9436868"/>
                  </a:lnTo>
                  <a:lnTo>
                    <a:pt x="308039" y="9412933"/>
                  </a:lnTo>
                  <a:lnTo>
                    <a:pt x="271747" y="9386677"/>
                  </a:lnTo>
                  <a:lnTo>
                    <a:pt x="237252" y="9358205"/>
                  </a:lnTo>
                  <a:lnTo>
                    <a:pt x="204661" y="9327621"/>
                  </a:lnTo>
                  <a:lnTo>
                    <a:pt x="174077" y="9295030"/>
                  </a:lnTo>
                  <a:lnTo>
                    <a:pt x="145605" y="9260536"/>
                  </a:lnTo>
                  <a:lnTo>
                    <a:pt x="119350" y="9224243"/>
                  </a:lnTo>
                  <a:lnTo>
                    <a:pt x="95414" y="9186256"/>
                  </a:lnTo>
                  <a:lnTo>
                    <a:pt x="73904" y="9146679"/>
                  </a:lnTo>
                  <a:lnTo>
                    <a:pt x="54923" y="9105617"/>
                  </a:lnTo>
                  <a:lnTo>
                    <a:pt x="38576" y="9063174"/>
                  </a:lnTo>
                  <a:lnTo>
                    <a:pt x="24967" y="9019454"/>
                  </a:lnTo>
                  <a:lnTo>
                    <a:pt x="14200" y="8974561"/>
                  </a:lnTo>
                  <a:lnTo>
                    <a:pt x="6380" y="8928601"/>
                  </a:lnTo>
                  <a:lnTo>
                    <a:pt x="1612" y="8881677"/>
                  </a:lnTo>
                  <a:lnTo>
                    <a:pt x="79" y="8836242"/>
                  </a:lnTo>
                  <a:lnTo>
                    <a:pt x="0" y="698396"/>
                  </a:lnTo>
                  <a:lnTo>
                    <a:pt x="874" y="663030"/>
                  </a:lnTo>
                  <a:lnTo>
                    <a:pt x="7869" y="592301"/>
                  </a:lnTo>
                  <a:lnTo>
                    <a:pt x="17542" y="541096"/>
                  </a:lnTo>
                  <a:lnTo>
                    <a:pt x="30358" y="490513"/>
                  </a:lnTo>
                  <a:lnTo>
                    <a:pt x="48455" y="442629"/>
                  </a:lnTo>
                  <a:lnTo>
                    <a:pt x="70073" y="394745"/>
                  </a:lnTo>
                  <a:lnTo>
                    <a:pt x="94029" y="350731"/>
                  </a:lnTo>
                  <a:lnTo>
                    <a:pt x="120578" y="308322"/>
                  </a:lnTo>
                  <a:lnTo>
                    <a:pt x="154961" y="259708"/>
                  </a:lnTo>
                  <a:lnTo>
                    <a:pt x="188088" y="221167"/>
                  </a:lnTo>
                  <a:lnTo>
                    <a:pt x="217797" y="192336"/>
                  </a:lnTo>
                  <a:lnTo>
                    <a:pt x="242328" y="169708"/>
                  </a:lnTo>
                  <a:lnTo>
                    <a:pt x="291429" y="130546"/>
                  </a:lnTo>
                  <a:lnTo>
                    <a:pt x="330347" y="104642"/>
                  </a:lnTo>
                  <a:lnTo>
                    <a:pt x="371200" y="81261"/>
                  </a:lnTo>
                  <a:lnTo>
                    <a:pt x="413832" y="60542"/>
                  </a:lnTo>
                  <a:lnTo>
                    <a:pt x="458091" y="42627"/>
                  </a:lnTo>
                  <a:lnTo>
                    <a:pt x="503822" y="27654"/>
                  </a:lnTo>
                  <a:lnTo>
                    <a:pt x="550871" y="15765"/>
                  </a:lnTo>
                  <a:lnTo>
                    <a:pt x="599084" y="7099"/>
                  </a:lnTo>
                  <a:lnTo>
                    <a:pt x="648893" y="1734"/>
                  </a:lnTo>
                  <a:lnTo>
                    <a:pt x="4070276" y="1734"/>
                  </a:lnTo>
                  <a:lnTo>
                    <a:pt x="4118932" y="6875"/>
                  </a:lnTo>
                  <a:lnTo>
                    <a:pt x="4166927" y="15324"/>
                  </a:lnTo>
                  <a:lnTo>
                    <a:pt x="4213744" y="26982"/>
                  </a:lnTo>
                  <a:lnTo>
                    <a:pt x="4259271" y="41751"/>
                  </a:lnTo>
                  <a:lnTo>
                    <a:pt x="4271588" y="46715"/>
                  </a:lnTo>
                  <a:lnTo>
                    <a:pt x="698388" y="46715"/>
                  </a:lnTo>
                  <a:lnTo>
                    <a:pt x="649775" y="48504"/>
                  </a:lnTo>
                  <a:lnTo>
                    <a:pt x="602129" y="53787"/>
                  </a:lnTo>
                  <a:lnTo>
                    <a:pt x="555576" y="62440"/>
                  </a:lnTo>
                  <a:lnTo>
                    <a:pt x="510241" y="74337"/>
                  </a:lnTo>
                  <a:lnTo>
                    <a:pt x="466252" y="89354"/>
                  </a:lnTo>
                  <a:lnTo>
                    <a:pt x="423735" y="107364"/>
                  </a:lnTo>
                  <a:lnTo>
                    <a:pt x="382815" y="128244"/>
                  </a:lnTo>
                  <a:lnTo>
                    <a:pt x="343620" y="151868"/>
                  </a:lnTo>
                  <a:lnTo>
                    <a:pt x="306276" y="178112"/>
                  </a:lnTo>
                  <a:lnTo>
                    <a:pt x="270908" y="206849"/>
                  </a:lnTo>
                  <a:lnTo>
                    <a:pt x="237644" y="237956"/>
                  </a:lnTo>
                  <a:lnTo>
                    <a:pt x="206610" y="271307"/>
                  </a:lnTo>
                  <a:lnTo>
                    <a:pt x="177932" y="306777"/>
                  </a:lnTo>
                  <a:lnTo>
                    <a:pt x="151736" y="344240"/>
                  </a:lnTo>
                  <a:lnTo>
                    <a:pt x="128149" y="383573"/>
                  </a:lnTo>
                  <a:lnTo>
                    <a:pt x="107296" y="424650"/>
                  </a:lnTo>
                  <a:lnTo>
                    <a:pt x="89306" y="467345"/>
                  </a:lnTo>
                  <a:lnTo>
                    <a:pt x="74303" y="511535"/>
                  </a:lnTo>
                  <a:lnTo>
                    <a:pt x="62414" y="557093"/>
                  </a:lnTo>
                  <a:lnTo>
                    <a:pt x="53765" y="603895"/>
                  </a:lnTo>
                  <a:lnTo>
                    <a:pt x="48484" y="651816"/>
                  </a:lnTo>
                  <a:lnTo>
                    <a:pt x="46780" y="698396"/>
                  </a:lnTo>
                  <a:lnTo>
                    <a:pt x="46695" y="8836242"/>
                  </a:lnTo>
                  <a:lnTo>
                    <a:pt x="48367" y="8881677"/>
                  </a:lnTo>
                  <a:lnTo>
                    <a:pt x="48484" y="8884850"/>
                  </a:lnTo>
                  <a:lnTo>
                    <a:pt x="53765" y="8932493"/>
                  </a:lnTo>
                  <a:lnTo>
                    <a:pt x="62414" y="8979043"/>
                  </a:lnTo>
                  <a:lnTo>
                    <a:pt x="74303" y="9024374"/>
                  </a:lnTo>
                  <a:lnTo>
                    <a:pt x="89306" y="9068361"/>
                  </a:lnTo>
                  <a:lnTo>
                    <a:pt x="107296" y="9110876"/>
                  </a:lnTo>
                  <a:lnTo>
                    <a:pt x="128149" y="9151793"/>
                  </a:lnTo>
                  <a:lnTo>
                    <a:pt x="151736" y="9190987"/>
                  </a:lnTo>
                  <a:lnTo>
                    <a:pt x="177932" y="9228329"/>
                  </a:lnTo>
                  <a:lnTo>
                    <a:pt x="206610" y="9263695"/>
                  </a:lnTo>
                  <a:lnTo>
                    <a:pt x="237644" y="9296958"/>
                  </a:lnTo>
                  <a:lnTo>
                    <a:pt x="270908" y="9327992"/>
                  </a:lnTo>
                  <a:lnTo>
                    <a:pt x="306276" y="9356669"/>
                  </a:lnTo>
                  <a:lnTo>
                    <a:pt x="343620" y="9382865"/>
                  </a:lnTo>
                  <a:lnTo>
                    <a:pt x="382815" y="9406451"/>
                  </a:lnTo>
                  <a:lnTo>
                    <a:pt x="423735" y="9427303"/>
                  </a:lnTo>
                  <a:lnTo>
                    <a:pt x="466252" y="9445294"/>
                  </a:lnTo>
                  <a:lnTo>
                    <a:pt x="510241" y="9460296"/>
                  </a:lnTo>
                  <a:lnTo>
                    <a:pt x="555576" y="9472185"/>
                  </a:lnTo>
                  <a:lnTo>
                    <a:pt x="602129" y="9480834"/>
                  </a:lnTo>
                  <a:lnTo>
                    <a:pt x="649775" y="9486115"/>
                  </a:lnTo>
                  <a:lnTo>
                    <a:pt x="698388" y="9487904"/>
                  </a:lnTo>
                  <a:lnTo>
                    <a:pt x="4261856" y="9487904"/>
                  </a:lnTo>
                  <a:lnTo>
                    <a:pt x="4246789" y="9493707"/>
                  </a:lnTo>
                  <a:lnTo>
                    <a:pt x="4203068" y="9507316"/>
                  </a:lnTo>
                  <a:lnTo>
                    <a:pt x="4158175" y="9518082"/>
                  </a:lnTo>
                  <a:lnTo>
                    <a:pt x="4112214" y="9525902"/>
                  </a:lnTo>
                  <a:lnTo>
                    <a:pt x="4065290" y="9530670"/>
                  </a:lnTo>
                  <a:lnTo>
                    <a:pt x="4017507" y="9532283"/>
                  </a:lnTo>
                  <a:close/>
                </a:path>
                <a:path w="4716145" h="9532620">
                  <a:moveTo>
                    <a:pt x="4261856" y="9487904"/>
                  </a:moveTo>
                  <a:lnTo>
                    <a:pt x="4017507" y="9487904"/>
                  </a:lnTo>
                  <a:lnTo>
                    <a:pt x="4066120" y="9486115"/>
                  </a:lnTo>
                  <a:lnTo>
                    <a:pt x="4113766" y="9480834"/>
                  </a:lnTo>
                  <a:lnTo>
                    <a:pt x="4160319" y="9472185"/>
                  </a:lnTo>
                  <a:lnTo>
                    <a:pt x="4205654" y="9460296"/>
                  </a:lnTo>
                  <a:lnTo>
                    <a:pt x="4249643" y="9445294"/>
                  </a:lnTo>
                  <a:lnTo>
                    <a:pt x="4292160" y="9427303"/>
                  </a:lnTo>
                  <a:lnTo>
                    <a:pt x="4333080" y="9406451"/>
                  </a:lnTo>
                  <a:lnTo>
                    <a:pt x="4372275" y="9382865"/>
                  </a:lnTo>
                  <a:lnTo>
                    <a:pt x="4409619" y="9356669"/>
                  </a:lnTo>
                  <a:lnTo>
                    <a:pt x="4444987" y="9327992"/>
                  </a:lnTo>
                  <a:lnTo>
                    <a:pt x="4478251" y="9296958"/>
                  </a:lnTo>
                  <a:lnTo>
                    <a:pt x="4509285" y="9263695"/>
                  </a:lnTo>
                  <a:lnTo>
                    <a:pt x="4537963" y="9228329"/>
                  </a:lnTo>
                  <a:lnTo>
                    <a:pt x="4564159" y="9190987"/>
                  </a:lnTo>
                  <a:lnTo>
                    <a:pt x="4587746" y="9151793"/>
                  </a:lnTo>
                  <a:lnTo>
                    <a:pt x="4608599" y="9110876"/>
                  </a:lnTo>
                  <a:lnTo>
                    <a:pt x="4626589" y="9068361"/>
                  </a:lnTo>
                  <a:lnTo>
                    <a:pt x="4641592" y="9024374"/>
                  </a:lnTo>
                  <a:lnTo>
                    <a:pt x="4653481" y="8979043"/>
                  </a:lnTo>
                  <a:lnTo>
                    <a:pt x="4662130" y="8932493"/>
                  </a:lnTo>
                  <a:lnTo>
                    <a:pt x="4667412" y="8884850"/>
                  </a:lnTo>
                  <a:lnTo>
                    <a:pt x="4669200" y="8836242"/>
                  </a:lnTo>
                  <a:lnTo>
                    <a:pt x="4669200" y="698396"/>
                  </a:lnTo>
                  <a:lnTo>
                    <a:pt x="4667486" y="651816"/>
                  </a:lnTo>
                  <a:lnTo>
                    <a:pt x="4667412" y="649785"/>
                  </a:lnTo>
                  <a:lnTo>
                    <a:pt x="4662130" y="602141"/>
                  </a:lnTo>
                  <a:lnTo>
                    <a:pt x="4653481" y="555589"/>
                  </a:lnTo>
                  <a:lnTo>
                    <a:pt x="4641592" y="510256"/>
                  </a:lnTo>
                  <a:lnTo>
                    <a:pt x="4626618" y="466352"/>
                  </a:lnTo>
                  <a:lnTo>
                    <a:pt x="4608599" y="423752"/>
                  </a:lnTo>
                  <a:lnTo>
                    <a:pt x="4587746" y="382833"/>
                  </a:lnTo>
                  <a:lnTo>
                    <a:pt x="4564159" y="343639"/>
                  </a:lnTo>
                  <a:lnTo>
                    <a:pt x="4537963" y="306295"/>
                  </a:lnTo>
                  <a:lnTo>
                    <a:pt x="4509285" y="270928"/>
                  </a:lnTo>
                  <a:lnTo>
                    <a:pt x="4478251" y="237664"/>
                  </a:lnTo>
                  <a:lnTo>
                    <a:pt x="4444987" y="206630"/>
                  </a:lnTo>
                  <a:lnTo>
                    <a:pt x="4409619" y="177952"/>
                  </a:lnTo>
                  <a:lnTo>
                    <a:pt x="4372435" y="151868"/>
                  </a:lnTo>
                  <a:lnTo>
                    <a:pt x="4333205" y="128244"/>
                  </a:lnTo>
                  <a:lnTo>
                    <a:pt x="4292253" y="107364"/>
                  </a:lnTo>
                  <a:lnTo>
                    <a:pt x="4249708" y="89354"/>
                  </a:lnTo>
                  <a:lnTo>
                    <a:pt x="4205695" y="74337"/>
                  </a:lnTo>
                  <a:lnTo>
                    <a:pt x="4160342" y="62440"/>
                  </a:lnTo>
                  <a:lnTo>
                    <a:pt x="4113775" y="53787"/>
                  </a:lnTo>
                  <a:lnTo>
                    <a:pt x="4066122" y="48504"/>
                  </a:lnTo>
                  <a:lnTo>
                    <a:pt x="4017507" y="46715"/>
                  </a:lnTo>
                  <a:lnTo>
                    <a:pt x="4271588" y="46715"/>
                  </a:lnTo>
                  <a:lnTo>
                    <a:pt x="4346007" y="80231"/>
                  </a:lnTo>
                  <a:lnTo>
                    <a:pt x="4386993" y="103746"/>
                  </a:lnTo>
                  <a:lnTo>
                    <a:pt x="4426243" y="129979"/>
                  </a:lnTo>
                  <a:lnTo>
                    <a:pt x="4463643" y="158833"/>
                  </a:lnTo>
                  <a:lnTo>
                    <a:pt x="4500445" y="191351"/>
                  </a:lnTo>
                  <a:lnTo>
                    <a:pt x="4529828" y="222154"/>
                  </a:lnTo>
                  <a:lnTo>
                    <a:pt x="4562304" y="260037"/>
                  </a:lnTo>
                  <a:lnTo>
                    <a:pt x="4588208" y="294307"/>
                  </a:lnTo>
                  <a:lnTo>
                    <a:pt x="4615464" y="336351"/>
                  </a:lnTo>
                  <a:lnTo>
                    <a:pt x="4640770" y="379380"/>
                  </a:lnTo>
                  <a:lnTo>
                    <a:pt x="4658611" y="417920"/>
                  </a:lnTo>
                  <a:lnTo>
                    <a:pt x="4677736" y="466023"/>
                  </a:lnTo>
                  <a:lnTo>
                    <a:pt x="4690397" y="507666"/>
                  </a:lnTo>
                  <a:lnTo>
                    <a:pt x="4701905" y="558249"/>
                  </a:lnTo>
                  <a:lnTo>
                    <a:pt x="4712413" y="626571"/>
                  </a:lnTo>
                  <a:lnTo>
                    <a:pt x="4715926" y="698396"/>
                  </a:lnTo>
                  <a:lnTo>
                    <a:pt x="4715847" y="8836242"/>
                  </a:lnTo>
                  <a:lnTo>
                    <a:pt x="4714313" y="8881677"/>
                  </a:lnTo>
                  <a:lnTo>
                    <a:pt x="4709544" y="8928601"/>
                  </a:lnTo>
                  <a:lnTo>
                    <a:pt x="4701724" y="8974561"/>
                  </a:lnTo>
                  <a:lnTo>
                    <a:pt x="4690957" y="9019454"/>
                  </a:lnTo>
                  <a:lnTo>
                    <a:pt x="4677346" y="9063174"/>
                  </a:lnTo>
                  <a:lnTo>
                    <a:pt x="4660998" y="9105617"/>
                  </a:lnTo>
                  <a:lnTo>
                    <a:pt x="4642015" y="9146679"/>
                  </a:lnTo>
                  <a:lnTo>
                    <a:pt x="4620503" y="9186256"/>
                  </a:lnTo>
                  <a:lnTo>
                    <a:pt x="4596566" y="9224243"/>
                  </a:lnTo>
                  <a:lnTo>
                    <a:pt x="4570309" y="9260536"/>
                  </a:lnTo>
                  <a:lnTo>
                    <a:pt x="4541835" y="9295030"/>
                  </a:lnTo>
                  <a:lnTo>
                    <a:pt x="4511249" y="9327621"/>
                  </a:lnTo>
                  <a:lnTo>
                    <a:pt x="4478656" y="9358205"/>
                  </a:lnTo>
                  <a:lnTo>
                    <a:pt x="4444160" y="9386677"/>
                  </a:lnTo>
                  <a:lnTo>
                    <a:pt x="4407865" y="9412933"/>
                  </a:lnTo>
                  <a:lnTo>
                    <a:pt x="4369876" y="9436868"/>
                  </a:lnTo>
                  <a:lnTo>
                    <a:pt x="4330298" y="9458379"/>
                  </a:lnTo>
                  <a:lnTo>
                    <a:pt x="4289234" y="9477359"/>
                  </a:lnTo>
                  <a:lnTo>
                    <a:pt x="4261856" y="94879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09978" y="316406"/>
            <a:ext cx="2898775" cy="2768600"/>
          </a:xfrm>
          <a:custGeom>
            <a:avLst/>
            <a:gdLst/>
            <a:ahLst/>
            <a:cxnLst/>
            <a:rect l="l" t="t" r="r" b="b"/>
            <a:pathLst>
              <a:path w="2898775" h="2768600">
                <a:moveTo>
                  <a:pt x="1580904" y="12700"/>
                </a:moveTo>
                <a:lnTo>
                  <a:pt x="1184574" y="12700"/>
                </a:lnTo>
                <a:lnTo>
                  <a:pt x="1234502" y="0"/>
                </a:lnTo>
                <a:lnTo>
                  <a:pt x="1532648" y="0"/>
                </a:lnTo>
                <a:lnTo>
                  <a:pt x="1580904" y="12700"/>
                </a:lnTo>
                <a:close/>
              </a:path>
              <a:path w="2898775" h="2768600">
                <a:moveTo>
                  <a:pt x="1596105" y="2755900"/>
                </a:moveTo>
                <a:lnTo>
                  <a:pt x="1184574" y="2755900"/>
                </a:lnTo>
                <a:lnTo>
                  <a:pt x="893531" y="2679700"/>
                </a:lnTo>
                <a:lnTo>
                  <a:pt x="846657" y="2654300"/>
                </a:lnTo>
                <a:lnTo>
                  <a:pt x="802054" y="2641600"/>
                </a:lnTo>
                <a:lnTo>
                  <a:pt x="758305" y="2616200"/>
                </a:lnTo>
                <a:lnTo>
                  <a:pt x="715427" y="2590800"/>
                </a:lnTo>
                <a:lnTo>
                  <a:pt x="673440" y="2565400"/>
                </a:lnTo>
                <a:lnTo>
                  <a:pt x="632362" y="2540000"/>
                </a:lnTo>
                <a:lnTo>
                  <a:pt x="592211" y="2514600"/>
                </a:lnTo>
                <a:lnTo>
                  <a:pt x="553006" y="2489200"/>
                </a:lnTo>
                <a:lnTo>
                  <a:pt x="514766" y="2463800"/>
                </a:lnTo>
                <a:lnTo>
                  <a:pt x="477508" y="2425700"/>
                </a:lnTo>
                <a:lnTo>
                  <a:pt x="441253" y="2400300"/>
                </a:lnTo>
                <a:lnTo>
                  <a:pt x="406018" y="2362200"/>
                </a:lnTo>
                <a:lnTo>
                  <a:pt x="371980" y="2324100"/>
                </a:lnTo>
                <a:lnTo>
                  <a:pt x="339311" y="2286000"/>
                </a:lnTo>
                <a:lnTo>
                  <a:pt x="308023" y="2247900"/>
                </a:lnTo>
                <a:lnTo>
                  <a:pt x="278129" y="2209800"/>
                </a:lnTo>
                <a:lnTo>
                  <a:pt x="249641" y="2171700"/>
                </a:lnTo>
                <a:lnTo>
                  <a:pt x="222572" y="2133600"/>
                </a:lnTo>
                <a:lnTo>
                  <a:pt x="196935" y="2095500"/>
                </a:lnTo>
                <a:lnTo>
                  <a:pt x="172742" y="2044700"/>
                </a:lnTo>
                <a:lnTo>
                  <a:pt x="150006" y="2006600"/>
                </a:lnTo>
                <a:lnTo>
                  <a:pt x="128739" y="1968500"/>
                </a:lnTo>
                <a:lnTo>
                  <a:pt x="108954" y="1917700"/>
                </a:lnTo>
                <a:lnTo>
                  <a:pt x="90120" y="1866900"/>
                </a:lnTo>
                <a:lnTo>
                  <a:pt x="73059" y="1828800"/>
                </a:lnTo>
                <a:lnTo>
                  <a:pt x="57774" y="1778000"/>
                </a:lnTo>
                <a:lnTo>
                  <a:pt x="44270" y="1727200"/>
                </a:lnTo>
                <a:lnTo>
                  <a:pt x="32552" y="1676400"/>
                </a:lnTo>
                <a:lnTo>
                  <a:pt x="22625" y="1625600"/>
                </a:lnTo>
                <a:lnTo>
                  <a:pt x="14492" y="1587500"/>
                </a:lnTo>
                <a:lnTo>
                  <a:pt x="8158" y="1536700"/>
                </a:lnTo>
                <a:lnTo>
                  <a:pt x="3629" y="1485900"/>
                </a:lnTo>
                <a:lnTo>
                  <a:pt x="908" y="1435100"/>
                </a:lnTo>
                <a:lnTo>
                  <a:pt x="0" y="1384300"/>
                </a:lnTo>
                <a:lnTo>
                  <a:pt x="908" y="1333500"/>
                </a:lnTo>
                <a:lnTo>
                  <a:pt x="3629" y="1282700"/>
                </a:lnTo>
                <a:lnTo>
                  <a:pt x="8158" y="1231900"/>
                </a:lnTo>
                <a:lnTo>
                  <a:pt x="14492" y="1181100"/>
                </a:lnTo>
                <a:lnTo>
                  <a:pt x="22625" y="1130300"/>
                </a:lnTo>
                <a:lnTo>
                  <a:pt x="32552" y="1079500"/>
                </a:lnTo>
                <a:lnTo>
                  <a:pt x="44270" y="1028700"/>
                </a:lnTo>
                <a:lnTo>
                  <a:pt x="57774" y="977900"/>
                </a:lnTo>
                <a:lnTo>
                  <a:pt x="73059" y="939800"/>
                </a:lnTo>
                <a:lnTo>
                  <a:pt x="90120" y="889000"/>
                </a:lnTo>
                <a:lnTo>
                  <a:pt x="108954" y="838200"/>
                </a:lnTo>
                <a:lnTo>
                  <a:pt x="128739" y="800100"/>
                </a:lnTo>
                <a:lnTo>
                  <a:pt x="150006" y="749300"/>
                </a:lnTo>
                <a:lnTo>
                  <a:pt x="172742" y="711200"/>
                </a:lnTo>
                <a:lnTo>
                  <a:pt x="196935" y="673100"/>
                </a:lnTo>
                <a:lnTo>
                  <a:pt x="222572" y="622300"/>
                </a:lnTo>
                <a:lnTo>
                  <a:pt x="249641" y="584200"/>
                </a:lnTo>
                <a:lnTo>
                  <a:pt x="278129" y="546100"/>
                </a:lnTo>
                <a:lnTo>
                  <a:pt x="308023" y="508000"/>
                </a:lnTo>
                <a:lnTo>
                  <a:pt x="339311" y="469900"/>
                </a:lnTo>
                <a:lnTo>
                  <a:pt x="371980" y="431800"/>
                </a:lnTo>
                <a:lnTo>
                  <a:pt x="406018" y="393700"/>
                </a:lnTo>
                <a:lnTo>
                  <a:pt x="441253" y="368300"/>
                </a:lnTo>
                <a:lnTo>
                  <a:pt x="477508" y="330200"/>
                </a:lnTo>
                <a:lnTo>
                  <a:pt x="514766" y="304800"/>
                </a:lnTo>
                <a:lnTo>
                  <a:pt x="553006" y="266700"/>
                </a:lnTo>
                <a:lnTo>
                  <a:pt x="592211" y="241300"/>
                </a:lnTo>
                <a:lnTo>
                  <a:pt x="632362" y="215900"/>
                </a:lnTo>
                <a:lnTo>
                  <a:pt x="673440" y="190500"/>
                </a:lnTo>
                <a:lnTo>
                  <a:pt x="715427" y="165100"/>
                </a:lnTo>
                <a:lnTo>
                  <a:pt x="758305" y="139700"/>
                </a:lnTo>
                <a:lnTo>
                  <a:pt x="802054" y="127000"/>
                </a:lnTo>
                <a:lnTo>
                  <a:pt x="846657" y="101600"/>
                </a:lnTo>
                <a:lnTo>
                  <a:pt x="893531" y="88900"/>
                </a:lnTo>
                <a:lnTo>
                  <a:pt x="940909" y="63500"/>
                </a:lnTo>
                <a:lnTo>
                  <a:pt x="1135015" y="12700"/>
                </a:lnTo>
                <a:lnTo>
                  <a:pt x="1628845" y="12700"/>
                </a:lnTo>
                <a:lnTo>
                  <a:pt x="1816929" y="63500"/>
                </a:lnTo>
                <a:lnTo>
                  <a:pt x="1242729" y="63500"/>
                </a:lnTo>
                <a:lnTo>
                  <a:pt x="1195829" y="76200"/>
                </a:lnTo>
                <a:lnTo>
                  <a:pt x="1149450" y="76200"/>
                </a:lnTo>
                <a:lnTo>
                  <a:pt x="969757" y="127000"/>
                </a:lnTo>
                <a:lnTo>
                  <a:pt x="926439" y="139700"/>
                </a:lnTo>
                <a:lnTo>
                  <a:pt x="883822" y="165100"/>
                </a:lnTo>
                <a:lnTo>
                  <a:pt x="841938" y="177800"/>
                </a:lnTo>
                <a:lnTo>
                  <a:pt x="800817" y="203200"/>
                </a:lnTo>
                <a:lnTo>
                  <a:pt x="760487" y="215900"/>
                </a:lnTo>
                <a:lnTo>
                  <a:pt x="720980" y="241300"/>
                </a:lnTo>
                <a:lnTo>
                  <a:pt x="682325" y="266700"/>
                </a:lnTo>
                <a:lnTo>
                  <a:pt x="644553" y="292100"/>
                </a:lnTo>
                <a:lnTo>
                  <a:pt x="607692" y="317500"/>
                </a:lnTo>
                <a:lnTo>
                  <a:pt x="571775" y="342900"/>
                </a:lnTo>
                <a:lnTo>
                  <a:pt x="536829" y="368300"/>
                </a:lnTo>
                <a:lnTo>
                  <a:pt x="502887" y="406400"/>
                </a:lnTo>
                <a:lnTo>
                  <a:pt x="469976" y="431800"/>
                </a:lnTo>
                <a:lnTo>
                  <a:pt x="438129" y="469900"/>
                </a:lnTo>
                <a:lnTo>
                  <a:pt x="407374" y="495300"/>
                </a:lnTo>
                <a:lnTo>
                  <a:pt x="377741" y="533400"/>
                </a:lnTo>
                <a:lnTo>
                  <a:pt x="349262" y="571500"/>
                </a:lnTo>
                <a:lnTo>
                  <a:pt x="321965" y="596900"/>
                </a:lnTo>
                <a:lnTo>
                  <a:pt x="295880" y="635000"/>
                </a:lnTo>
                <a:lnTo>
                  <a:pt x="271039" y="673100"/>
                </a:lnTo>
                <a:lnTo>
                  <a:pt x="247470" y="711200"/>
                </a:lnTo>
                <a:lnTo>
                  <a:pt x="225205" y="749300"/>
                </a:lnTo>
                <a:lnTo>
                  <a:pt x="204272" y="800100"/>
                </a:lnTo>
                <a:lnTo>
                  <a:pt x="184702" y="838200"/>
                </a:lnTo>
                <a:lnTo>
                  <a:pt x="166525" y="876300"/>
                </a:lnTo>
                <a:lnTo>
                  <a:pt x="149771" y="914400"/>
                </a:lnTo>
                <a:lnTo>
                  <a:pt x="134470" y="965200"/>
                </a:lnTo>
                <a:lnTo>
                  <a:pt x="120652" y="1003300"/>
                </a:lnTo>
                <a:lnTo>
                  <a:pt x="108348" y="1054100"/>
                </a:lnTo>
                <a:lnTo>
                  <a:pt x="97586" y="1092200"/>
                </a:lnTo>
                <a:lnTo>
                  <a:pt x="88398" y="1143000"/>
                </a:lnTo>
                <a:lnTo>
                  <a:pt x="80813" y="1193800"/>
                </a:lnTo>
                <a:lnTo>
                  <a:pt x="74861" y="1231900"/>
                </a:lnTo>
                <a:lnTo>
                  <a:pt x="70573" y="1282700"/>
                </a:lnTo>
                <a:lnTo>
                  <a:pt x="67978" y="1333500"/>
                </a:lnTo>
                <a:lnTo>
                  <a:pt x="67106" y="1384300"/>
                </a:lnTo>
                <a:lnTo>
                  <a:pt x="67978" y="1422400"/>
                </a:lnTo>
                <a:lnTo>
                  <a:pt x="70573" y="1473200"/>
                </a:lnTo>
                <a:lnTo>
                  <a:pt x="74861" y="1524000"/>
                </a:lnTo>
                <a:lnTo>
                  <a:pt x="80813" y="1574800"/>
                </a:lnTo>
                <a:lnTo>
                  <a:pt x="88398" y="1612900"/>
                </a:lnTo>
                <a:lnTo>
                  <a:pt x="97586" y="1663700"/>
                </a:lnTo>
                <a:lnTo>
                  <a:pt x="108347" y="1701800"/>
                </a:lnTo>
                <a:lnTo>
                  <a:pt x="120651" y="1752600"/>
                </a:lnTo>
                <a:lnTo>
                  <a:pt x="134469" y="1790700"/>
                </a:lnTo>
                <a:lnTo>
                  <a:pt x="149770" y="1841500"/>
                </a:lnTo>
                <a:lnTo>
                  <a:pt x="166523" y="1879600"/>
                </a:lnTo>
                <a:lnTo>
                  <a:pt x="184700" y="1930400"/>
                </a:lnTo>
                <a:lnTo>
                  <a:pt x="204269" y="1968500"/>
                </a:lnTo>
                <a:lnTo>
                  <a:pt x="225202" y="2006600"/>
                </a:lnTo>
                <a:lnTo>
                  <a:pt x="247467" y="2044700"/>
                </a:lnTo>
                <a:lnTo>
                  <a:pt x="271036" y="2082800"/>
                </a:lnTo>
                <a:lnTo>
                  <a:pt x="295877" y="2120900"/>
                </a:lnTo>
                <a:lnTo>
                  <a:pt x="321961" y="2159000"/>
                </a:lnTo>
                <a:lnTo>
                  <a:pt x="349258" y="2197100"/>
                </a:lnTo>
                <a:lnTo>
                  <a:pt x="377737" y="2235200"/>
                </a:lnTo>
                <a:lnTo>
                  <a:pt x="407369" y="2260600"/>
                </a:lnTo>
                <a:lnTo>
                  <a:pt x="438124" y="2298700"/>
                </a:lnTo>
                <a:lnTo>
                  <a:pt x="469972" y="2324100"/>
                </a:lnTo>
                <a:lnTo>
                  <a:pt x="502882" y="2362200"/>
                </a:lnTo>
                <a:lnTo>
                  <a:pt x="536824" y="2387600"/>
                </a:lnTo>
                <a:lnTo>
                  <a:pt x="571769" y="2413000"/>
                </a:lnTo>
                <a:lnTo>
                  <a:pt x="607687" y="2438400"/>
                </a:lnTo>
                <a:lnTo>
                  <a:pt x="644547" y="2476500"/>
                </a:lnTo>
                <a:lnTo>
                  <a:pt x="682320" y="2489200"/>
                </a:lnTo>
                <a:lnTo>
                  <a:pt x="720974" y="2514600"/>
                </a:lnTo>
                <a:lnTo>
                  <a:pt x="760482" y="2540000"/>
                </a:lnTo>
                <a:lnTo>
                  <a:pt x="800811" y="2565400"/>
                </a:lnTo>
                <a:lnTo>
                  <a:pt x="841933" y="2578100"/>
                </a:lnTo>
                <a:lnTo>
                  <a:pt x="883817" y="2603500"/>
                </a:lnTo>
                <a:lnTo>
                  <a:pt x="1058375" y="2654300"/>
                </a:lnTo>
                <a:lnTo>
                  <a:pt x="1149447" y="2679700"/>
                </a:lnTo>
                <a:lnTo>
                  <a:pt x="1195826" y="2679700"/>
                </a:lnTo>
                <a:lnTo>
                  <a:pt x="1242727" y="2692400"/>
                </a:lnTo>
                <a:lnTo>
                  <a:pt x="1337974" y="2692400"/>
                </a:lnTo>
                <a:lnTo>
                  <a:pt x="1386261" y="2705100"/>
                </a:lnTo>
                <a:lnTo>
                  <a:pt x="1800009" y="2705100"/>
                </a:lnTo>
                <a:lnTo>
                  <a:pt x="1596105" y="2755900"/>
                </a:lnTo>
                <a:close/>
              </a:path>
              <a:path w="2898775" h="2768600">
                <a:moveTo>
                  <a:pt x="2643437" y="406400"/>
                </a:moveTo>
                <a:lnTo>
                  <a:pt x="2594094" y="406400"/>
                </a:lnTo>
                <a:lnTo>
                  <a:pt x="2575726" y="393700"/>
                </a:lnTo>
                <a:lnTo>
                  <a:pt x="2560439" y="381000"/>
                </a:lnTo>
                <a:lnTo>
                  <a:pt x="2549057" y="368300"/>
                </a:lnTo>
                <a:lnTo>
                  <a:pt x="2225342" y="368300"/>
                </a:lnTo>
                <a:lnTo>
                  <a:pt x="2185543" y="330200"/>
                </a:lnTo>
                <a:lnTo>
                  <a:pt x="2144640" y="304800"/>
                </a:lnTo>
                <a:lnTo>
                  <a:pt x="2102692" y="266700"/>
                </a:lnTo>
                <a:lnTo>
                  <a:pt x="2059753" y="241300"/>
                </a:lnTo>
                <a:lnTo>
                  <a:pt x="2015882" y="215900"/>
                </a:lnTo>
                <a:lnTo>
                  <a:pt x="1971133" y="203200"/>
                </a:lnTo>
                <a:lnTo>
                  <a:pt x="1879229" y="152400"/>
                </a:lnTo>
                <a:lnTo>
                  <a:pt x="1832187" y="139700"/>
                </a:lnTo>
                <a:lnTo>
                  <a:pt x="1538229" y="63500"/>
                </a:lnTo>
                <a:lnTo>
                  <a:pt x="1816929" y="63500"/>
                </a:lnTo>
                <a:lnTo>
                  <a:pt x="1862896" y="76200"/>
                </a:lnTo>
                <a:lnTo>
                  <a:pt x="1910348" y="101600"/>
                </a:lnTo>
                <a:lnTo>
                  <a:pt x="1956999" y="114300"/>
                </a:lnTo>
                <a:lnTo>
                  <a:pt x="2002818" y="139700"/>
                </a:lnTo>
                <a:lnTo>
                  <a:pt x="2047778" y="165100"/>
                </a:lnTo>
                <a:lnTo>
                  <a:pt x="2091849" y="190500"/>
                </a:lnTo>
                <a:lnTo>
                  <a:pt x="2135003" y="215900"/>
                </a:lnTo>
                <a:lnTo>
                  <a:pt x="2177211" y="241300"/>
                </a:lnTo>
                <a:lnTo>
                  <a:pt x="2218443" y="266700"/>
                </a:lnTo>
                <a:lnTo>
                  <a:pt x="2258671" y="304800"/>
                </a:lnTo>
                <a:lnTo>
                  <a:pt x="2682692" y="304800"/>
                </a:lnTo>
                <a:lnTo>
                  <a:pt x="2688488" y="330200"/>
                </a:lnTo>
                <a:lnTo>
                  <a:pt x="2682692" y="368300"/>
                </a:lnTo>
                <a:lnTo>
                  <a:pt x="2666885" y="393700"/>
                </a:lnTo>
                <a:lnTo>
                  <a:pt x="2643437" y="406400"/>
                </a:lnTo>
                <a:close/>
              </a:path>
              <a:path w="2898775" h="2768600">
                <a:moveTo>
                  <a:pt x="2682692" y="304800"/>
                </a:moveTo>
                <a:lnTo>
                  <a:pt x="2549057" y="304800"/>
                </a:lnTo>
                <a:lnTo>
                  <a:pt x="2560439" y="292100"/>
                </a:lnTo>
                <a:lnTo>
                  <a:pt x="2575726" y="279400"/>
                </a:lnTo>
                <a:lnTo>
                  <a:pt x="2594094" y="266700"/>
                </a:lnTo>
                <a:lnTo>
                  <a:pt x="2643437" y="266700"/>
                </a:lnTo>
                <a:lnTo>
                  <a:pt x="2666885" y="279400"/>
                </a:lnTo>
                <a:lnTo>
                  <a:pt x="2682692" y="304800"/>
                </a:lnTo>
                <a:close/>
              </a:path>
              <a:path w="2898775" h="2768600">
                <a:moveTo>
                  <a:pt x="1165804" y="596900"/>
                </a:moveTo>
                <a:lnTo>
                  <a:pt x="1036699" y="596900"/>
                </a:lnTo>
                <a:lnTo>
                  <a:pt x="1076515" y="571500"/>
                </a:lnTo>
                <a:lnTo>
                  <a:pt x="1099375" y="571500"/>
                </a:lnTo>
                <a:lnTo>
                  <a:pt x="1101280" y="558800"/>
                </a:lnTo>
                <a:lnTo>
                  <a:pt x="1134974" y="419100"/>
                </a:lnTo>
                <a:lnTo>
                  <a:pt x="1157118" y="368300"/>
                </a:lnTo>
                <a:lnTo>
                  <a:pt x="1195325" y="330200"/>
                </a:lnTo>
                <a:lnTo>
                  <a:pt x="1219273" y="304800"/>
                </a:lnTo>
                <a:lnTo>
                  <a:pt x="1245438" y="292100"/>
                </a:lnTo>
                <a:lnTo>
                  <a:pt x="1523865" y="292100"/>
                </a:lnTo>
                <a:lnTo>
                  <a:pt x="1550025" y="304800"/>
                </a:lnTo>
                <a:lnTo>
                  <a:pt x="1573970" y="330200"/>
                </a:lnTo>
                <a:lnTo>
                  <a:pt x="1594891" y="342900"/>
                </a:lnTo>
                <a:lnTo>
                  <a:pt x="1603531" y="355600"/>
                </a:lnTo>
                <a:lnTo>
                  <a:pt x="1285349" y="355600"/>
                </a:lnTo>
                <a:lnTo>
                  <a:pt x="1269412" y="368300"/>
                </a:lnTo>
                <a:lnTo>
                  <a:pt x="1254372" y="368300"/>
                </a:lnTo>
                <a:lnTo>
                  <a:pt x="1240605" y="381000"/>
                </a:lnTo>
                <a:lnTo>
                  <a:pt x="1211030" y="419100"/>
                </a:lnTo>
                <a:lnTo>
                  <a:pt x="1172853" y="571500"/>
                </a:lnTo>
                <a:lnTo>
                  <a:pt x="1165804" y="596900"/>
                </a:lnTo>
                <a:close/>
              </a:path>
              <a:path w="2898775" h="2768600">
                <a:moveTo>
                  <a:pt x="2852219" y="673100"/>
                </a:moveTo>
                <a:lnTo>
                  <a:pt x="2802541" y="673100"/>
                </a:lnTo>
                <a:lnTo>
                  <a:pt x="2784271" y="660400"/>
                </a:lnTo>
                <a:lnTo>
                  <a:pt x="2768901" y="647700"/>
                </a:lnTo>
                <a:lnTo>
                  <a:pt x="2757194" y="635000"/>
                </a:lnTo>
                <a:lnTo>
                  <a:pt x="1647118" y="635000"/>
                </a:lnTo>
                <a:lnTo>
                  <a:pt x="1614516" y="609600"/>
                </a:lnTo>
                <a:lnTo>
                  <a:pt x="1596427" y="571500"/>
                </a:lnTo>
                <a:lnTo>
                  <a:pt x="1563378" y="431800"/>
                </a:lnTo>
                <a:lnTo>
                  <a:pt x="1558271" y="419100"/>
                </a:lnTo>
                <a:lnTo>
                  <a:pt x="1550643" y="406400"/>
                </a:lnTo>
                <a:lnTo>
                  <a:pt x="1540709" y="393700"/>
                </a:lnTo>
                <a:lnTo>
                  <a:pt x="1528683" y="381000"/>
                </a:lnTo>
                <a:lnTo>
                  <a:pt x="1514921" y="368300"/>
                </a:lnTo>
                <a:lnTo>
                  <a:pt x="1499882" y="368300"/>
                </a:lnTo>
                <a:lnTo>
                  <a:pt x="1483947" y="355600"/>
                </a:lnTo>
                <a:lnTo>
                  <a:pt x="1603531" y="355600"/>
                </a:lnTo>
                <a:lnTo>
                  <a:pt x="1612170" y="368300"/>
                </a:lnTo>
                <a:lnTo>
                  <a:pt x="1625437" y="393700"/>
                </a:lnTo>
                <a:lnTo>
                  <a:pt x="1634321" y="419100"/>
                </a:lnTo>
                <a:lnTo>
                  <a:pt x="1667400" y="558800"/>
                </a:lnTo>
                <a:lnTo>
                  <a:pt x="2884179" y="558800"/>
                </a:lnTo>
                <a:lnTo>
                  <a:pt x="2892237" y="571500"/>
                </a:lnTo>
                <a:lnTo>
                  <a:pt x="2898147" y="596900"/>
                </a:lnTo>
                <a:lnTo>
                  <a:pt x="2892237" y="635000"/>
                </a:lnTo>
                <a:lnTo>
                  <a:pt x="2876121" y="660400"/>
                </a:lnTo>
                <a:lnTo>
                  <a:pt x="2852219" y="673100"/>
                </a:lnTo>
                <a:close/>
              </a:path>
              <a:path w="2898775" h="2768600">
                <a:moveTo>
                  <a:pt x="818046" y="2247900"/>
                </a:moveTo>
                <a:lnTo>
                  <a:pt x="732528" y="2247900"/>
                </a:lnTo>
                <a:lnTo>
                  <a:pt x="712231" y="2235200"/>
                </a:lnTo>
                <a:lnTo>
                  <a:pt x="693502" y="2235200"/>
                </a:lnTo>
                <a:lnTo>
                  <a:pt x="676817" y="2209800"/>
                </a:lnTo>
                <a:lnTo>
                  <a:pt x="554382" y="2095500"/>
                </a:lnTo>
                <a:lnTo>
                  <a:pt x="540311" y="2082800"/>
                </a:lnTo>
                <a:lnTo>
                  <a:pt x="529261" y="2057400"/>
                </a:lnTo>
                <a:lnTo>
                  <a:pt x="521460" y="2032000"/>
                </a:lnTo>
                <a:lnTo>
                  <a:pt x="517134" y="2019300"/>
                </a:lnTo>
                <a:lnTo>
                  <a:pt x="516481" y="1993900"/>
                </a:lnTo>
                <a:lnTo>
                  <a:pt x="519465" y="1968500"/>
                </a:lnTo>
                <a:lnTo>
                  <a:pt x="525974" y="1955800"/>
                </a:lnTo>
                <a:lnTo>
                  <a:pt x="535892" y="1930400"/>
                </a:lnTo>
                <a:lnTo>
                  <a:pt x="616190" y="1803400"/>
                </a:lnTo>
                <a:lnTo>
                  <a:pt x="622208" y="1790700"/>
                </a:lnTo>
                <a:lnTo>
                  <a:pt x="624734" y="1778000"/>
                </a:lnTo>
                <a:lnTo>
                  <a:pt x="623733" y="1765300"/>
                </a:lnTo>
                <a:lnTo>
                  <a:pt x="619172" y="1752600"/>
                </a:lnTo>
                <a:lnTo>
                  <a:pt x="610321" y="1727200"/>
                </a:lnTo>
                <a:lnTo>
                  <a:pt x="601930" y="1714500"/>
                </a:lnTo>
                <a:lnTo>
                  <a:pt x="594024" y="1689100"/>
                </a:lnTo>
                <a:lnTo>
                  <a:pt x="586633" y="1663700"/>
                </a:lnTo>
                <a:lnTo>
                  <a:pt x="580127" y="1651000"/>
                </a:lnTo>
                <a:lnTo>
                  <a:pt x="570821" y="1651000"/>
                </a:lnTo>
                <a:lnTo>
                  <a:pt x="559184" y="1638300"/>
                </a:lnTo>
                <a:lnTo>
                  <a:pt x="545682" y="1638300"/>
                </a:lnTo>
                <a:lnTo>
                  <a:pt x="397588" y="1600200"/>
                </a:lnTo>
                <a:lnTo>
                  <a:pt x="376826" y="1587500"/>
                </a:lnTo>
                <a:lnTo>
                  <a:pt x="357550" y="1587500"/>
                </a:lnTo>
                <a:lnTo>
                  <a:pt x="340206" y="1574800"/>
                </a:lnTo>
                <a:lnTo>
                  <a:pt x="325239" y="1549400"/>
                </a:lnTo>
                <a:lnTo>
                  <a:pt x="313166" y="1536700"/>
                </a:lnTo>
                <a:lnTo>
                  <a:pt x="304329" y="1511300"/>
                </a:lnTo>
                <a:lnTo>
                  <a:pt x="298899" y="1498600"/>
                </a:lnTo>
                <a:lnTo>
                  <a:pt x="297051" y="1473200"/>
                </a:lnTo>
                <a:lnTo>
                  <a:pt x="297051" y="1295400"/>
                </a:lnTo>
                <a:lnTo>
                  <a:pt x="299486" y="1257300"/>
                </a:lnTo>
                <a:lnTo>
                  <a:pt x="306638" y="1231900"/>
                </a:lnTo>
                <a:lnTo>
                  <a:pt x="318275" y="1206500"/>
                </a:lnTo>
                <a:lnTo>
                  <a:pt x="334169" y="1181100"/>
                </a:lnTo>
                <a:lnTo>
                  <a:pt x="353879" y="1168400"/>
                </a:lnTo>
                <a:lnTo>
                  <a:pt x="376715" y="1143000"/>
                </a:lnTo>
                <a:lnTo>
                  <a:pt x="402096" y="1130300"/>
                </a:lnTo>
                <a:lnTo>
                  <a:pt x="429438" y="1130300"/>
                </a:lnTo>
                <a:lnTo>
                  <a:pt x="573832" y="1092200"/>
                </a:lnTo>
                <a:lnTo>
                  <a:pt x="576876" y="1092200"/>
                </a:lnTo>
                <a:lnTo>
                  <a:pt x="584364" y="1066800"/>
                </a:lnTo>
                <a:lnTo>
                  <a:pt x="592373" y="1041400"/>
                </a:lnTo>
                <a:lnTo>
                  <a:pt x="600875" y="1028700"/>
                </a:lnTo>
                <a:lnTo>
                  <a:pt x="609844" y="1003300"/>
                </a:lnTo>
                <a:lnTo>
                  <a:pt x="611093" y="1003300"/>
                </a:lnTo>
                <a:lnTo>
                  <a:pt x="532665" y="876300"/>
                </a:lnTo>
                <a:lnTo>
                  <a:pt x="519614" y="850900"/>
                </a:lnTo>
                <a:lnTo>
                  <a:pt x="511047" y="825500"/>
                </a:lnTo>
                <a:lnTo>
                  <a:pt x="507116" y="800100"/>
                </a:lnTo>
                <a:lnTo>
                  <a:pt x="507975" y="762000"/>
                </a:lnTo>
                <a:lnTo>
                  <a:pt x="523943" y="711200"/>
                </a:lnTo>
                <a:lnTo>
                  <a:pt x="557029" y="660400"/>
                </a:lnTo>
                <a:lnTo>
                  <a:pt x="674183" y="546100"/>
                </a:lnTo>
                <a:lnTo>
                  <a:pt x="696149" y="533400"/>
                </a:lnTo>
                <a:lnTo>
                  <a:pt x="720809" y="508000"/>
                </a:lnTo>
                <a:lnTo>
                  <a:pt x="747539" y="508000"/>
                </a:lnTo>
                <a:lnTo>
                  <a:pt x="775714" y="495300"/>
                </a:lnTo>
                <a:lnTo>
                  <a:pt x="832815" y="495300"/>
                </a:lnTo>
                <a:lnTo>
                  <a:pt x="860141" y="508000"/>
                </a:lnTo>
                <a:lnTo>
                  <a:pt x="885750" y="520700"/>
                </a:lnTo>
                <a:lnTo>
                  <a:pt x="969725" y="571500"/>
                </a:lnTo>
                <a:lnTo>
                  <a:pt x="767857" y="571500"/>
                </a:lnTo>
                <a:lnTo>
                  <a:pt x="752496" y="584200"/>
                </a:lnTo>
                <a:lnTo>
                  <a:pt x="738325" y="584200"/>
                </a:lnTo>
                <a:lnTo>
                  <a:pt x="725700" y="596900"/>
                </a:lnTo>
                <a:lnTo>
                  <a:pt x="608546" y="711200"/>
                </a:lnTo>
                <a:lnTo>
                  <a:pt x="597894" y="723900"/>
                </a:lnTo>
                <a:lnTo>
                  <a:pt x="589528" y="736600"/>
                </a:lnTo>
                <a:lnTo>
                  <a:pt x="583622" y="762000"/>
                </a:lnTo>
                <a:lnTo>
                  <a:pt x="580346" y="774700"/>
                </a:lnTo>
                <a:lnTo>
                  <a:pt x="582112" y="812800"/>
                </a:lnTo>
                <a:lnTo>
                  <a:pt x="671382" y="965200"/>
                </a:lnTo>
                <a:lnTo>
                  <a:pt x="679882" y="977900"/>
                </a:lnTo>
                <a:lnTo>
                  <a:pt x="683457" y="1003300"/>
                </a:lnTo>
                <a:lnTo>
                  <a:pt x="682059" y="1016000"/>
                </a:lnTo>
                <a:lnTo>
                  <a:pt x="675640" y="1041400"/>
                </a:lnTo>
                <a:lnTo>
                  <a:pt x="667444" y="1054100"/>
                </a:lnTo>
                <a:lnTo>
                  <a:pt x="659671" y="1079500"/>
                </a:lnTo>
                <a:lnTo>
                  <a:pt x="652347" y="1092200"/>
                </a:lnTo>
                <a:lnTo>
                  <a:pt x="645502" y="1104900"/>
                </a:lnTo>
                <a:lnTo>
                  <a:pt x="636332" y="1130300"/>
                </a:lnTo>
                <a:lnTo>
                  <a:pt x="623202" y="1143000"/>
                </a:lnTo>
                <a:lnTo>
                  <a:pt x="606768" y="1155700"/>
                </a:lnTo>
                <a:lnTo>
                  <a:pt x="587689" y="1168400"/>
                </a:lnTo>
                <a:lnTo>
                  <a:pt x="445987" y="1193800"/>
                </a:lnTo>
                <a:lnTo>
                  <a:pt x="430276" y="1206500"/>
                </a:lnTo>
                <a:lnTo>
                  <a:pt x="415692" y="1206500"/>
                </a:lnTo>
                <a:lnTo>
                  <a:pt x="402569" y="1219200"/>
                </a:lnTo>
                <a:lnTo>
                  <a:pt x="375416" y="1257300"/>
                </a:lnTo>
                <a:lnTo>
                  <a:pt x="369910" y="1295400"/>
                </a:lnTo>
                <a:lnTo>
                  <a:pt x="369997" y="1371600"/>
                </a:lnTo>
                <a:lnTo>
                  <a:pt x="370044" y="1397000"/>
                </a:lnTo>
                <a:lnTo>
                  <a:pt x="369910" y="1422400"/>
                </a:lnTo>
                <a:lnTo>
                  <a:pt x="369910" y="1473200"/>
                </a:lnTo>
                <a:lnTo>
                  <a:pt x="373159" y="1485900"/>
                </a:lnTo>
                <a:lnTo>
                  <a:pt x="382261" y="1511300"/>
                </a:lnTo>
                <a:lnTo>
                  <a:pt x="396247" y="1524000"/>
                </a:lnTo>
                <a:lnTo>
                  <a:pt x="414150" y="1524000"/>
                </a:lnTo>
                <a:lnTo>
                  <a:pt x="562231" y="1562100"/>
                </a:lnTo>
                <a:lnTo>
                  <a:pt x="592927" y="1574800"/>
                </a:lnTo>
                <a:lnTo>
                  <a:pt x="619369" y="1587500"/>
                </a:lnTo>
                <a:lnTo>
                  <a:pt x="640498" y="1612900"/>
                </a:lnTo>
                <a:lnTo>
                  <a:pt x="655258" y="1651000"/>
                </a:lnTo>
                <a:lnTo>
                  <a:pt x="662008" y="1663700"/>
                </a:lnTo>
                <a:lnTo>
                  <a:pt x="669228" y="1676400"/>
                </a:lnTo>
                <a:lnTo>
                  <a:pt x="676895" y="1701800"/>
                </a:lnTo>
                <a:lnTo>
                  <a:pt x="684983" y="1714500"/>
                </a:lnTo>
                <a:lnTo>
                  <a:pt x="695288" y="1752600"/>
                </a:lnTo>
                <a:lnTo>
                  <a:pt x="697518" y="1778000"/>
                </a:lnTo>
                <a:lnTo>
                  <a:pt x="691751" y="1816100"/>
                </a:lnTo>
                <a:lnTo>
                  <a:pt x="678066" y="1841500"/>
                </a:lnTo>
                <a:lnTo>
                  <a:pt x="597759" y="1968500"/>
                </a:lnTo>
                <a:lnTo>
                  <a:pt x="590417" y="1993900"/>
                </a:lnTo>
                <a:lnTo>
                  <a:pt x="594663" y="2032000"/>
                </a:lnTo>
                <a:lnTo>
                  <a:pt x="728334" y="2159000"/>
                </a:lnTo>
                <a:lnTo>
                  <a:pt x="762260" y="2184400"/>
                </a:lnTo>
                <a:lnTo>
                  <a:pt x="923610" y="2184400"/>
                </a:lnTo>
                <a:lnTo>
                  <a:pt x="837497" y="2235200"/>
                </a:lnTo>
                <a:lnTo>
                  <a:pt x="818046" y="2247900"/>
                </a:lnTo>
                <a:close/>
              </a:path>
              <a:path w="2898775" h="2768600">
                <a:moveTo>
                  <a:pt x="2884179" y="558800"/>
                </a:moveTo>
                <a:lnTo>
                  <a:pt x="2757194" y="558800"/>
                </a:lnTo>
                <a:lnTo>
                  <a:pt x="2768901" y="546100"/>
                </a:lnTo>
                <a:lnTo>
                  <a:pt x="2784271" y="533400"/>
                </a:lnTo>
                <a:lnTo>
                  <a:pt x="2802541" y="533400"/>
                </a:lnTo>
                <a:lnTo>
                  <a:pt x="2822949" y="520700"/>
                </a:lnTo>
                <a:lnTo>
                  <a:pt x="2852219" y="533400"/>
                </a:lnTo>
                <a:lnTo>
                  <a:pt x="2876121" y="546100"/>
                </a:lnTo>
                <a:lnTo>
                  <a:pt x="2884179" y="558800"/>
                </a:lnTo>
                <a:close/>
              </a:path>
              <a:path w="2898775" h="2768600">
                <a:moveTo>
                  <a:pt x="1029057" y="673100"/>
                </a:moveTo>
                <a:lnTo>
                  <a:pt x="989399" y="673100"/>
                </a:lnTo>
                <a:lnTo>
                  <a:pt x="970912" y="660400"/>
                </a:lnTo>
                <a:lnTo>
                  <a:pt x="847287" y="584200"/>
                </a:lnTo>
                <a:lnTo>
                  <a:pt x="832569" y="571500"/>
                </a:lnTo>
                <a:lnTo>
                  <a:pt x="969725" y="571500"/>
                </a:lnTo>
                <a:lnTo>
                  <a:pt x="1011713" y="596900"/>
                </a:lnTo>
                <a:lnTo>
                  <a:pt x="1165804" y="596900"/>
                </a:lnTo>
                <a:lnTo>
                  <a:pt x="1154442" y="609600"/>
                </a:lnTo>
                <a:lnTo>
                  <a:pt x="1139357" y="622300"/>
                </a:lnTo>
                <a:lnTo>
                  <a:pt x="1102705" y="647700"/>
                </a:lnTo>
                <a:lnTo>
                  <a:pt x="1084402" y="647700"/>
                </a:lnTo>
                <a:lnTo>
                  <a:pt x="1066296" y="660400"/>
                </a:lnTo>
                <a:lnTo>
                  <a:pt x="1048455" y="660400"/>
                </a:lnTo>
                <a:lnTo>
                  <a:pt x="1029057" y="673100"/>
                </a:lnTo>
                <a:close/>
              </a:path>
              <a:path w="2898775" h="2768600">
                <a:moveTo>
                  <a:pt x="1433380" y="812800"/>
                </a:moveTo>
                <a:lnTo>
                  <a:pt x="1336658" y="812800"/>
                </a:lnTo>
                <a:lnTo>
                  <a:pt x="1384649" y="800100"/>
                </a:lnTo>
                <a:lnTo>
                  <a:pt x="1433380" y="812800"/>
                </a:lnTo>
                <a:close/>
              </a:path>
              <a:path w="2898775" h="2768600">
                <a:moveTo>
                  <a:pt x="1479953" y="1993900"/>
                </a:moveTo>
                <a:lnTo>
                  <a:pt x="1289345" y="1993900"/>
                </a:lnTo>
                <a:lnTo>
                  <a:pt x="1152508" y="1955800"/>
                </a:lnTo>
                <a:lnTo>
                  <a:pt x="1110775" y="1930400"/>
                </a:lnTo>
                <a:lnTo>
                  <a:pt x="1070869" y="1905000"/>
                </a:lnTo>
                <a:lnTo>
                  <a:pt x="1032873" y="1879600"/>
                </a:lnTo>
                <a:lnTo>
                  <a:pt x="996873" y="1854200"/>
                </a:lnTo>
                <a:lnTo>
                  <a:pt x="962951" y="1828800"/>
                </a:lnTo>
                <a:lnTo>
                  <a:pt x="931518" y="1790700"/>
                </a:lnTo>
                <a:lnTo>
                  <a:pt x="902965" y="1752600"/>
                </a:lnTo>
                <a:lnTo>
                  <a:pt x="877350" y="1714500"/>
                </a:lnTo>
                <a:lnTo>
                  <a:pt x="854732" y="1676400"/>
                </a:lnTo>
                <a:lnTo>
                  <a:pt x="835167" y="1638300"/>
                </a:lnTo>
                <a:lnTo>
                  <a:pt x="818345" y="1587500"/>
                </a:lnTo>
                <a:lnTo>
                  <a:pt x="805225" y="1549400"/>
                </a:lnTo>
                <a:lnTo>
                  <a:pt x="795828" y="1498600"/>
                </a:lnTo>
                <a:lnTo>
                  <a:pt x="790174" y="1447800"/>
                </a:lnTo>
                <a:lnTo>
                  <a:pt x="788284" y="1397000"/>
                </a:lnTo>
                <a:lnTo>
                  <a:pt x="790174" y="1358900"/>
                </a:lnTo>
                <a:lnTo>
                  <a:pt x="795828" y="1308100"/>
                </a:lnTo>
                <a:lnTo>
                  <a:pt x="805225" y="1257300"/>
                </a:lnTo>
                <a:lnTo>
                  <a:pt x="818345" y="1219200"/>
                </a:lnTo>
                <a:lnTo>
                  <a:pt x="835167" y="1168400"/>
                </a:lnTo>
                <a:lnTo>
                  <a:pt x="854732" y="1130300"/>
                </a:lnTo>
                <a:lnTo>
                  <a:pt x="877350" y="1092200"/>
                </a:lnTo>
                <a:lnTo>
                  <a:pt x="902965" y="1054100"/>
                </a:lnTo>
                <a:lnTo>
                  <a:pt x="931518" y="1016000"/>
                </a:lnTo>
                <a:lnTo>
                  <a:pt x="962951" y="977900"/>
                </a:lnTo>
                <a:lnTo>
                  <a:pt x="996873" y="952500"/>
                </a:lnTo>
                <a:lnTo>
                  <a:pt x="1032873" y="914400"/>
                </a:lnTo>
                <a:lnTo>
                  <a:pt x="1070869" y="889000"/>
                </a:lnTo>
                <a:lnTo>
                  <a:pt x="1110775" y="876300"/>
                </a:lnTo>
                <a:lnTo>
                  <a:pt x="1152508" y="850900"/>
                </a:lnTo>
                <a:lnTo>
                  <a:pt x="1289345" y="812800"/>
                </a:lnTo>
                <a:lnTo>
                  <a:pt x="1481396" y="812800"/>
                </a:lnTo>
                <a:lnTo>
                  <a:pt x="1620126" y="850900"/>
                </a:lnTo>
                <a:lnTo>
                  <a:pt x="1668472" y="876300"/>
                </a:lnTo>
                <a:lnTo>
                  <a:pt x="1337066" y="876300"/>
                </a:lnTo>
                <a:lnTo>
                  <a:pt x="1245637" y="901700"/>
                </a:lnTo>
                <a:lnTo>
                  <a:pt x="1202162" y="914400"/>
                </a:lnTo>
                <a:lnTo>
                  <a:pt x="1160429" y="927100"/>
                </a:lnTo>
                <a:lnTo>
                  <a:pt x="1120624" y="952500"/>
                </a:lnTo>
                <a:lnTo>
                  <a:pt x="1082933" y="977900"/>
                </a:lnTo>
                <a:lnTo>
                  <a:pt x="1047542" y="1003300"/>
                </a:lnTo>
                <a:lnTo>
                  <a:pt x="1014638" y="1028700"/>
                </a:lnTo>
                <a:lnTo>
                  <a:pt x="984407" y="1066800"/>
                </a:lnTo>
                <a:lnTo>
                  <a:pt x="957035" y="1104900"/>
                </a:lnTo>
                <a:lnTo>
                  <a:pt x="932709" y="1143000"/>
                </a:lnTo>
                <a:lnTo>
                  <a:pt x="911614" y="1181100"/>
                </a:lnTo>
                <a:lnTo>
                  <a:pt x="893937" y="1219200"/>
                </a:lnTo>
                <a:lnTo>
                  <a:pt x="879864" y="1257300"/>
                </a:lnTo>
                <a:lnTo>
                  <a:pt x="869581" y="1308100"/>
                </a:lnTo>
                <a:lnTo>
                  <a:pt x="863274" y="1358900"/>
                </a:lnTo>
                <a:lnTo>
                  <a:pt x="861131" y="1397000"/>
                </a:lnTo>
                <a:lnTo>
                  <a:pt x="863274" y="1447800"/>
                </a:lnTo>
                <a:lnTo>
                  <a:pt x="869581" y="1498600"/>
                </a:lnTo>
                <a:lnTo>
                  <a:pt x="879864" y="1536700"/>
                </a:lnTo>
                <a:lnTo>
                  <a:pt x="893937" y="1587500"/>
                </a:lnTo>
                <a:lnTo>
                  <a:pt x="911614" y="1625600"/>
                </a:lnTo>
                <a:lnTo>
                  <a:pt x="932709" y="1663700"/>
                </a:lnTo>
                <a:lnTo>
                  <a:pt x="957035" y="1701800"/>
                </a:lnTo>
                <a:lnTo>
                  <a:pt x="984407" y="1739900"/>
                </a:lnTo>
                <a:lnTo>
                  <a:pt x="1014638" y="1778000"/>
                </a:lnTo>
                <a:lnTo>
                  <a:pt x="1047542" y="1803400"/>
                </a:lnTo>
                <a:lnTo>
                  <a:pt x="1082933" y="1828800"/>
                </a:lnTo>
                <a:lnTo>
                  <a:pt x="1120624" y="1854200"/>
                </a:lnTo>
                <a:lnTo>
                  <a:pt x="1160429" y="1879600"/>
                </a:lnTo>
                <a:lnTo>
                  <a:pt x="1202162" y="1892300"/>
                </a:lnTo>
                <a:lnTo>
                  <a:pt x="1245637" y="1905000"/>
                </a:lnTo>
                <a:lnTo>
                  <a:pt x="1290667" y="1917700"/>
                </a:lnTo>
                <a:lnTo>
                  <a:pt x="1337066" y="1917700"/>
                </a:lnTo>
                <a:lnTo>
                  <a:pt x="1384649" y="1930400"/>
                </a:lnTo>
                <a:lnTo>
                  <a:pt x="1658525" y="1930400"/>
                </a:lnTo>
                <a:lnTo>
                  <a:pt x="1616802" y="1955800"/>
                </a:lnTo>
                <a:lnTo>
                  <a:pt x="1479953" y="1993900"/>
                </a:lnTo>
                <a:close/>
              </a:path>
              <a:path w="2898775" h="2768600">
                <a:moveTo>
                  <a:pt x="2469303" y="1079500"/>
                </a:moveTo>
                <a:lnTo>
                  <a:pt x="2419608" y="1079500"/>
                </a:lnTo>
                <a:lnTo>
                  <a:pt x="2401328" y="1066800"/>
                </a:lnTo>
                <a:lnTo>
                  <a:pt x="2385955" y="1054100"/>
                </a:lnTo>
                <a:lnTo>
                  <a:pt x="2374247" y="1041400"/>
                </a:lnTo>
                <a:lnTo>
                  <a:pt x="1758474" y="1041400"/>
                </a:lnTo>
                <a:lnTo>
                  <a:pt x="1714351" y="990600"/>
                </a:lnTo>
                <a:lnTo>
                  <a:pt x="1673212" y="965200"/>
                </a:lnTo>
                <a:lnTo>
                  <a:pt x="1629637" y="939800"/>
                </a:lnTo>
                <a:lnTo>
                  <a:pt x="1583897" y="914400"/>
                </a:lnTo>
                <a:lnTo>
                  <a:pt x="1536259" y="901700"/>
                </a:lnTo>
                <a:lnTo>
                  <a:pt x="1436366" y="876300"/>
                </a:lnTo>
                <a:lnTo>
                  <a:pt x="1668472" y="876300"/>
                </a:lnTo>
                <a:lnTo>
                  <a:pt x="1714278" y="901700"/>
                </a:lnTo>
                <a:lnTo>
                  <a:pt x="1757418" y="939800"/>
                </a:lnTo>
                <a:lnTo>
                  <a:pt x="1797762" y="977900"/>
                </a:lnTo>
                <a:lnTo>
                  <a:pt x="2509322" y="977900"/>
                </a:lnTo>
                <a:lnTo>
                  <a:pt x="2515231" y="1003300"/>
                </a:lnTo>
                <a:lnTo>
                  <a:pt x="2509322" y="1041400"/>
                </a:lnTo>
                <a:lnTo>
                  <a:pt x="2493206" y="1066800"/>
                </a:lnTo>
                <a:lnTo>
                  <a:pt x="2469303" y="1079500"/>
                </a:lnTo>
                <a:close/>
              </a:path>
              <a:path w="2898775" h="2768600">
                <a:moveTo>
                  <a:pt x="2509322" y="977900"/>
                </a:moveTo>
                <a:lnTo>
                  <a:pt x="2374247" y="977900"/>
                </a:lnTo>
                <a:lnTo>
                  <a:pt x="2385955" y="952500"/>
                </a:lnTo>
                <a:lnTo>
                  <a:pt x="2401328" y="939800"/>
                </a:lnTo>
                <a:lnTo>
                  <a:pt x="2419608" y="939800"/>
                </a:lnTo>
                <a:lnTo>
                  <a:pt x="2440034" y="927100"/>
                </a:lnTo>
                <a:lnTo>
                  <a:pt x="2469303" y="939800"/>
                </a:lnTo>
                <a:lnTo>
                  <a:pt x="2493206" y="952500"/>
                </a:lnTo>
                <a:lnTo>
                  <a:pt x="2509322" y="977900"/>
                </a:lnTo>
                <a:close/>
              </a:path>
              <a:path w="2898775" h="2768600">
                <a:moveTo>
                  <a:pt x="1658525" y="1930400"/>
                </a:moveTo>
                <a:lnTo>
                  <a:pt x="1384649" y="1930400"/>
                </a:lnTo>
                <a:lnTo>
                  <a:pt x="1432233" y="1917700"/>
                </a:lnTo>
                <a:lnTo>
                  <a:pt x="1478634" y="1917700"/>
                </a:lnTo>
                <a:lnTo>
                  <a:pt x="1523664" y="1905000"/>
                </a:lnTo>
                <a:lnTo>
                  <a:pt x="1567139" y="1892300"/>
                </a:lnTo>
                <a:lnTo>
                  <a:pt x="1608871" y="1879600"/>
                </a:lnTo>
                <a:lnTo>
                  <a:pt x="1648676" y="1854200"/>
                </a:lnTo>
                <a:lnTo>
                  <a:pt x="1686365" y="1828800"/>
                </a:lnTo>
                <a:lnTo>
                  <a:pt x="1721754" y="1803400"/>
                </a:lnTo>
                <a:lnTo>
                  <a:pt x="1754656" y="1778000"/>
                </a:lnTo>
                <a:lnTo>
                  <a:pt x="1784886" y="1739900"/>
                </a:lnTo>
                <a:lnTo>
                  <a:pt x="1812256" y="1701800"/>
                </a:lnTo>
                <a:lnTo>
                  <a:pt x="1836580" y="1663700"/>
                </a:lnTo>
                <a:lnTo>
                  <a:pt x="1857674" y="1625600"/>
                </a:lnTo>
                <a:lnTo>
                  <a:pt x="1875349" y="1587500"/>
                </a:lnTo>
                <a:lnTo>
                  <a:pt x="1889421" y="1536700"/>
                </a:lnTo>
                <a:lnTo>
                  <a:pt x="1899702" y="1498600"/>
                </a:lnTo>
                <a:lnTo>
                  <a:pt x="1906008" y="1447800"/>
                </a:lnTo>
                <a:lnTo>
                  <a:pt x="1908151" y="1397000"/>
                </a:lnTo>
                <a:lnTo>
                  <a:pt x="1911018" y="1384300"/>
                </a:lnTo>
                <a:lnTo>
                  <a:pt x="1918832" y="1371600"/>
                </a:lnTo>
                <a:lnTo>
                  <a:pt x="2598008" y="1371600"/>
                </a:lnTo>
                <a:lnTo>
                  <a:pt x="2609715" y="1346200"/>
                </a:lnTo>
                <a:lnTo>
                  <a:pt x="2625085" y="1333500"/>
                </a:lnTo>
                <a:lnTo>
                  <a:pt x="2643356" y="1333500"/>
                </a:lnTo>
                <a:lnTo>
                  <a:pt x="2663763" y="1320800"/>
                </a:lnTo>
                <a:lnTo>
                  <a:pt x="2693033" y="1333500"/>
                </a:lnTo>
                <a:lnTo>
                  <a:pt x="2716935" y="1346200"/>
                </a:lnTo>
                <a:lnTo>
                  <a:pt x="2733052" y="1371600"/>
                </a:lnTo>
                <a:lnTo>
                  <a:pt x="2738961" y="1397000"/>
                </a:lnTo>
                <a:lnTo>
                  <a:pt x="2733052" y="1435100"/>
                </a:lnTo>
                <a:lnTo>
                  <a:pt x="1979932" y="1435100"/>
                </a:lnTo>
                <a:lnTo>
                  <a:pt x="1974784" y="1485900"/>
                </a:lnTo>
                <a:lnTo>
                  <a:pt x="1965415" y="1536700"/>
                </a:lnTo>
                <a:lnTo>
                  <a:pt x="1951860" y="1587500"/>
                </a:lnTo>
                <a:lnTo>
                  <a:pt x="1934149" y="1638300"/>
                </a:lnTo>
                <a:lnTo>
                  <a:pt x="1914580" y="1676400"/>
                </a:lnTo>
                <a:lnTo>
                  <a:pt x="1891954" y="1714500"/>
                </a:lnTo>
                <a:lnTo>
                  <a:pt x="1866331" y="1752600"/>
                </a:lnTo>
                <a:lnTo>
                  <a:pt x="1837772" y="1790700"/>
                </a:lnTo>
                <a:lnTo>
                  <a:pt x="1806334" y="1828800"/>
                </a:lnTo>
                <a:lnTo>
                  <a:pt x="1772424" y="1854200"/>
                </a:lnTo>
                <a:lnTo>
                  <a:pt x="1736426" y="1879600"/>
                </a:lnTo>
                <a:lnTo>
                  <a:pt x="1698430" y="1905000"/>
                </a:lnTo>
                <a:lnTo>
                  <a:pt x="1658525" y="1930400"/>
                </a:lnTo>
                <a:close/>
              </a:path>
              <a:path w="2898775" h="2768600">
                <a:moveTo>
                  <a:pt x="2693033" y="1473200"/>
                </a:moveTo>
                <a:lnTo>
                  <a:pt x="2643356" y="1473200"/>
                </a:lnTo>
                <a:lnTo>
                  <a:pt x="2625085" y="1460500"/>
                </a:lnTo>
                <a:lnTo>
                  <a:pt x="2609715" y="1447800"/>
                </a:lnTo>
                <a:lnTo>
                  <a:pt x="2598008" y="1435100"/>
                </a:lnTo>
                <a:lnTo>
                  <a:pt x="2733052" y="1435100"/>
                </a:lnTo>
                <a:lnTo>
                  <a:pt x="2716935" y="1460500"/>
                </a:lnTo>
                <a:lnTo>
                  <a:pt x="2693033" y="1473200"/>
                </a:lnTo>
                <a:close/>
              </a:path>
              <a:path w="2898775" h="2768600">
                <a:moveTo>
                  <a:pt x="2119698" y="2184400"/>
                </a:moveTo>
                <a:lnTo>
                  <a:pt x="2007041" y="2184400"/>
                </a:lnTo>
                <a:lnTo>
                  <a:pt x="2025133" y="2171700"/>
                </a:lnTo>
                <a:lnTo>
                  <a:pt x="2040967" y="2159000"/>
                </a:lnTo>
                <a:lnTo>
                  <a:pt x="2163408" y="2044700"/>
                </a:lnTo>
                <a:lnTo>
                  <a:pt x="2174642" y="2032000"/>
                </a:lnTo>
                <a:lnTo>
                  <a:pt x="2179858" y="2006600"/>
                </a:lnTo>
                <a:lnTo>
                  <a:pt x="2178883" y="1993900"/>
                </a:lnTo>
                <a:lnTo>
                  <a:pt x="2171545" y="1968500"/>
                </a:lnTo>
                <a:lnTo>
                  <a:pt x="2096130" y="1854200"/>
                </a:lnTo>
                <a:lnTo>
                  <a:pt x="2091324" y="1841500"/>
                </a:lnTo>
                <a:lnTo>
                  <a:pt x="2087686" y="1841500"/>
                </a:lnTo>
                <a:lnTo>
                  <a:pt x="2085381" y="1828800"/>
                </a:lnTo>
                <a:lnTo>
                  <a:pt x="2084576" y="1828800"/>
                </a:lnTo>
                <a:lnTo>
                  <a:pt x="2087438" y="1803400"/>
                </a:lnTo>
                <a:lnTo>
                  <a:pt x="2095245" y="1803400"/>
                </a:lnTo>
                <a:lnTo>
                  <a:pt x="2106826" y="1790700"/>
                </a:lnTo>
                <a:lnTo>
                  <a:pt x="2713026" y="1790700"/>
                </a:lnTo>
                <a:lnTo>
                  <a:pt x="2724737" y="1765300"/>
                </a:lnTo>
                <a:lnTo>
                  <a:pt x="2740118" y="1752600"/>
                </a:lnTo>
                <a:lnTo>
                  <a:pt x="2808081" y="1752600"/>
                </a:lnTo>
                <a:lnTo>
                  <a:pt x="2831984" y="1765300"/>
                </a:lnTo>
                <a:lnTo>
                  <a:pt x="2848100" y="1790700"/>
                </a:lnTo>
                <a:lnTo>
                  <a:pt x="2854010" y="1828800"/>
                </a:lnTo>
                <a:lnTo>
                  <a:pt x="2848100" y="1854200"/>
                </a:lnTo>
                <a:lnTo>
                  <a:pt x="2188039" y="1854200"/>
                </a:lnTo>
                <a:lnTo>
                  <a:pt x="2233418" y="1930400"/>
                </a:lnTo>
                <a:lnTo>
                  <a:pt x="2243330" y="1955800"/>
                </a:lnTo>
                <a:lnTo>
                  <a:pt x="2249834" y="1968500"/>
                </a:lnTo>
                <a:lnTo>
                  <a:pt x="2252820" y="1993900"/>
                </a:lnTo>
                <a:lnTo>
                  <a:pt x="2252179" y="2019300"/>
                </a:lnTo>
                <a:lnTo>
                  <a:pt x="2247849" y="2032000"/>
                </a:lnTo>
                <a:lnTo>
                  <a:pt x="2240042" y="2057400"/>
                </a:lnTo>
                <a:lnTo>
                  <a:pt x="2228985" y="2082800"/>
                </a:lnTo>
                <a:lnTo>
                  <a:pt x="2214906" y="2095500"/>
                </a:lnTo>
                <a:lnTo>
                  <a:pt x="2119698" y="2184400"/>
                </a:lnTo>
                <a:close/>
              </a:path>
              <a:path w="2898775" h="2768600">
                <a:moveTo>
                  <a:pt x="2808081" y="1892300"/>
                </a:moveTo>
                <a:lnTo>
                  <a:pt x="2740118" y="1892300"/>
                </a:lnTo>
                <a:lnTo>
                  <a:pt x="2724737" y="1879600"/>
                </a:lnTo>
                <a:lnTo>
                  <a:pt x="2713026" y="1854200"/>
                </a:lnTo>
                <a:lnTo>
                  <a:pt x="2848100" y="1854200"/>
                </a:lnTo>
                <a:lnTo>
                  <a:pt x="2831984" y="1879600"/>
                </a:lnTo>
                <a:lnTo>
                  <a:pt x="2808081" y="1892300"/>
                </a:lnTo>
                <a:close/>
              </a:path>
              <a:path w="2898775" h="2768600">
                <a:moveTo>
                  <a:pt x="923610" y="2184400"/>
                </a:moveTo>
                <a:lnTo>
                  <a:pt x="781065" y="2184400"/>
                </a:lnTo>
                <a:lnTo>
                  <a:pt x="799035" y="2171700"/>
                </a:lnTo>
                <a:lnTo>
                  <a:pt x="928203" y="2095500"/>
                </a:lnTo>
                <a:lnTo>
                  <a:pt x="957961" y="2082800"/>
                </a:lnTo>
                <a:lnTo>
                  <a:pt x="989615" y="2070100"/>
                </a:lnTo>
                <a:lnTo>
                  <a:pt x="1021745" y="2070100"/>
                </a:lnTo>
                <a:lnTo>
                  <a:pt x="1052931" y="2082800"/>
                </a:lnTo>
                <a:lnTo>
                  <a:pt x="1070528" y="2095500"/>
                </a:lnTo>
                <a:lnTo>
                  <a:pt x="1088389" y="2095500"/>
                </a:lnTo>
                <a:lnTo>
                  <a:pt x="1124650" y="2120900"/>
                </a:lnTo>
                <a:lnTo>
                  <a:pt x="1153918" y="2133600"/>
                </a:lnTo>
                <a:lnTo>
                  <a:pt x="1178158" y="2146300"/>
                </a:lnTo>
                <a:lnTo>
                  <a:pt x="979766" y="2146300"/>
                </a:lnTo>
                <a:lnTo>
                  <a:pt x="966666" y="2159000"/>
                </a:lnTo>
                <a:lnTo>
                  <a:pt x="923610" y="2184400"/>
                </a:lnTo>
                <a:close/>
              </a:path>
              <a:path w="2898775" h="2768600">
                <a:moveTo>
                  <a:pt x="1586138" y="2400300"/>
                </a:moveTo>
                <a:lnTo>
                  <a:pt x="1490359" y="2400300"/>
                </a:lnTo>
                <a:lnTo>
                  <a:pt x="1506844" y="2387600"/>
                </a:lnTo>
                <a:lnTo>
                  <a:pt x="1519456" y="2374900"/>
                </a:lnTo>
                <a:lnTo>
                  <a:pt x="1526975" y="2362200"/>
                </a:lnTo>
                <a:lnTo>
                  <a:pt x="1561514" y="2209800"/>
                </a:lnTo>
                <a:lnTo>
                  <a:pt x="1572864" y="2171700"/>
                </a:lnTo>
                <a:lnTo>
                  <a:pt x="1591138" y="2146300"/>
                </a:lnTo>
                <a:lnTo>
                  <a:pt x="1615388" y="2133600"/>
                </a:lnTo>
                <a:lnTo>
                  <a:pt x="1644664" y="2120900"/>
                </a:lnTo>
                <a:lnTo>
                  <a:pt x="1680919" y="2095500"/>
                </a:lnTo>
                <a:lnTo>
                  <a:pt x="1698782" y="2095500"/>
                </a:lnTo>
                <a:lnTo>
                  <a:pt x="1716383" y="2082800"/>
                </a:lnTo>
                <a:lnTo>
                  <a:pt x="1747566" y="2070100"/>
                </a:lnTo>
                <a:lnTo>
                  <a:pt x="1779692" y="2070100"/>
                </a:lnTo>
                <a:lnTo>
                  <a:pt x="1811341" y="2082800"/>
                </a:lnTo>
                <a:lnTo>
                  <a:pt x="1841091" y="2095500"/>
                </a:lnTo>
                <a:lnTo>
                  <a:pt x="1927212" y="2146300"/>
                </a:lnTo>
                <a:lnTo>
                  <a:pt x="1747630" y="2146300"/>
                </a:lnTo>
                <a:lnTo>
                  <a:pt x="1708816" y="2171700"/>
                </a:lnTo>
                <a:lnTo>
                  <a:pt x="1689052" y="2171700"/>
                </a:lnTo>
                <a:lnTo>
                  <a:pt x="1669140" y="2184400"/>
                </a:lnTo>
                <a:lnTo>
                  <a:pt x="1656228" y="2184400"/>
                </a:lnTo>
                <a:lnTo>
                  <a:pt x="1645537" y="2197100"/>
                </a:lnTo>
                <a:lnTo>
                  <a:pt x="1637485" y="2209800"/>
                </a:lnTo>
                <a:lnTo>
                  <a:pt x="1632488" y="2222500"/>
                </a:lnTo>
                <a:lnTo>
                  <a:pt x="1597917" y="2374900"/>
                </a:lnTo>
                <a:lnTo>
                  <a:pt x="1591174" y="2387600"/>
                </a:lnTo>
                <a:lnTo>
                  <a:pt x="1586138" y="2400300"/>
                </a:lnTo>
                <a:close/>
              </a:path>
              <a:path w="2898775" h="2768600">
                <a:moveTo>
                  <a:pt x="1552103" y="2451100"/>
                </a:moveTo>
                <a:lnTo>
                  <a:pt x="1217213" y="2451100"/>
                </a:lnTo>
                <a:lnTo>
                  <a:pt x="1201322" y="2425700"/>
                </a:lnTo>
                <a:lnTo>
                  <a:pt x="1188198" y="2413000"/>
                </a:lnTo>
                <a:lnTo>
                  <a:pt x="1178125" y="2387600"/>
                </a:lnTo>
                <a:lnTo>
                  <a:pt x="1171386" y="2374900"/>
                </a:lnTo>
                <a:lnTo>
                  <a:pt x="1136832" y="2222500"/>
                </a:lnTo>
                <a:lnTo>
                  <a:pt x="1131834" y="2209800"/>
                </a:lnTo>
                <a:lnTo>
                  <a:pt x="1123782" y="2197100"/>
                </a:lnTo>
                <a:lnTo>
                  <a:pt x="1113091" y="2184400"/>
                </a:lnTo>
                <a:lnTo>
                  <a:pt x="1100177" y="2184400"/>
                </a:lnTo>
                <a:lnTo>
                  <a:pt x="1080255" y="2171700"/>
                </a:lnTo>
                <a:lnTo>
                  <a:pt x="1060484" y="2171700"/>
                </a:lnTo>
                <a:lnTo>
                  <a:pt x="1021665" y="2146300"/>
                </a:lnTo>
                <a:lnTo>
                  <a:pt x="1178158" y="2146300"/>
                </a:lnTo>
                <a:lnTo>
                  <a:pt x="1196425" y="2171700"/>
                </a:lnTo>
                <a:lnTo>
                  <a:pt x="1207771" y="2209800"/>
                </a:lnTo>
                <a:lnTo>
                  <a:pt x="1242326" y="2362200"/>
                </a:lnTo>
                <a:lnTo>
                  <a:pt x="1249842" y="2374900"/>
                </a:lnTo>
                <a:lnTo>
                  <a:pt x="1262455" y="2387600"/>
                </a:lnTo>
                <a:lnTo>
                  <a:pt x="1278941" y="2400300"/>
                </a:lnTo>
                <a:lnTo>
                  <a:pt x="1586138" y="2400300"/>
                </a:lnTo>
                <a:lnTo>
                  <a:pt x="1581102" y="2413000"/>
                </a:lnTo>
                <a:lnTo>
                  <a:pt x="1567984" y="2425700"/>
                </a:lnTo>
                <a:lnTo>
                  <a:pt x="1552103" y="2451100"/>
                </a:lnTo>
                <a:close/>
              </a:path>
              <a:path w="2898775" h="2768600">
                <a:moveTo>
                  <a:pt x="2036766" y="2247900"/>
                </a:moveTo>
                <a:lnTo>
                  <a:pt x="1951260" y="2247900"/>
                </a:lnTo>
                <a:lnTo>
                  <a:pt x="1931819" y="2235200"/>
                </a:lnTo>
                <a:lnTo>
                  <a:pt x="1802638" y="2159000"/>
                </a:lnTo>
                <a:lnTo>
                  <a:pt x="1789540" y="2146300"/>
                </a:lnTo>
                <a:lnTo>
                  <a:pt x="1927212" y="2146300"/>
                </a:lnTo>
                <a:lnTo>
                  <a:pt x="1970272" y="2171700"/>
                </a:lnTo>
                <a:lnTo>
                  <a:pt x="1988237" y="2184400"/>
                </a:lnTo>
                <a:lnTo>
                  <a:pt x="2119698" y="2184400"/>
                </a:lnTo>
                <a:lnTo>
                  <a:pt x="2092496" y="2209800"/>
                </a:lnTo>
                <a:lnTo>
                  <a:pt x="2075802" y="2235200"/>
                </a:lnTo>
                <a:lnTo>
                  <a:pt x="2057068" y="2235200"/>
                </a:lnTo>
                <a:lnTo>
                  <a:pt x="2036766" y="2247900"/>
                </a:lnTo>
                <a:close/>
              </a:path>
              <a:path w="2898775" h="2768600">
                <a:moveTo>
                  <a:pt x="1800009" y="2705100"/>
                </a:moveTo>
                <a:lnTo>
                  <a:pt x="1386261" y="2705100"/>
                </a:lnTo>
                <a:lnTo>
                  <a:pt x="1436201" y="2692400"/>
                </a:lnTo>
                <a:lnTo>
                  <a:pt x="1534984" y="2692400"/>
                </a:lnTo>
                <a:lnTo>
                  <a:pt x="1583763" y="2679700"/>
                </a:lnTo>
                <a:lnTo>
                  <a:pt x="1632092" y="2679700"/>
                </a:lnTo>
                <a:lnTo>
                  <a:pt x="1820279" y="2628900"/>
                </a:lnTo>
                <a:lnTo>
                  <a:pt x="1865886" y="2603500"/>
                </a:lnTo>
                <a:lnTo>
                  <a:pt x="1910854" y="2590800"/>
                </a:lnTo>
                <a:lnTo>
                  <a:pt x="1955151" y="2565400"/>
                </a:lnTo>
                <a:lnTo>
                  <a:pt x="1998747" y="2552700"/>
                </a:lnTo>
                <a:lnTo>
                  <a:pt x="2041608" y="2527300"/>
                </a:lnTo>
                <a:lnTo>
                  <a:pt x="2083705" y="2501900"/>
                </a:lnTo>
                <a:lnTo>
                  <a:pt x="2125006" y="2476500"/>
                </a:lnTo>
                <a:lnTo>
                  <a:pt x="2165478" y="2438400"/>
                </a:lnTo>
                <a:lnTo>
                  <a:pt x="2205091" y="2413000"/>
                </a:lnTo>
                <a:lnTo>
                  <a:pt x="2491563" y="2413000"/>
                </a:lnTo>
                <a:lnTo>
                  <a:pt x="2503066" y="2387600"/>
                </a:lnTo>
                <a:lnTo>
                  <a:pt x="2518081" y="2374900"/>
                </a:lnTo>
                <a:lnTo>
                  <a:pt x="2584435" y="2374900"/>
                </a:lnTo>
                <a:lnTo>
                  <a:pt x="2607874" y="2387600"/>
                </a:lnTo>
                <a:lnTo>
                  <a:pt x="2623677" y="2413000"/>
                </a:lnTo>
                <a:lnTo>
                  <a:pt x="2629473" y="2438400"/>
                </a:lnTo>
                <a:lnTo>
                  <a:pt x="2623677" y="2476500"/>
                </a:lnTo>
                <a:lnTo>
                  <a:pt x="2237549" y="2476500"/>
                </a:lnTo>
                <a:lnTo>
                  <a:pt x="2197917" y="2501900"/>
                </a:lnTo>
                <a:lnTo>
                  <a:pt x="2157355" y="2527300"/>
                </a:lnTo>
                <a:lnTo>
                  <a:pt x="2115891" y="2552700"/>
                </a:lnTo>
                <a:lnTo>
                  <a:pt x="2073554" y="2578100"/>
                </a:lnTo>
                <a:lnTo>
                  <a:pt x="2030373" y="2603500"/>
                </a:lnTo>
                <a:lnTo>
                  <a:pt x="1986377" y="2628900"/>
                </a:lnTo>
                <a:lnTo>
                  <a:pt x="1941595" y="2654300"/>
                </a:lnTo>
                <a:lnTo>
                  <a:pt x="1896056" y="2667000"/>
                </a:lnTo>
                <a:lnTo>
                  <a:pt x="1849788" y="2692400"/>
                </a:lnTo>
                <a:lnTo>
                  <a:pt x="1800009" y="2705100"/>
                </a:lnTo>
                <a:close/>
              </a:path>
              <a:path w="2898775" h="2768600">
                <a:moveTo>
                  <a:pt x="1492966" y="2476500"/>
                </a:moveTo>
                <a:lnTo>
                  <a:pt x="1276330" y="2476500"/>
                </a:lnTo>
                <a:lnTo>
                  <a:pt x="1255272" y="2463800"/>
                </a:lnTo>
                <a:lnTo>
                  <a:pt x="1235401" y="2451100"/>
                </a:lnTo>
                <a:lnTo>
                  <a:pt x="1533905" y="2451100"/>
                </a:lnTo>
                <a:lnTo>
                  <a:pt x="1514027" y="2463800"/>
                </a:lnTo>
                <a:lnTo>
                  <a:pt x="1492966" y="2476500"/>
                </a:lnTo>
                <a:close/>
              </a:path>
              <a:path w="2898775" h="2768600">
                <a:moveTo>
                  <a:pt x="2584435" y="2514600"/>
                </a:moveTo>
                <a:lnTo>
                  <a:pt x="2534345" y="2514600"/>
                </a:lnTo>
                <a:lnTo>
                  <a:pt x="2515426" y="2501900"/>
                </a:lnTo>
                <a:lnTo>
                  <a:pt x="2499895" y="2489200"/>
                </a:lnTo>
                <a:lnTo>
                  <a:pt x="2488675" y="2476500"/>
                </a:lnTo>
                <a:lnTo>
                  <a:pt x="2623677" y="2476500"/>
                </a:lnTo>
                <a:lnTo>
                  <a:pt x="2607874" y="2489200"/>
                </a:lnTo>
                <a:lnTo>
                  <a:pt x="2584435" y="2514600"/>
                </a:lnTo>
                <a:close/>
              </a:path>
              <a:path w="2898775" h="2768600">
                <a:moveTo>
                  <a:pt x="1439154" y="2768600"/>
                </a:moveTo>
                <a:lnTo>
                  <a:pt x="1284774" y="2768600"/>
                </a:lnTo>
                <a:lnTo>
                  <a:pt x="1234502" y="2755900"/>
                </a:lnTo>
                <a:lnTo>
                  <a:pt x="1491783" y="2755900"/>
                </a:lnTo>
                <a:lnTo>
                  <a:pt x="1439154" y="2768600"/>
                </a:lnTo>
                <a:close/>
              </a:path>
            </a:pathLst>
          </a:custGeom>
          <a:solidFill>
            <a:srgbClr val="FFFFFF">
              <a:alpha val="6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8587" y="1752133"/>
            <a:ext cx="1080135" cy="1080135"/>
          </a:xfrm>
          <a:custGeom>
            <a:avLst/>
            <a:gdLst/>
            <a:ahLst/>
            <a:cxnLst/>
            <a:rect l="l" t="t" r="r" b="b"/>
            <a:pathLst>
              <a:path w="1080134" h="1080135">
                <a:moveTo>
                  <a:pt x="540014" y="1080028"/>
                </a:moveTo>
                <a:lnTo>
                  <a:pt x="490861" y="1077821"/>
                </a:lnTo>
                <a:lnTo>
                  <a:pt x="442944" y="1071327"/>
                </a:lnTo>
                <a:lnTo>
                  <a:pt x="396455" y="1060738"/>
                </a:lnTo>
                <a:lnTo>
                  <a:pt x="351583" y="1046243"/>
                </a:lnTo>
                <a:lnTo>
                  <a:pt x="308520" y="1028034"/>
                </a:lnTo>
                <a:lnTo>
                  <a:pt x="267456" y="1006300"/>
                </a:lnTo>
                <a:lnTo>
                  <a:pt x="228581" y="981234"/>
                </a:lnTo>
                <a:lnTo>
                  <a:pt x="192087" y="953024"/>
                </a:lnTo>
                <a:lnTo>
                  <a:pt x="158164" y="921862"/>
                </a:lnTo>
                <a:lnTo>
                  <a:pt x="127002" y="887939"/>
                </a:lnTo>
                <a:lnTo>
                  <a:pt x="98793" y="851445"/>
                </a:lnTo>
                <a:lnTo>
                  <a:pt x="73726" y="812570"/>
                </a:lnTo>
                <a:lnTo>
                  <a:pt x="51993" y="771506"/>
                </a:lnTo>
                <a:lnTo>
                  <a:pt x="33784" y="728443"/>
                </a:lnTo>
                <a:lnTo>
                  <a:pt x="19289" y="683572"/>
                </a:lnTo>
                <a:lnTo>
                  <a:pt x="8700" y="637082"/>
                </a:lnTo>
                <a:lnTo>
                  <a:pt x="2206" y="589166"/>
                </a:lnTo>
                <a:lnTo>
                  <a:pt x="0" y="540014"/>
                </a:lnTo>
                <a:lnTo>
                  <a:pt x="2206" y="490861"/>
                </a:lnTo>
                <a:lnTo>
                  <a:pt x="8700" y="442946"/>
                </a:lnTo>
                <a:lnTo>
                  <a:pt x="19289" y="396457"/>
                </a:lnTo>
                <a:lnTo>
                  <a:pt x="33784" y="351586"/>
                </a:lnTo>
                <a:lnTo>
                  <a:pt x="51993" y="308523"/>
                </a:lnTo>
                <a:lnTo>
                  <a:pt x="73726" y="267459"/>
                </a:lnTo>
                <a:lnTo>
                  <a:pt x="98793" y="228584"/>
                </a:lnTo>
                <a:lnTo>
                  <a:pt x="127002" y="192090"/>
                </a:lnTo>
                <a:lnTo>
                  <a:pt x="158164" y="158166"/>
                </a:lnTo>
                <a:lnTo>
                  <a:pt x="192087" y="127004"/>
                </a:lnTo>
                <a:lnTo>
                  <a:pt x="228581" y="98795"/>
                </a:lnTo>
                <a:lnTo>
                  <a:pt x="267456" y="73727"/>
                </a:lnTo>
                <a:lnTo>
                  <a:pt x="308520" y="51994"/>
                </a:lnTo>
                <a:lnTo>
                  <a:pt x="351583" y="33784"/>
                </a:lnTo>
                <a:lnTo>
                  <a:pt x="396455" y="19289"/>
                </a:lnTo>
                <a:lnTo>
                  <a:pt x="442944" y="8700"/>
                </a:lnTo>
                <a:lnTo>
                  <a:pt x="490861" y="2206"/>
                </a:lnTo>
                <a:lnTo>
                  <a:pt x="540014" y="0"/>
                </a:lnTo>
                <a:lnTo>
                  <a:pt x="589167" y="2206"/>
                </a:lnTo>
                <a:lnTo>
                  <a:pt x="637083" y="8700"/>
                </a:lnTo>
                <a:lnTo>
                  <a:pt x="683573" y="19289"/>
                </a:lnTo>
                <a:lnTo>
                  <a:pt x="728444" y="33784"/>
                </a:lnTo>
                <a:lnTo>
                  <a:pt x="771507" y="51994"/>
                </a:lnTo>
                <a:lnTo>
                  <a:pt x="812571" y="73727"/>
                </a:lnTo>
                <a:lnTo>
                  <a:pt x="851446" y="98795"/>
                </a:lnTo>
                <a:lnTo>
                  <a:pt x="887940" y="127004"/>
                </a:lnTo>
                <a:lnTo>
                  <a:pt x="921863" y="158166"/>
                </a:lnTo>
                <a:lnTo>
                  <a:pt x="953025" y="192090"/>
                </a:lnTo>
                <a:lnTo>
                  <a:pt x="981234" y="228584"/>
                </a:lnTo>
                <a:lnTo>
                  <a:pt x="1006301" y="267459"/>
                </a:lnTo>
                <a:lnTo>
                  <a:pt x="1028034" y="308523"/>
                </a:lnTo>
                <a:lnTo>
                  <a:pt x="1046244" y="351586"/>
                </a:lnTo>
                <a:lnTo>
                  <a:pt x="1060738" y="396457"/>
                </a:lnTo>
                <a:lnTo>
                  <a:pt x="1071328" y="442946"/>
                </a:lnTo>
                <a:lnTo>
                  <a:pt x="1077821" y="490861"/>
                </a:lnTo>
                <a:lnTo>
                  <a:pt x="1080028" y="540014"/>
                </a:lnTo>
                <a:lnTo>
                  <a:pt x="1077821" y="589166"/>
                </a:lnTo>
                <a:lnTo>
                  <a:pt x="1071328" y="637082"/>
                </a:lnTo>
                <a:lnTo>
                  <a:pt x="1060738" y="683572"/>
                </a:lnTo>
                <a:lnTo>
                  <a:pt x="1046244" y="728443"/>
                </a:lnTo>
                <a:lnTo>
                  <a:pt x="1028034" y="771506"/>
                </a:lnTo>
                <a:lnTo>
                  <a:pt x="1006301" y="812570"/>
                </a:lnTo>
                <a:lnTo>
                  <a:pt x="981234" y="851445"/>
                </a:lnTo>
                <a:lnTo>
                  <a:pt x="953025" y="887939"/>
                </a:lnTo>
                <a:lnTo>
                  <a:pt x="921863" y="921862"/>
                </a:lnTo>
                <a:lnTo>
                  <a:pt x="887940" y="953024"/>
                </a:lnTo>
                <a:lnTo>
                  <a:pt x="851446" y="981234"/>
                </a:lnTo>
                <a:lnTo>
                  <a:pt x="812571" y="1006300"/>
                </a:lnTo>
                <a:lnTo>
                  <a:pt x="771507" y="1028034"/>
                </a:lnTo>
                <a:lnTo>
                  <a:pt x="728444" y="1046243"/>
                </a:lnTo>
                <a:lnTo>
                  <a:pt x="683573" y="1060738"/>
                </a:lnTo>
                <a:lnTo>
                  <a:pt x="637083" y="1071327"/>
                </a:lnTo>
                <a:lnTo>
                  <a:pt x="589167" y="1077821"/>
                </a:lnTo>
                <a:lnTo>
                  <a:pt x="540014" y="108002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77516" y="1823868"/>
            <a:ext cx="5379085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500" b="0" spc="135" dirty="0">
                <a:solidFill>
                  <a:srgbClr val="000000"/>
                </a:solidFill>
                <a:latin typeface="Lucida Sans Unicode"/>
                <a:cs typeface="Lucida Sans Unicode"/>
              </a:rPr>
              <a:t>M</a:t>
            </a:r>
            <a:r>
              <a:rPr sz="5500" b="0" spc="135" dirty="0">
                <a:solidFill>
                  <a:srgbClr val="FFFFFF"/>
                </a:solidFill>
                <a:latin typeface="Lucida Sans Unicode"/>
                <a:cs typeface="Lucida Sans Unicode"/>
              </a:rPr>
              <a:t>eet</a:t>
            </a:r>
            <a:r>
              <a:rPr sz="5500" b="0" spc="-30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500" b="0" dirty="0">
                <a:solidFill>
                  <a:srgbClr val="FFFFFF"/>
                </a:solidFill>
                <a:latin typeface="Lucida Sans Unicode"/>
                <a:cs typeface="Lucida Sans Unicode"/>
              </a:rPr>
              <a:t>Our</a:t>
            </a:r>
            <a:r>
              <a:rPr sz="5500" b="0" spc="-3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500" b="0" spc="225" dirty="0">
                <a:solidFill>
                  <a:srgbClr val="FFFFFF"/>
                </a:solidFill>
                <a:latin typeface="Lucida Sans Unicode"/>
                <a:cs typeface="Lucida Sans Unicode"/>
              </a:rPr>
              <a:t>Team</a:t>
            </a:r>
            <a:endParaRPr sz="55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91320" y="4502944"/>
            <a:ext cx="4757420" cy="14198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300" b="1" spc="405" dirty="0">
                <a:solidFill>
                  <a:srgbClr val="5C5C5C"/>
                </a:solidFill>
                <a:latin typeface="Trebuchet MS"/>
                <a:cs typeface="Trebuchet MS"/>
              </a:rPr>
              <a:t>Ayman</a:t>
            </a:r>
            <a:r>
              <a:rPr sz="3300" b="1" spc="-290" dirty="0">
                <a:solidFill>
                  <a:srgbClr val="5C5C5C"/>
                </a:solidFill>
                <a:latin typeface="Trebuchet MS"/>
                <a:cs typeface="Trebuchet MS"/>
              </a:rPr>
              <a:t> </a:t>
            </a:r>
            <a:r>
              <a:rPr sz="3300" b="1" spc="300" dirty="0">
                <a:solidFill>
                  <a:srgbClr val="5C5C5C"/>
                </a:solidFill>
                <a:latin typeface="Trebuchet MS"/>
                <a:cs typeface="Trebuchet MS"/>
              </a:rPr>
              <a:t>Abu</a:t>
            </a:r>
            <a:r>
              <a:rPr sz="3300" b="1" spc="-290" dirty="0">
                <a:solidFill>
                  <a:srgbClr val="5C5C5C"/>
                </a:solidFill>
                <a:latin typeface="Trebuchet MS"/>
                <a:cs typeface="Trebuchet MS"/>
              </a:rPr>
              <a:t> </a:t>
            </a:r>
            <a:r>
              <a:rPr sz="3300" b="1" spc="-10" dirty="0">
                <a:solidFill>
                  <a:srgbClr val="5C5C5C"/>
                </a:solidFill>
                <a:latin typeface="Trebuchet MS"/>
                <a:cs typeface="Trebuchet MS"/>
              </a:rPr>
              <a:t>Hijleh</a:t>
            </a:r>
            <a:endParaRPr sz="33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3050"/>
              </a:spcBef>
            </a:pPr>
            <a:r>
              <a:rPr sz="3300" spc="105" dirty="0">
                <a:solidFill>
                  <a:srgbClr val="5C5C5C"/>
                </a:solidFill>
                <a:latin typeface="Lucida Sans Unicode"/>
                <a:cs typeface="Lucida Sans Unicode"/>
              </a:rPr>
              <a:t>Computer</a:t>
            </a:r>
            <a:r>
              <a:rPr sz="3300" spc="-150" dirty="0">
                <a:solidFill>
                  <a:srgbClr val="5C5C5C"/>
                </a:solidFill>
                <a:latin typeface="Lucida Sans Unicode"/>
                <a:cs typeface="Lucida Sans Unicode"/>
              </a:rPr>
              <a:t> </a:t>
            </a:r>
            <a:r>
              <a:rPr sz="3300" spc="-10" dirty="0">
                <a:solidFill>
                  <a:srgbClr val="5C5C5C"/>
                </a:solidFill>
                <a:latin typeface="Lucida Sans Unicode"/>
                <a:cs typeface="Lucida Sans Unicode"/>
              </a:rPr>
              <a:t>Engineering</a:t>
            </a:r>
            <a:endParaRPr sz="33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51657" y="4502944"/>
            <a:ext cx="4757420" cy="14198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300" b="1" spc="355" dirty="0">
                <a:solidFill>
                  <a:srgbClr val="FFFFFF"/>
                </a:solidFill>
                <a:latin typeface="Trebuchet MS"/>
                <a:cs typeface="Trebuchet MS"/>
              </a:rPr>
              <a:t>Baha</a:t>
            </a:r>
            <a:r>
              <a:rPr sz="3300" b="1" spc="-2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300" b="1" spc="235" dirty="0">
                <a:solidFill>
                  <a:srgbClr val="FFFFFF"/>
                </a:solidFill>
                <a:latin typeface="Trebuchet MS"/>
                <a:cs typeface="Trebuchet MS"/>
              </a:rPr>
              <a:t>Alawneh</a:t>
            </a:r>
            <a:endParaRPr sz="33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3050"/>
              </a:spcBef>
            </a:pPr>
            <a:r>
              <a:rPr sz="3300" spc="105" dirty="0">
                <a:solidFill>
                  <a:srgbClr val="FFFFFF"/>
                </a:solidFill>
                <a:latin typeface="Lucida Sans Unicode"/>
                <a:cs typeface="Lucida Sans Unicode"/>
              </a:rPr>
              <a:t>Computer</a:t>
            </a:r>
            <a:r>
              <a:rPr sz="33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33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Engineering</a:t>
            </a:r>
            <a:endParaRPr sz="33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854578" y="4286911"/>
            <a:ext cx="389001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spc="840" dirty="0">
                <a:solidFill>
                  <a:srgbClr val="000000"/>
                </a:solidFill>
                <a:latin typeface="Trebuchet MS"/>
                <a:cs typeface="Trebuchet MS"/>
              </a:rPr>
              <a:t>Home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1457" y="1652465"/>
            <a:ext cx="4204335" cy="8316595"/>
            <a:chOff x="331457" y="1652465"/>
            <a:chExt cx="4204335" cy="8316595"/>
          </a:xfrm>
        </p:grpSpPr>
        <p:sp>
          <p:nvSpPr>
            <p:cNvPr id="3" name="object 3"/>
            <p:cNvSpPr/>
            <p:nvPr/>
          </p:nvSpPr>
          <p:spPr>
            <a:xfrm>
              <a:off x="417048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65" y="8234964"/>
                  </a:moveTo>
                  <a:lnTo>
                    <a:pt x="568561" y="8234964"/>
                  </a:lnTo>
                  <a:lnTo>
                    <a:pt x="519529" y="8232876"/>
                  </a:lnTo>
                  <a:lnTo>
                    <a:pt x="471649" y="8226725"/>
                  </a:lnTo>
                  <a:lnTo>
                    <a:pt x="425095" y="8216683"/>
                  </a:lnTo>
                  <a:lnTo>
                    <a:pt x="380036" y="8202920"/>
                  </a:lnTo>
                  <a:lnTo>
                    <a:pt x="336643" y="8185609"/>
                  </a:lnTo>
                  <a:lnTo>
                    <a:pt x="295089" y="8164920"/>
                  </a:lnTo>
                  <a:lnTo>
                    <a:pt x="255544" y="8141023"/>
                  </a:lnTo>
                  <a:lnTo>
                    <a:pt x="218179" y="8114091"/>
                  </a:lnTo>
                  <a:lnTo>
                    <a:pt x="183165" y="8084295"/>
                  </a:lnTo>
                  <a:lnTo>
                    <a:pt x="150674" y="8051804"/>
                  </a:lnTo>
                  <a:lnTo>
                    <a:pt x="120876" y="8016792"/>
                  </a:lnTo>
                  <a:lnTo>
                    <a:pt x="93943" y="7979428"/>
                  </a:lnTo>
                  <a:lnTo>
                    <a:pt x="70046" y="7939884"/>
                  </a:lnTo>
                  <a:lnTo>
                    <a:pt x="49356" y="7898331"/>
                  </a:lnTo>
                  <a:lnTo>
                    <a:pt x="32044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4" y="380034"/>
                  </a:lnTo>
                  <a:lnTo>
                    <a:pt x="49312" y="336754"/>
                  </a:lnTo>
                  <a:lnTo>
                    <a:pt x="70046" y="295088"/>
                  </a:lnTo>
                  <a:lnTo>
                    <a:pt x="93943" y="255543"/>
                  </a:lnTo>
                  <a:lnTo>
                    <a:pt x="120876" y="218178"/>
                  </a:lnTo>
                  <a:lnTo>
                    <a:pt x="150674" y="183165"/>
                  </a:lnTo>
                  <a:lnTo>
                    <a:pt x="183165" y="150674"/>
                  </a:lnTo>
                  <a:lnTo>
                    <a:pt x="218179" y="120876"/>
                  </a:lnTo>
                  <a:lnTo>
                    <a:pt x="255544" y="93943"/>
                  </a:lnTo>
                  <a:lnTo>
                    <a:pt x="295089" y="70046"/>
                  </a:lnTo>
                  <a:lnTo>
                    <a:pt x="336643" y="49356"/>
                  </a:lnTo>
                  <a:lnTo>
                    <a:pt x="380036" y="32044"/>
                  </a:lnTo>
                  <a:lnTo>
                    <a:pt x="425095" y="18281"/>
                  </a:lnTo>
                  <a:lnTo>
                    <a:pt x="471649" y="8239"/>
                  </a:lnTo>
                  <a:lnTo>
                    <a:pt x="519529" y="2088"/>
                  </a:lnTo>
                  <a:lnTo>
                    <a:pt x="568561" y="0"/>
                  </a:lnTo>
                  <a:lnTo>
                    <a:pt x="3464365" y="0"/>
                  </a:lnTo>
                  <a:lnTo>
                    <a:pt x="3513397" y="2088"/>
                  </a:lnTo>
                  <a:lnTo>
                    <a:pt x="3561274" y="8239"/>
                  </a:lnTo>
                  <a:lnTo>
                    <a:pt x="3607828" y="18281"/>
                  </a:lnTo>
                  <a:lnTo>
                    <a:pt x="3652885" y="32044"/>
                  </a:lnTo>
                  <a:lnTo>
                    <a:pt x="3696276" y="49356"/>
                  </a:lnTo>
                  <a:lnTo>
                    <a:pt x="3737829" y="70046"/>
                  </a:lnTo>
                  <a:lnTo>
                    <a:pt x="3777373" y="93943"/>
                  </a:lnTo>
                  <a:lnTo>
                    <a:pt x="3814737" y="120876"/>
                  </a:lnTo>
                  <a:lnTo>
                    <a:pt x="3849749" y="150674"/>
                  </a:lnTo>
                  <a:lnTo>
                    <a:pt x="3882240" y="183165"/>
                  </a:lnTo>
                  <a:lnTo>
                    <a:pt x="3904989" y="209897"/>
                  </a:lnTo>
                  <a:lnTo>
                    <a:pt x="548182" y="209897"/>
                  </a:lnTo>
                  <a:lnTo>
                    <a:pt x="498552" y="213549"/>
                  </a:lnTo>
                  <a:lnTo>
                    <a:pt x="451164" y="224154"/>
                  </a:lnTo>
                  <a:lnTo>
                    <a:pt x="406541" y="241191"/>
                  </a:lnTo>
                  <a:lnTo>
                    <a:pt x="365206" y="264134"/>
                  </a:lnTo>
                  <a:lnTo>
                    <a:pt x="327684" y="292460"/>
                  </a:lnTo>
                  <a:lnTo>
                    <a:pt x="294499" y="325647"/>
                  </a:lnTo>
                  <a:lnTo>
                    <a:pt x="266172" y="363169"/>
                  </a:lnTo>
                  <a:lnTo>
                    <a:pt x="243229" y="404503"/>
                  </a:lnTo>
                  <a:lnTo>
                    <a:pt x="226193" y="449126"/>
                  </a:lnTo>
                  <a:lnTo>
                    <a:pt x="215588" y="496514"/>
                  </a:lnTo>
                  <a:lnTo>
                    <a:pt x="211936" y="546143"/>
                  </a:lnTo>
                  <a:lnTo>
                    <a:pt x="211936" y="7699004"/>
                  </a:lnTo>
                  <a:lnTo>
                    <a:pt x="215588" y="7748632"/>
                  </a:lnTo>
                  <a:lnTo>
                    <a:pt x="226193" y="7796021"/>
                  </a:lnTo>
                  <a:lnTo>
                    <a:pt x="243229" y="7840644"/>
                  </a:lnTo>
                  <a:lnTo>
                    <a:pt x="266172" y="7881980"/>
                  </a:lnTo>
                  <a:lnTo>
                    <a:pt x="294499" y="7919503"/>
                  </a:lnTo>
                  <a:lnTo>
                    <a:pt x="327684" y="7952690"/>
                  </a:lnTo>
                  <a:lnTo>
                    <a:pt x="365206" y="7981018"/>
                  </a:lnTo>
                  <a:lnTo>
                    <a:pt x="406541" y="8003963"/>
                  </a:lnTo>
                  <a:lnTo>
                    <a:pt x="451164" y="8021000"/>
                  </a:lnTo>
                  <a:lnTo>
                    <a:pt x="498552" y="8031607"/>
                  </a:lnTo>
                  <a:lnTo>
                    <a:pt x="548182" y="8035259"/>
                  </a:lnTo>
                  <a:lnTo>
                    <a:pt x="3896320" y="8035259"/>
                  </a:lnTo>
                  <a:lnTo>
                    <a:pt x="3882240" y="8051804"/>
                  </a:lnTo>
                  <a:lnTo>
                    <a:pt x="3849749" y="8084295"/>
                  </a:lnTo>
                  <a:lnTo>
                    <a:pt x="3814737" y="8114091"/>
                  </a:lnTo>
                  <a:lnTo>
                    <a:pt x="3777373" y="8141023"/>
                  </a:lnTo>
                  <a:lnTo>
                    <a:pt x="3737829" y="8164920"/>
                  </a:lnTo>
                  <a:lnTo>
                    <a:pt x="3696276" y="8185609"/>
                  </a:lnTo>
                  <a:lnTo>
                    <a:pt x="3652885" y="8202920"/>
                  </a:lnTo>
                  <a:lnTo>
                    <a:pt x="3607828" y="8216683"/>
                  </a:lnTo>
                  <a:lnTo>
                    <a:pt x="3561274" y="8226725"/>
                  </a:lnTo>
                  <a:lnTo>
                    <a:pt x="3513397" y="8232876"/>
                  </a:lnTo>
                  <a:lnTo>
                    <a:pt x="3464365" y="8234964"/>
                  </a:lnTo>
                  <a:close/>
                </a:path>
                <a:path w="4033520" h="8235315">
                  <a:moveTo>
                    <a:pt x="2861136" y="491121"/>
                  </a:moveTo>
                  <a:lnTo>
                    <a:pt x="1175842" y="491121"/>
                  </a:lnTo>
                  <a:lnTo>
                    <a:pt x="1125716" y="484299"/>
                  </a:lnTo>
                  <a:lnTo>
                    <a:pt x="1080515" y="465081"/>
                  </a:lnTo>
                  <a:lnTo>
                    <a:pt x="1042107" y="435334"/>
                  </a:lnTo>
                  <a:lnTo>
                    <a:pt x="1012360" y="396927"/>
                  </a:lnTo>
                  <a:lnTo>
                    <a:pt x="993141" y="351727"/>
                  </a:lnTo>
                  <a:lnTo>
                    <a:pt x="986320" y="301602"/>
                  </a:lnTo>
                  <a:lnTo>
                    <a:pt x="986320" y="209897"/>
                  </a:lnTo>
                  <a:lnTo>
                    <a:pt x="3050660" y="209897"/>
                  </a:lnTo>
                  <a:lnTo>
                    <a:pt x="3050660" y="260844"/>
                  </a:lnTo>
                  <a:lnTo>
                    <a:pt x="2500445" y="260844"/>
                  </a:lnTo>
                  <a:lnTo>
                    <a:pt x="2481309" y="264792"/>
                  </a:lnTo>
                  <a:lnTo>
                    <a:pt x="2465039" y="275618"/>
                  </a:lnTo>
                  <a:lnTo>
                    <a:pt x="2463969" y="277148"/>
                  </a:lnTo>
                  <a:lnTo>
                    <a:pt x="1748479" y="277148"/>
                  </a:lnTo>
                  <a:lnTo>
                    <a:pt x="1735327" y="279695"/>
                  </a:lnTo>
                  <a:lnTo>
                    <a:pt x="1724278" y="286827"/>
                  </a:lnTo>
                  <a:lnTo>
                    <a:pt x="1716669" y="297780"/>
                  </a:lnTo>
                  <a:lnTo>
                    <a:pt x="1713835" y="311789"/>
                  </a:lnTo>
                  <a:lnTo>
                    <a:pt x="1716638" y="325647"/>
                  </a:lnTo>
                  <a:lnTo>
                    <a:pt x="1716669" y="325799"/>
                  </a:lnTo>
                  <a:lnTo>
                    <a:pt x="1724278" y="336754"/>
                  </a:lnTo>
                  <a:lnTo>
                    <a:pt x="1735327" y="343887"/>
                  </a:lnTo>
                  <a:lnTo>
                    <a:pt x="1748479" y="346435"/>
                  </a:lnTo>
                  <a:lnTo>
                    <a:pt x="2463252" y="346435"/>
                  </a:lnTo>
                  <a:lnTo>
                    <a:pt x="2464274" y="347962"/>
                  </a:lnTo>
                  <a:lnTo>
                    <a:pt x="2480449" y="358788"/>
                  </a:lnTo>
                  <a:lnTo>
                    <a:pt x="2500445" y="362736"/>
                  </a:lnTo>
                  <a:lnTo>
                    <a:pt x="3039158" y="362736"/>
                  </a:lnTo>
                  <a:lnTo>
                    <a:pt x="3024621" y="396927"/>
                  </a:lnTo>
                  <a:lnTo>
                    <a:pt x="2994874" y="435334"/>
                  </a:lnTo>
                  <a:lnTo>
                    <a:pt x="2956466" y="465081"/>
                  </a:lnTo>
                  <a:lnTo>
                    <a:pt x="2911264" y="484299"/>
                  </a:lnTo>
                  <a:lnTo>
                    <a:pt x="2861136" y="491121"/>
                  </a:lnTo>
                  <a:close/>
                </a:path>
                <a:path w="4033520" h="8235315">
                  <a:moveTo>
                    <a:pt x="3896320" y="8035259"/>
                  </a:moveTo>
                  <a:lnTo>
                    <a:pt x="3488810" y="8035259"/>
                  </a:lnTo>
                  <a:lnTo>
                    <a:pt x="3538439" y="8031607"/>
                  </a:lnTo>
                  <a:lnTo>
                    <a:pt x="3585827" y="8021000"/>
                  </a:lnTo>
                  <a:lnTo>
                    <a:pt x="3630451" y="8003963"/>
                  </a:lnTo>
                  <a:lnTo>
                    <a:pt x="3671786" y="7981018"/>
                  </a:lnTo>
                  <a:lnTo>
                    <a:pt x="3709310" y="7952690"/>
                  </a:lnTo>
                  <a:lnTo>
                    <a:pt x="3742497" y="7919503"/>
                  </a:lnTo>
                  <a:lnTo>
                    <a:pt x="3770825" y="7881980"/>
                  </a:lnTo>
                  <a:lnTo>
                    <a:pt x="3793770" y="7840644"/>
                  </a:lnTo>
                  <a:lnTo>
                    <a:pt x="3810807" y="7796021"/>
                  </a:lnTo>
                  <a:lnTo>
                    <a:pt x="3821414" y="7748632"/>
                  </a:lnTo>
                  <a:lnTo>
                    <a:pt x="3825066" y="7699004"/>
                  </a:lnTo>
                  <a:lnTo>
                    <a:pt x="3823024" y="7699004"/>
                  </a:lnTo>
                  <a:lnTo>
                    <a:pt x="3823024" y="546143"/>
                  </a:lnTo>
                  <a:lnTo>
                    <a:pt x="3819372" y="496514"/>
                  </a:lnTo>
                  <a:lnTo>
                    <a:pt x="3808765" y="449126"/>
                  </a:lnTo>
                  <a:lnTo>
                    <a:pt x="3791728" y="404503"/>
                  </a:lnTo>
                  <a:lnTo>
                    <a:pt x="3768783" y="363169"/>
                  </a:lnTo>
                  <a:lnTo>
                    <a:pt x="3740570" y="325799"/>
                  </a:lnTo>
                  <a:lnTo>
                    <a:pt x="3740455" y="325647"/>
                  </a:lnTo>
                  <a:lnTo>
                    <a:pt x="3707268" y="292460"/>
                  </a:lnTo>
                  <a:lnTo>
                    <a:pt x="3669744" y="264134"/>
                  </a:lnTo>
                  <a:lnTo>
                    <a:pt x="3628409" y="241191"/>
                  </a:lnTo>
                  <a:lnTo>
                    <a:pt x="3583785" y="224154"/>
                  </a:lnTo>
                  <a:lnTo>
                    <a:pt x="3536397" y="213549"/>
                  </a:lnTo>
                  <a:lnTo>
                    <a:pt x="3486768" y="209897"/>
                  </a:lnTo>
                  <a:lnTo>
                    <a:pt x="3904989" y="209897"/>
                  </a:lnTo>
                  <a:lnTo>
                    <a:pt x="3938968" y="255543"/>
                  </a:lnTo>
                  <a:lnTo>
                    <a:pt x="3962865" y="295088"/>
                  </a:lnTo>
                  <a:lnTo>
                    <a:pt x="3983599" y="336754"/>
                  </a:lnTo>
                  <a:lnTo>
                    <a:pt x="4000865" y="380034"/>
                  </a:lnTo>
                  <a:lnTo>
                    <a:pt x="4014628" y="425093"/>
                  </a:lnTo>
                  <a:lnTo>
                    <a:pt x="4024670" y="471647"/>
                  </a:lnTo>
                  <a:lnTo>
                    <a:pt x="4030821" y="519526"/>
                  </a:lnTo>
                  <a:lnTo>
                    <a:pt x="4032909" y="568558"/>
                  </a:lnTo>
                  <a:lnTo>
                    <a:pt x="4032909" y="7666420"/>
                  </a:lnTo>
                  <a:lnTo>
                    <a:pt x="4030821" y="7715452"/>
                  </a:lnTo>
                  <a:lnTo>
                    <a:pt x="4024670" y="7763329"/>
                  </a:lnTo>
                  <a:lnTo>
                    <a:pt x="4014628" y="7809883"/>
                  </a:lnTo>
                  <a:lnTo>
                    <a:pt x="4000865" y="7854940"/>
                  </a:lnTo>
                  <a:lnTo>
                    <a:pt x="3983554" y="7898331"/>
                  </a:lnTo>
                  <a:lnTo>
                    <a:pt x="3962865" y="7939884"/>
                  </a:lnTo>
                  <a:lnTo>
                    <a:pt x="3938968" y="7979428"/>
                  </a:lnTo>
                  <a:lnTo>
                    <a:pt x="3912036" y="8016792"/>
                  </a:lnTo>
                  <a:lnTo>
                    <a:pt x="3896320" y="8035259"/>
                  </a:lnTo>
                  <a:close/>
                </a:path>
                <a:path w="4033520" h="8235315">
                  <a:moveTo>
                    <a:pt x="3039158" y="362736"/>
                  </a:moveTo>
                  <a:lnTo>
                    <a:pt x="2500445" y="362736"/>
                  </a:lnTo>
                  <a:lnTo>
                    <a:pt x="2520442" y="358788"/>
                  </a:lnTo>
                  <a:lnTo>
                    <a:pt x="2536618" y="347962"/>
                  </a:lnTo>
                  <a:lnTo>
                    <a:pt x="2547444" y="331786"/>
                  </a:lnTo>
                  <a:lnTo>
                    <a:pt x="2551392" y="311789"/>
                  </a:lnTo>
                  <a:lnTo>
                    <a:pt x="2547444" y="291793"/>
                  </a:lnTo>
                  <a:lnTo>
                    <a:pt x="2536618" y="275618"/>
                  </a:lnTo>
                  <a:lnTo>
                    <a:pt x="2520442" y="264792"/>
                  </a:lnTo>
                  <a:lnTo>
                    <a:pt x="2500445" y="260844"/>
                  </a:lnTo>
                  <a:lnTo>
                    <a:pt x="3050660" y="260844"/>
                  </a:lnTo>
                  <a:lnTo>
                    <a:pt x="3050660" y="301602"/>
                  </a:lnTo>
                  <a:lnTo>
                    <a:pt x="3043839" y="351727"/>
                  </a:lnTo>
                  <a:lnTo>
                    <a:pt x="3039158" y="362736"/>
                  </a:lnTo>
                  <a:close/>
                </a:path>
                <a:path w="4033520" h="8235315">
                  <a:moveTo>
                    <a:pt x="2463252" y="346435"/>
                  </a:moveTo>
                  <a:lnTo>
                    <a:pt x="2237561" y="346435"/>
                  </a:lnTo>
                  <a:lnTo>
                    <a:pt x="2250713" y="343887"/>
                  </a:lnTo>
                  <a:lnTo>
                    <a:pt x="2261763" y="336754"/>
                  </a:lnTo>
                  <a:lnTo>
                    <a:pt x="2269373" y="325799"/>
                  </a:lnTo>
                  <a:lnTo>
                    <a:pt x="2272207" y="311789"/>
                  </a:lnTo>
                  <a:lnTo>
                    <a:pt x="2269373" y="297780"/>
                  </a:lnTo>
                  <a:lnTo>
                    <a:pt x="2261763" y="286827"/>
                  </a:lnTo>
                  <a:lnTo>
                    <a:pt x="2250713" y="279695"/>
                  </a:lnTo>
                  <a:lnTo>
                    <a:pt x="2237561" y="277148"/>
                  </a:lnTo>
                  <a:lnTo>
                    <a:pt x="2463969" y="277148"/>
                  </a:lnTo>
                  <a:lnTo>
                    <a:pt x="2453735" y="291793"/>
                  </a:lnTo>
                  <a:lnTo>
                    <a:pt x="2449500" y="311789"/>
                  </a:lnTo>
                  <a:lnTo>
                    <a:pt x="2453448" y="331786"/>
                  </a:lnTo>
                  <a:lnTo>
                    <a:pt x="2463252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8985" y="1903122"/>
              <a:ext cx="3611087" cy="782536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130884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25" y="69287"/>
                  </a:moveTo>
                  <a:lnTo>
                    <a:pt x="34643" y="69287"/>
                  </a:lnTo>
                  <a:lnTo>
                    <a:pt x="21492" y="66739"/>
                  </a:lnTo>
                  <a:lnTo>
                    <a:pt x="10443" y="59605"/>
                  </a:lnTo>
                  <a:lnTo>
                    <a:pt x="2833" y="48651"/>
                  </a:lnTo>
                  <a:lnTo>
                    <a:pt x="0" y="34640"/>
                  </a:lnTo>
                  <a:lnTo>
                    <a:pt x="2833" y="20631"/>
                  </a:lnTo>
                  <a:lnTo>
                    <a:pt x="10443" y="9679"/>
                  </a:lnTo>
                  <a:lnTo>
                    <a:pt x="21492" y="2547"/>
                  </a:lnTo>
                  <a:lnTo>
                    <a:pt x="34643" y="0"/>
                  </a:lnTo>
                  <a:lnTo>
                    <a:pt x="523725" y="0"/>
                  </a:lnTo>
                  <a:lnTo>
                    <a:pt x="536877" y="2547"/>
                  </a:lnTo>
                  <a:lnTo>
                    <a:pt x="547927" y="9679"/>
                  </a:lnTo>
                  <a:lnTo>
                    <a:pt x="555538" y="20631"/>
                  </a:lnTo>
                  <a:lnTo>
                    <a:pt x="558372" y="34640"/>
                  </a:lnTo>
                  <a:lnTo>
                    <a:pt x="555538" y="48651"/>
                  </a:lnTo>
                  <a:lnTo>
                    <a:pt x="547927" y="59605"/>
                  </a:lnTo>
                  <a:lnTo>
                    <a:pt x="536877" y="66739"/>
                  </a:lnTo>
                  <a:lnTo>
                    <a:pt x="523725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6549" y="1954069"/>
              <a:ext cx="101891" cy="1018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31457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5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46" y="1362303"/>
                  </a:lnTo>
                  <a:lnTo>
                    <a:pt x="3556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56" y="1941042"/>
                  </a:lnTo>
                  <a:lnTo>
                    <a:pt x="13246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5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46" y="609320"/>
                  </a:lnTo>
                  <a:lnTo>
                    <a:pt x="3556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56" y="1187043"/>
                  </a:lnTo>
                  <a:lnTo>
                    <a:pt x="13246" y="1201305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5" h="1969135">
                  <a:moveTo>
                    <a:pt x="44831" y="0"/>
                  </a:moveTo>
                  <a:lnTo>
                    <a:pt x="27508" y="3251"/>
                  </a:lnTo>
                  <a:lnTo>
                    <a:pt x="13246" y="12230"/>
                  </a:lnTo>
                  <a:lnTo>
                    <a:pt x="3556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56" y="314845"/>
                  </a:lnTo>
                  <a:lnTo>
                    <a:pt x="13246" y="329107"/>
                  </a:lnTo>
                  <a:lnTo>
                    <a:pt x="27508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5" h="1969135">
                  <a:moveTo>
                    <a:pt x="4204081" y="845705"/>
                  </a:moveTo>
                  <a:lnTo>
                    <a:pt x="4200512" y="828395"/>
                  </a:lnTo>
                  <a:lnTo>
                    <a:pt x="4190847" y="814120"/>
                  </a:lnTo>
                  <a:lnTo>
                    <a:pt x="4176572" y="804443"/>
                  </a:lnTo>
                  <a:lnTo>
                    <a:pt x="4159250" y="800874"/>
                  </a:lnTo>
                  <a:lnTo>
                    <a:pt x="4159250" y="1793303"/>
                  </a:lnTo>
                  <a:lnTo>
                    <a:pt x="4176572" y="1789734"/>
                  </a:lnTo>
                  <a:lnTo>
                    <a:pt x="4190847" y="1780070"/>
                  </a:lnTo>
                  <a:lnTo>
                    <a:pt x="4200512" y="1765795"/>
                  </a:lnTo>
                  <a:lnTo>
                    <a:pt x="4204081" y="1748472"/>
                  </a:lnTo>
                  <a:lnTo>
                    <a:pt x="4204081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6290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23" y="8316474"/>
                  </a:moveTo>
                  <a:lnTo>
                    <a:pt x="609319" y="8316474"/>
                  </a:lnTo>
                  <a:lnTo>
                    <a:pt x="561736" y="8314639"/>
                  </a:lnTo>
                  <a:lnTo>
                    <a:pt x="515149" y="8309225"/>
                  </a:lnTo>
                  <a:lnTo>
                    <a:pt x="469693" y="8300367"/>
                  </a:lnTo>
                  <a:lnTo>
                    <a:pt x="425505" y="8288203"/>
                  </a:lnTo>
                  <a:lnTo>
                    <a:pt x="382720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9" y="8121871"/>
                  </a:lnTo>
                  <a:lnTo>
                    <a:pt x="133946" y="8088144"/>
                  </a:lnTo>
                  <a:lnTo>
                    <a:pt x="107284" y="8052334"/>
                  </a:lnTo>
                  <a:lnTo>
                    <a:pt x="83250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4" y="578463"/>
                  </a:lnTo>
                  <a:lnTo>
                    <a:pt x="6876" y="516754"/>
                  </a:lnTo>
                  <a:lnTo>
                    <a:pt x="15315" y="472080"/>
                  </a:lnTo>
                  <a:lnTo>
                    <a:pt x="26493" y="427948"/>
                  </a:lnTo>
                  <a:lnTo>
                    <a:pt x="42284" y="386172"/>
                  </a:lnTo>
                  <a:lnTo>
                    <a:pt x="61136" y="344396"/>
                  </a:lnTo>
                  <a:lnTo>
                    <a:pt x="82055" y="305995"/>
                  </a:lnTo>
                  <a:lnTo>
                    <a:pt x="105204" y="268996"/>
                  </a:lnTo>
                  <a:lnTo>
                    <a:pt x="135198" y="226583"/>
                  </a:lnTo>
                  <a:lnTo>
                    <a:pt x="164111" y="192959"/>
                  </a:lnTo>
                  <a:lnTo>
                    <a:pt x="190030" y="167803"/>
                  </a:lnTo>
                  <a:lnTo>
                    <a:pt x="211427" y="148062"/>
                  </a:lnTo>
                  <a:lnTo>
                    <a:pt x="262584" y="108046"/>
                  </a:lnTo>
                  <a:lnTo>
                    <a:pt x="305837" y="80813"/>
                  </a:lnTo>
                  <a:lnTo>
                    <a:pt x="351621" y="57115"/>
                  </a:lnTo>
                  <a:lnTo>
                    <a:pt x="399673" y="37190"/>
                  </a:lnTo>
                  <a:lnTo>
                    <a:pt x="449732" y="21278"/>
                  </a:lnTo>
                  <a:lnTo>
                    <a:pt x="501535" y="9616"/>
                  </a:lnTo>
                  <a:lnTo>
                    <a:pt x="555438" y="2360"/>
                  </a:lnTo>
                  <a:lnTo>
                    <a:pt x="556680" y="2360"/>
                  </a:lnTo>
                  <a:lnTo>
                    <a:pt x="609319" y="0"/>
                  </a:lnTo>
                  <a:lnTo>
                    <a:pt x="3507135" y="0"/>
                  </a:lnTo>
                  <a:lnTo>
                    <a:pt x="3561554" y="2360"/>
                  </a:lnTo>
                  <a:lnTo>
                    <a:pt x="3614636" y="9329"/>
                  </a:lnTo>
                  <a:lnTo>
                    <a:pt x="3666191" y="20741"/>
                  </a:lnTo>
                  <a:lnTo>
                    <a:pt x="3716026" y="36427"/>
                  </a:lnTo>
                  <a:lnTo>
                    <a:pt x="3726512" y="40758"/>
                  </a:lnTo>
                  <a:lnTo>
                    <a:pt x="609319" y="40758"/>
                  </a:lnTo>
                  <a:lnTo>
                    <a:pt x="560286" y="42846"/>
                  </a:lnTo>
                  <a:lnTo>
                    <a:pt x="512407" y="48999"/>
                  </a:lnTo>
                  <a:lnTo>
                    <a:pt x="465853" y="59047"/>
                  </a:lnTo>
                  <a:lnTo>
                    <a:pt x="420794" y="72821"/>
                  </a:lnTo>
                  <a:lnTo>
                    <a:pt x="377401" y="90151"/>
                  </a:lnTo>
                  <a:lnTo>
                    <a:pt x="335847" y="110869"/>
                  </a:lnTo>
                  <a:lnTo>
                    <a:pt x="296302" y="134803"/>
                  </a:lnTo>
                  <a:lnTo>
                    <a:pt x="258937" y="161787"/>
                  </a:lnTo>
                  <a:lnTo>
                    <a:pt x="223923" y="191649"/>
                  </a:lnTo>
                  <a:lnTo>
                    <a:pt x="191432" y="224220"/>
                  </a:lnTo>
                  <a:lnTo>
                    <a:pt x="161634" y="259332"/>
                  </a:lnTo>
                  <a:lnTo>
                    <a:pt x="134701" y="296815"/>
                  </a:lnTo>
                  <a:lnTo>
                    <a:pt x="110804" y="336500"/>
                  </a:lnTo>
                  <a:lnTo>
                    <a:pt x="90114" y="378216"/>
                  </a:lnTo>
                  <a:lnTo>
                    <a:pt x="72802" y="421796"/>
                  </a:lnTo>
                  <a:lnTo>
                    <a:pt x="59039" y="467069"/>
                  </a:lnTo>
                  <a:lnTo>
                    <a:pt x="48997" y="513866"/>
                  </a:lnTo>
                  <a:lnTo>
                    <a:pt x="42846" y="562018"/>
                  </a:lnTo>
                  <a:lnTo>
                    <a:pt x="40844" y="609316"/>
                  </a:lnTo>
                  <a:lnTo>
                    <a:pt x="40757" y="7709190"/>
                  </a:lnTo>
                  <a:lnTo>
                    <a:pt x="42846" y="7758226"/>
                  </a:lnTo>
                  <a:lnTo>
                    <a:pt x="48997" y="7806108"/>
                  </a:lnTo>
                  <a:lnTo>
                    <a:pt x="59039" y="7852665"/>
                  </a:lnTo>
                  <a:lnTo>
                    <a:pt x="72802" y="7897726"/>
                  </a:lnTo>
                  <a:lnTo>
                    <a:pt x="90114" y="7941119"/>
                  </a:lnTo>
                  <a:lnTo>
                    <a:pt x="110804" y="7982675"/>
                  </a:lnTo>
                  <a:lnTo>
                    <a:pt x="134701" y="8022221"/>
                  </a:lnTo>
                  <a:lnTo>
                    <a:pt x="161634" y="8059586"/>
                  </a:lnTo>
                  <a:lnTo>
                    <a:pt x="191432" y="8094600"/>
                  </a:lnTo>
                  <a:lnTo>
                    <a:pt x="223923" y="8127092"/>
                  </a:lnTo>
                  <a:lnTo>
                    <a:pt x="258937" y="8156889"/>
                  </a:lnTo>
                  <a:lnTo>
                    <a:pt x="296302" y="8183822"/>
                  </a:lnTo>
                  <a:lnTo>
                    <a:pt x="335847" y="8207719"/>
                  </a:lnTo>
                  <a:lnTo>
                    <a:pt x="377401" y="8228409"/>
                  </a:lnTo>
                  <a:lnTo>
                    <a:pt x="420794" y="8245720"/>
                  </a:lnTo>
                  <a:lnTo>
                    <a:pt x="465853" y="8259483"/>
                  </a:lnTo>
                  <a:lnTo>
                    <a:pt x="512407" y="8269525"/>
                  </a:lnTo>
                  <a:lnTo>
                    <a:pt x="560286" y="8275676"/>
                  </a:lnTo>
                  <a:lnTo>
                    <a:pt x="609319" y="8277764"/>
                  </a:lnTo>
                  <a:lnTo>
                    <a:pt x="3718047" y="8277764"/>
                  </a:lnTo>
                  <a:lnTo>
                    <a:pt x="3688927" y="8288203"/>
                  </a:lnTo>
                  <a:lnTo>
                    <a:pt x="3644741" y="8300367"/>
                  </a:lnTo>
                  <a:lnTo>
                    <a:pt x="3599288" y="8309225"/>
                  </a:lnTo>
                  <a:lnTo>
                    <a:pt x="3552703" y="8314639"/>
                  </a:lnTo>
                  <a:lnTo>
                    <a:pt x="3505123" y="8316474"/>
                  </a:lnTo>
                  <a:close/>
                </a:path>
                <a:path w="4114800" h="8316595">
                  <a:moveTo>
                    <a:pt x="3718047" y="8277764"/>
                  </a:moveTo>
                  <a:lnTo>
                    <a:pt x="3505123" y="8277764"/>
                  </a:lnTo>
                  <a:lnTo>
                    <a:pt x="3554154" y="8275676"/>
                  </a:lnTo>
                  <a:lnTo>
                    <a:pt x="3602032" y="8269525"/>
                  </a:lnTo>
                  <a:lnTo>
                    <a:pt x="3648586" y="8259483"/>
                  </a:lnTo>
                  <a:lnTo>
                    <a:pt x="3693643" y="8245720"/>
                  </a:lnTo>
                  <a:lnTo>
                    <a:pt x="3737034" y="8228409"/>
                  </a:lnTo>
                  <a:lnTo>
                    <a:pt x="3778587" y="8207719"/>
                  </a:lnTo>
                  <a:lnTo>
                    <a:pt x="3818131" y="8183822"/>
                  </a:lnTo>
                  <a:lnTo>
                    <a:pt x="3855495" y="8156889"/>
                  </a:lnTo>
                  <a:lnTo>
                    <a:pt x="3890507" y="8127092"/>
                  </a:lnTo>
                  <a:lnTo>
                    <a:pt x="3922997" y="8094600"/>
                  </a:lnTo>
                  <a:lnTo>
                    <a:pt x="3952794" y="8059586"/>
                  </a:lnTo>
                  <a:lnTo>
                    <a:pt x="3979726" y="8022221"/>
                  </a:lnTo>
                  <a:lnTo>
                    <a:pt x="4003622" y="7982675"/>
                  </a:lnTo>
                  <a:lnTo>
                    <a:pt x="4024312" y="7941119"/>
                  </a:lnTo>
                  <a:lnTo>
                    <a:pt x="4041623" y="7897726"/>
                  </a:lnTo>
                  <a:lnTo>
                    <a:pt x="4055386" y="7852665"/>
                  </a:lnTo>
                  <a:lnTo>
                    <a:pt x="4065428" y="7806108"/>
                  </a:lnTo>
                  <a:lnTo>
                    <a:pt x="4071578" y="7758226"/>
                  </a:lnTo>
                  <a:lnTo>
                    <a:pt x="4073667" y="7709190"/>
                  </a:lnTo>
                  <a:lnTo>
                    <a:pt x="4073667" y="609316"/>
                  </a:lnTo>
                  <a:lnTo>
                    <a:pt x="4071652" y="562018"/>
                  </a:lnTo>
                  <a:lnTo>
                    <a:pt x="4071578" y="560284"/>
                  </a:lnTo>
                  <a:lnTo>
                    <a:pt x="4065428" y="512405"/>
                  </a:lnTo>
                  <a:lnTo>
                    <a:pt x="4055386" y="465851"/>
                  </a:lnTo>
                  <a:lnTo>
                    <a:pt x="4041623" y="420792"/>
                  </a:lnTo>
                  <a:lnTo>
                    <a:pt x="4024312" y="377400"/>
                  </a:lnTo>
                  <a:lnTo>
                    <a:pt x="4003622" y="335846"/>
                  </a:lnTo>
                  <a:lnTo>
                    <a:pt x="3979726" y="296301"/>
                  </a:lnTo>
                  <a:lnTo>
                    <a:pt x="3952794" y="258937"/>
                  </a:lnTo>
                  <a:lnTo>
                    <a:pt x="3922997" y="223923"/>
                  </a:lnTo>
                  <a:lnTo>
                    <a:pt x="3890507" y="191432"/>
                  </a:lnTo>
                  <a:lnTo>
                    <a:pt x="3855495" y="161634"/>
                  </a:lnTo>
                  <a:lnTo>
                    <a:pt x="3818272" y="134803"/>
                  </a:lnTo>
                  <a:lnTo>
                    <a:pt x="3778693" y="110869"/>
                  </a:lnTo>
                  <a:lnTo>
                    <a:pt x="3737109" y="90151"/>
                  </a:lnTo>
                  <a:lnTo>
                    <a:pt x="3693691" y="72821"/>
                  </a:lnTo>
                  <a:lnTo>
                    <a:pt x="3648612" y="59047"/>
                  </a:lnTo>
                  <a:lnTo>
                    <a:pt x="3602043" y="48999"/>
                  </a:lnTo>
                  <a:lnTo>
                    <a:pt x="3554157" y="42846"/>
                  </a:lnTo>
                  <a:lnTo>
                    <a:pt x="3505123" y="40758"/>
                  </a:lnTo>
                  <a:lnTo>
                    <a:pt x="3726512" y="40758"/>
                  </a:lnTo>
                  <a:lnTo>
                    <a:pt x="3763951" y="56220"/>
                  </a:lnTo>
                  <a:lnTo>
                    <a:pt x="3809774" y="79954"/>
                  </a:lnTo>
                  <a:lnTo>
                    <a:pt x="3853305" y="107461"/>
                  </a:lnTo>
                  <a:lnTo>
                    <a:pt x="3894353" y="138574"/>
                  </a:lnTo>
                  <a:lnTo>
                    <a:pt x="3926448" y="166944"/>
                  </a:lnTo>
                  <a:lnTo>
                    <a:pt x="3966430" y="210152"/>
                  </a:lnTo>
                  <a:lnTo>
                    <a:pt x="3994205" y="244541"/>
                  </a:lnTo>
                  <a:lnTo>
                    <a:pt x="4019121" y="281223"/>
                  </a:lnTo>
                  <a:lnTo>
                    <a:pt x="4041830" y="318159"/>
                  </a:lnTo>
                  <a:lnTo>
                    <a:pt x="4064438" y="364616"/>
                  </a:lnTo>
                  <a:lnTo>
                    <a:pt x="4081125" y="406583"/>
                  </a:lnTo>
                  <a:lnTo>
                    <a:pt x="4095829" y="457497"/>
                  </a:lnTo>
                  <a:lnTo>
                    <a:pt x="4107552" y="516467"/>
                  </a:lnTo>
                  <a:lnTo>
                    <a:pt x="4113657" y="577603"/>
                  </a:lnTo>
                  <a:lnTo>
                    <a:pt x="4114418" y="609316"/>
                  </a:lnTo>
                  <a:lnTo>
                    <a:pt x="4114341" y="7709190"/>
                  </a:lnTo>
                  <a:lnTo>
                    <a:pt x="4112584" y="7754758"/>
                  </a:lnTo>
                  <a:lnTo>
                    <a:pt x="4107169" y="7801343"/>
                  </a:lnTo>
                  <a:lnTo>
                    <a:pt x="4098312" y="7846796"/>
                  </a:lnTo>
                  <a:lnTo>
                    <a:pt x="4086147" y="7890983"/>
                  </a:lnTo>
                  <a:lnTo>
                    <a:pt x="4070811" y="7933765"/>
                  </a:lnTo>
                  <a:lnTo>
                    <a:pt x="4052440" y="7975009"/>
                  </a:lnTo>
                  <a:lnTo>
                    <a:pt x="4031170" y="8014577"/>
                  </a:lnTo>
                  <a:lnTo>
                    <a:pt x="4007136" y="8052334"/>
                  </a:lnTo>
                  <a:lnTo>
                    <a:pt x="3980475" y="8088144"/>
                  </a:lnTo>
                  <a:lnTo>
                    <a:pt x="3951323" y="8121871"/>
                  </a:lnTo>
                  <a:lnTo>
                    <a:pt x="3919816" y="8153378"/>
                  </a:lnTo>
                  <a:lnTo>
                    <a:pt x="3886089" y="8182530"/>
                  </a:lnTo>
                  <a:lnTo>
                    <a:pt x="3850279" y="8209191"/>
                  </a:lnTo>
                  <a:lnTo>
                    <a:pt x="3812522" y="8233225"/>
                  </a:lnTo>
                  <a:lnTo>
                    <a:pt x="3772954" y="8254495"/>
                  </a:lnTo>
                  <a:lnTo>
                    <a:pt x="3731710" y="8272867"/>
                  </a:lnTo>
                  <a:lnTo>
                    <a:pt x="3718047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806543" y="1652465"/>
            <a:ext cx="4204335" cy="8316595"/>
            <a:chOff x="4806543" y="1652465"/>
            <a:chExt cx="4204335" cy="8316595"/>
          </a:xfrm>
        </p:grpSpPr>
        <p:sp>
          <p:nvSpPr>
            <p:cNvPr id="11" name="object 11"/>
            <p:cNvSpPr/>
            <p:nvPr/>
          </p:nvSpPr>
          <p:spPr>
            <a:xfrm>
              <a:off x="4892162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26" y="8234964"/>
                  </a:moveTo>
                  <a:lnTo>
                    <a:pt x="568543" y="8234964"/>
                  </a:lnTo>
                  <a:lnTo>
                    <a:pt x="519512" y="8232876"/>
                  </a:lnTo>
                  <a:lnTo>
                    <a:pt x="471634" y="8226725"/>
                  </a:lnTo>
                  <a:lnTo>
                    <a:pt x="425081" y="8216683"/>
                  </a:lnTo>
                  <a:lnTo>
                    <a:pt x="380023" y="8202920"/>
                  </a:lnTo>
                  <a:lnTo>
                    <a:pt x="336632" y="8185609"/>
                  </a:lnTo>
                  <a:lnTo>
                    <a:pt x="295079" y="8164920"/>
                  </a:lnTo>
                  <a:lnTo>
                    <a:pt x="255535" y="8141023"/>
                  </a:lnTo>
                  <a:lnTo>
                    <a:pt x="218172" y="8114091"/>
                  </a:lnTo>
                  <a:lnTo>
                    <a:pt x="183159" y="8084295"/>
                  </a:lnTo>
                  <a:lnTo>
                    <a:pt x="150669" y="8051804"/>
                  </a:lnTo>
                  <a:lnTo>
                    <a:pt x="120872" y="8016792"/>
                  </a:lnTo>
                  <a:lnTo>
                    <a:pt x="93940" y="7979428"/>
                  </a:lnTo>
                  <a:lnTo>
                    <a:pt x="70044" y="7939884"/>
                  </a:lnTo>
                  <a:lnTo>
                    <a:pt x="49354" y="7898331"/>
                  </a:lnTo>
                  <a:lnTo>
                    <a:pt x="32043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3" y="380034"/>
                  </a:lnTo>
                  <a:lnTo>
                    <a:pt x="49310" y="336754"/>
                  </a:lnTo>
                  <a:lnTo>
                    <a:pt x="70044" y="295088"/>
                  </a:lnTo>
                  <a:lnTo>
                    <a:pt x="93940" y="255543"/>
                  </a:lnTo>
                  <a:lnTo>
                    <a:pt x="120872" y="218178"/>
                  </a:lnTo>
                  <a:lnTo>
                    <a:pt x="150669" y="183165"/>
                  </a:lnTo>
                  <a:lnTo>
                    <a:pt x="183159" y="150674"/>
                  </a:lnTo>
                  <a:lnTo>
                    <a:pt x="218172" y="120876"/>
                  </a:lnTo>
                  <a:lnTo>
                    <a:pt x="255535" y="93943"/>
                  </a:lnTo>
                  <a:lnTo>
                    <a:pt x="295079" y="70046"/>
                  </a:lnTo>
                  <a:lnTo>
                    <a:pt x="336632" y="49356"/>
                  </a:lnTo>
                  <a:lnTo>
                    <a:pt x="380023" y="32044"/>
                  </a:lnTo>
                  <a:lnTo>
                    <a:pt x="425081" y="18281"/>
                  </a:lnTo>
                  <a:lnTo>
                    <a:pt x="471634" y="8239"/>
                  </a:lnTo>
                  <a:lnTo>
                    <a:pt x="519512" y="2088"/>
                  </a:lnTo>
                  <a:lnTo>
                    <a:pt x="568543" y="0"/>
                  </a:lnTo>
                  <a:lnTo>
                    <a:pt x="3464326" y="0"/>
                  </a:lnTo>
                  <a:lnTo>
                    <a:pt x="3513362" y="2088"/>
                  </a:lnTo>
                  <a:lnTo>
                    <a:pt x="3561243" y="8239"/>
                  </a:lnTo>
                  <a:lnTo>
                    <a:pt x="3607800" y="18281"/>
                  </a:lnTo>
                  <a:lnTo>
                    <a:pt x="3652861" y="32044"/>
                  </a:lnTo>
                  <a:lnTo>
                    <a:pt x="3696255" y="49356"/>
                  </a:lnTo>
                  <a:lnTo>
                    <a:pt x="3737810" y="70046"/>
                  </a:lnTo>
                  <a:lnTo>
                    <a:pt x="3777356" y="93943"/>
                  </a:lnTo>
                  <a:lnTo>
                    <a:pt x="3814722" y="120876"/>
                  </a:lnTo>
                  <a:lnTo>
                    <a:pt x="3849736" y="150674"/>
                  </a:lnTo>
                  <a:lnTo>
                    <a:pt x="3882227" y="183165"/>
                  </a:lnTo>
                  <a:lnTo>
                    <a:pt x="3904977" y="209897"/>
                  </a:lnTo>
                  <a:lnTo>
                    <a:pt x="548182" y="209897"/>
                  </a:lnTo>
                  <a:lnTo>
                    <a:pt x="498547" y="213549"/>
                  </a:lnTo>
                  <a:lnTo>
                    <a:pt x="451154" y="224154"/>
                  </a:lnTo>
                  <a:lnTo>
                    <a:pt x="406528" y="241191"/>
                  </a:lnTo>
                  <a:lnTo>
                    <a:pt x="365193" y="264134"/>
                  </a:lnTo>
                  <a:lnTo>
                    <a:pt x="327671" y="292460"/>
                  </a:lnTo>
                  <a:lnTo>
                    <a:pt x="294485" y="325647"/>
                  </a:lnTo>
                  <a:lnTo>
                    <a:pt x="266160" y="363169"/>
                  </a:lnTo>
                  <a:lnTo>
                    <a:pt x="243218" y="404503"/>
                  </a:lnTo>
                  <a:lnTo>
                    <a:pt x="226183" y="449126"/>
                  </a:lnTo>
                  <a:lnTo>
                    <a:pt x="215578" y="496514"/>
                  </a:lnTo>
                  <a:lnTo>
                    <a:pt x="211927" y="546143"/>
                  </a:lnTo>
                  <a:lnTo>
                    <a:pt x="211927" y="7699004"/>
                  </a:lnTo>
                  <a:lnTo>
                    <a:pt x="215578" y="7748632"/>
                  </a:lnTo>
                  <a:lnTo>
                    <a:pt x="226183" y="7796021"/>
                  </a:lnTo>
                  <a:lnTo>
                    <a:pt x="243218" y="7840644"/>
                  </a:lnTo>
                  <a:lnTo>
                    <a:pt x="266160" y="7881980"/>
                  </a:lnTo>
                  <a:lnTo>
                    <a:pt x="294485" y="7919503"/>
                  </a:lnTo>
                  <a:lnTo>
                    <a:pt x="327671" y="7952690"/>
                  </a:lnTo>
                  <a:lnTo>
                    <a:pt x="365193" y="7981018"/>
                  </a:lnTo>
                  <a:lnTo>
                    <a:pt x="406528" y="8003963"/>
                  </a:lnTo>
                  <a:lnTo>
                    <a:pt x="451154" y="8021000"/>
                  </a:lnTo>
                  <a:lnTo>
                    <a:pt x="498547" y="8031607"/>
                  </a:lnTo>
                  <a:lnTo>
                    <a:pt x="548182" y="8035259"/>
                  </a:lnTo>
                  <a:lnTo>
                    <a:pt x="3896308" y="8035259"/>
                  </a:lnTo>
                  <a:lnTo>
                    <a:pt x="3882227" y="8051804"/>
                  </a:lnTo>
                  <a:lnTo>
                    <a:pt x="3849736" y="8084295"/>
                  </a:lnTo>
                  <a:lnTo>
                    <a:pt x="3814722" y="8114091"/>
                  </a:lnTo>
                  <a:lnTo>
                    <a:pt x="3777356" y="8141023"/>
                  </a:lnTo>
                  <a:lnTo>
                    <a:pt x="3737810" y="8164920"/>
                  </a:lnTo>
                  <a:lnTo>
                    <a:pt x="3696255" y="8185609"/>
                  </a:lnTo>
                  <a:lnTo>
                    <a:pt x="3652861" y="8202920"/>
                  </a:lnTo>
                  <a:lnTo>
                    <a:pt x="3607800" y="8216683"/>
                  </a:lnTo>
                  <a:lnTo>
                    <a:pt x="3561243" y="8226725"/>
                  </a:lnTo>
                  <a:lnTo>
                    <a:pt x="3513362" y="8232876"/>
                  </a:lnTo>
                  <a:lnTo>
                    <a:pt x="3464326" y="8234964"/>
                  </a:lnTo>
                  <a:close/>
                </a:path>
                <a:path w="4033520" h="8235315">
                  <a:moveTo>
                    <a:pt x="2861127" y="491121"/>
                  </a:moveTo>
                  <a:lnTo>
                    <a:pt x="1175826" y="491121"/>
                  </a:lnTo>
                  <a:lnTo>
                    <a:pt x="1125698" y="484299"/>
                  </a:lnTo>
                  <a:lnTo>
                    <a:pt x="1080496" y="465081"/>
                  </a:lnTo>
                  <a:lnTo>
                    <a:pt x="1042088" y="435334"/>
                  </a:lnTo>
                  <a:lnTo>
                    <a:pt x="1012341" y="396927"/>
                  </a:lnTo>
                  <a:lnTo>
                    <a:pt x="993123" y="351727"/>
                  </a:lnTo>
                  <a:lnTo>
                    <a:pt x="986302" y="301602"/>
                  </a:lnTo>
                  <a:lnTo>
                    <a:pt x="98630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26" y="260844"/>
                  </a:lnTo>
                  <a:lnTo>
                    <a:pt x="2481294" y="264792"/>
                  </a:lnTo>
                  <a:lnTo>
                    <a:pt x="2465028" y="275618"/>
                  </a:lnTo>
                  <a:lnTo>
                    <a:pt x="2463959" y="277148"/>
                  </a:lnTo>
                  <a:lnTo>
                    <a:pt x="1748454" y="277148"/>
                  </a:lnTo>
                  <a:lnTo>
                    <a:pt x="1735316" y="279695"/>
                  </a:lnTo>
                  <a:lnTo>
                    <a:pt x="1724272" y="286827"/>
                  </a:lnTo>
                  <a:lnTo>
                    <a:pt x="1716663" y="297780"/>
                  </a:lnTo>
                  <a:lnTo>
                    <a:pt x="1713829" y="311789"/>
                  </a:lnTo>
                  <a:lnTo>
                    <a:pt x="1716632" y="325647"/>
                  </a:lnTo>
                  <a:lnTo>
                    <a:pt x="1716663" y="325799"/>
                  </a:lnTo>
                  <a:lnTo>
                    <a:pt x="1724272" y="336754"/>
                  </a:lnTo>
                  <a:lnTo>
                    <a:pt x="1735316" y="343887"/>
                  </a:lnTo>
                  <a:lnTo>
                    <a:pt x="1748454" y="346435"/>
                  </a:lnTo>
                  <a:lnTo>
                    <a:pt x="2463240" y="346435"/>
                  </a:lnTo>
                  <a:lnTo>
                    <a:pt x="2464262" y="347962"/>
                  </a:lnTo>
                  <a:lnTo>
                    <a:pt x="2480432" y="358788"/>
                  </a:lnTo>
                  <a:lnTo>
                    <a:pt x="2500426" y="362736"/>
                  </a:lnTo>
                  <a:lnTo>
                    <a:pt x="3039149" y="362736"/>
                  </a:lnTo>
                  <a:lnTo>
                    <a:pt x="3024612" y="396927"/>
                  </a:lnTo>
                  <a:lnTo>
                    <a:pt x="2994865" y="435334"/>
                  </a:lnTo>
                  <a:lnTo>
                    <a:pt x="2956457" y="465081"/>
                  </a:lnTo>
                  <a:lnTo>
                    <a:pt x="2911255" y="484299"/>
                  </a:lnTo>
                  <a:lnTo>
                    <a:pt x="2861127" y="491121"/>
                  </a:lnTo>
                  <a:close/>
                </a:path>
                <a:path w="4033520" h="8235315">
                  <a:moveTo>
                    <a:pt x="3896308" y="8035259"/>
                  </a:moveTo>
                  <a:lnTo>
                    <a:pt x="3488801" y="8035259"/>
                  </a:lnTo>
                  <a:lnTo>
                    <a:pt x="3538429" y="8031607"/>
                  </a:lnTo>
                  <a:lnTo>
                    <a:pt x="3585816" y="8021000"/>
                  </a:lnTo>
                  <a:lnTo>
                    <a:pt x="3630436" y="8003963"/>
                  </a:lnTo>
                  <a:lnTo>
                    <a:pt x="3671768" y="7981018"/>
                  </a:lnTo>
                  <a:lnTo>
                    <a:pt x="3709287" y="7952690"/>
                  </a:lnTo>
                  <a:lnTo>
                    <a:pt x="3742471" y="7919503"/>
                  </a:lnTo>
                  <a:lnTo>
                    <a:pt x="3770795" y="7881980"/>
                  </a:lnTo>
                  <a:lnTo>
                    <a:pt x="3793736" y="7840644"/>
                  </a:lnTo>
                  <a:lnTo>
                    <a:pt x="3810770" y="7796021"/>
                  </a:lnTo>
                  <a:lnTo>
                    <a:pt x="3821375" y="7748632"/>
                  </a:lnTo>
                  <a:lnTo>
                    <a:pt x="3825026" y="7699004"/>
                  </a:lnTo>
                  <a:lnTo>
                    <a:pt x="3822984" y="7699004"/>
                  </a:lnTo>
                  <a:lnTo>
                    <a:pt x="3822984" y="546143"/>
                  </a:lnTo>
                  <a:lnTo>
                    <a:pt x="3819333" y="496514"/>
                  </a:lnTo>
                  <a:lnTo>
                    <a:pt x="3808728" y="449126"/>
                  </a:lnTo>
                  <a:lnTo>
                    <a:pt x="3791694" y="404503"/>
                  </a:lnTo>
                  <a:lnTo>
                    <a:pt x="3768753" y="363169"/>
                  </a:lnTo>
                  <a:lnTo>
                    <a:pt x="3740544" y="325799"/>
                  </a:lnTo>
                  <a:lnTo>
                    <a:pt x="3740429" y="325647"/>
                  </a:lnTo>
                  <a:lnTo>
                    <a:pt x="3707245" y="292460"/>
                  </a:lnTo>
                  <a:lnTo>
                    <a:pt x="3669726" y="264134"/>
                  </a:lnTo>
                  <a:lnTo>
                    <a:pt x="3628394" y="241191"/>
                  </a:lnTo>
                  <a:lnTo>
                    <a:pt x="3583773" y="224154"/>
                  </a:lnTo>
                  <a:lnTo>
                    <a:pt x="3536387" y="213549"/>
                  </a:lnTo>
                  <a:lnTo>
                    <a:pt x="3486759" y="209897"/>
                  </a:lnTo>
                  <a:lnTo>
                    <a:pt x="3904977" y="209897"/>
                  </a:lnTo>
                  <a:lnTo>
                    <a:pt x="3938958" y="255543"/>
                  </a:lnTo>
                  <a:lnTo>
                    <a:pt x="3962854" y="295088"/>
                  </a:lnTo>
                  <a:lnTo>
                    <a:pt x="3983589" y="336754"/>
                  </a:lnTo>
                  <a:lnTo>
                    <a:pt x="4000856" y="380034"/>
                  </a:lnTo>
                  <a:lnTo>
                    <a:pt x="4014618" y="425093"/>
                  </a:lnTo>
                  <a:lnTo>
                    <a:pt x="4024661" y="471647"/>
                  </a:lnTo>
                  <a:lnTo>
                    <a:pt x="4030811" y="519526"/>
                  </a:lnTo>
                  <a:lnTo>
                    <a:pt x="4032900" y="568558"/>
                  </a:lnTo>
                  <a:lnTo>
                    <a:pt x="4032900" y="7666420"/>
                  </a:lnTo>
                  <a:lnTo>
                    <a:pt x="4030811" y="7715452"/>
                  </a:lnTo>
                  <a:lnTo>
                    <a:pt x="4024661" y="7763329"/>
                  </a:lnTo>
                  <a:lnTo>
                    <a:pt x="4014618" y="7809883"/>
                  </a:lnTo>
                  <a:lnTo>
                    <a:pt x="4000856" y="7854940"/>
                  </a:lnTo>
                  <a:lnTo>
                    <a:pt x="3983544" y="7898331"/>
                  </a:lnTo>
                  <a:lnTo>
                    <a:pt x="3962854" y="7939884"/>
                  </a:lnTo>
                  <a:lnTo>
                    <a:pt x="3938958" y="7979428"/>
                  </a:lnTo>
                  <a:lnTo>
                    <a:pt x="3912025" y="8016792"/>
                  </a:lnTo>
                  <a:lnTo>
                    <a:pt x="3896308" y="8035259"/>
                  </a:lnTo>
                  <a:close/>
                </a:path>
                <a:path w="4033520" h="8235315">
                  <a:moveTo>
                    <a:pt x="3039149" y="362736"/>
                  </a:moveTo>
                  <a:lnTo>
                    <a:pt x="2500426" y="362736"/>
                  </a:lnTo>
                  <a:lnTo>
                    <a:pt x="2520425" y="358788"/>
                  </a:lnTo>
                  <a:lnTo>
                    <a:pt x="2536606" y="347962"/>
                  </a:lnTo>
                  <a:lnTo>
                    <a:pt x="2547438" y="331786"/>
                  </a:lnTo>
                  <a:lnTo>
                    <a:pt x="2551389" y="311789"/>
                  </a:lnTo>
                  <a:lnTo>
                    <a:pt x="2547438" y="291793"/>
                  </a:lnTo>
                  <a:lnTo>
                    <a:pt x="2536606" y="275618"/>
                  </a:lnTo>
                  <a:lnTo>
                    <a:pt x="2520425" y="264792"/>
                  </a:lnTo>
                  <a:lnTo>
                    <a:pt x="2500426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7"/>
                  </a:lnTo>
                  <a:lnTo>
                    <a:pt x="3039149" y="362736"/>
                  </a:lnTo>
                  <a:close/>
                </a:path>
                <a:path w="4033520" h="8235315">
                  <a:moveTo>
                    <a:pt x="2463240" y="346435"/>
                  </a:moveTo>
                  <a:lnTo>
                    <a:pt x="2237536" y="346435"/>
                  </a:lnTo>
                  <a:lnTo>
                    <a:pt x="2250692" y="343887"/>
                  </a:lnTo>
                  <a:lnTo>
                    <a:pt x="2261745" y="336754"/>
                  </a:lnTo>
                  <a:lnTo>
                    <a:pt x="2269357" y="325799"/>
                  </a:lnTo>
                  <a:lnTo>
                    <a:pt x="2272192" y="311789"/>
                  </a:lnTo>
                  <a:lnTo>
                    <a:pt x="2269357" y="297780"/>
                  </a:lnTo>
                  <a:lnTo>
                    <a:pt x="2261745" y="286827"/>
                  </a:lnTo>
                  <a:lnTo>
                    <a:pt x="2250692" y="279695"/>
                  </a:lnTo>
                  <a:lnTo>
                    <a:pt x="2237536" y="277148"/>
                  </a:lnTo>
                  <a:lnTo>
                    <a:pt x="2463959" y="277148"/>
                  </a:lnTo>
                  <a:lnTo>
                    <a:pt x="2453728" y="291793"/>
                  </a:lnTo>
                  <a:lnTo>
                    <a:pt x="2449494" y="311789"/>
                  </a:lnTo>
                  <a:lnTo>
                    <a:pt x="2453440" y="331786"/>
                  </a:lnTo>
                  <a:lnTo>
                    <a:pt x="2463240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04089" y="1903122"/>
              <a:ext cx="3611056" cy="782536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605991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07" y="69287"/>
                  </a:moveTo>
                  <a:lnTo>
                    <a:pt x="34625" y="69287"/>
                  </a:lnTo>
                  <a:lnTo>
                    <a:pt x="21486" y="66739"/>
                  </a:lnTo>
                  <a:lnTo>
                    <a:pt x="10443" y="59605"/>
                  </a:lnTo>
                  <a:lnTo>
                    <a:pt x="2834" y="48651"/>
                  </a:lnTo>
                  <a:lnTo>
                    <a:pt x="0" y="34640"/>
                  </a:lnTo>
                  <a:lnTo>
                    <a:pt x="2834" y="20631"/>
                  </a:lnTo>
                  <a:lnTo>
                    <a:pt x="10443" y="9679"/>
                  </a:lnTo>
                  <a:lnTo>
                    <a:pt x="21486" y="2547"/>
                  </a:lnTo>
                  <a:lnTo>
                    <a:pt x="34625" y="0"/>
                  </a:lnTo>
                  <a:lnTo>
                    <a:pt x="523707" y="0"/>
                  </a:lnTo>
                  <a:lnTo>
                    <a:pt x="536863" y="2547"/>
                  </a:lnTo>
                  <a:lnTo>
                    <a:pt x="547916" y="9679"/>
                  </a:lnTo>
                  <a:lnTo>
                    <a:pt x="555528" y="20631"/>
                  </a:lnTo>
                  <a:lnTo>
                    <a:pt x="558363" y="34640"/>
                  </a:lnTo>
                  <a:lnTo>
                    <a:pt x="555528" y="48651"/>
                  </a:lnTo>
                  <a:lnTo>
                    <a:pt x="547916" y="59605"/>
                  </a:lnTo>
                  <a:lnTo>
                    <a:pt x="536863" y="66739"/>
                  </a:lnTo>
                  <a:lnTo>
                    <a:pt x="52370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41656" y="1954069"/>
              <a:ext cx="101894" cy="10189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806531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43" y="1349057"/>
                  </a:moveTo>
                  <a:lnTo>
                    <a:pt x="27520" y="1352626"/>
                  </a:lnTo>
                  <a:lnTo>
                    <a:pt x="13258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58" y="1955317"/>
                  </a:lnTo>
                  <a:lnTo>
                    <a:pt x="27520" y="1964994"/>
                  </a:lnTo>
                  <a:lnTo>
                    <a:pt x="44843" y="1968563"/>
                  </a:lnTo>
                  <a:lnTo>
                    <a:pt x="44843" y="1349057"/>
                  </a:lnTo>
                  <a:close/>
                </a:path>
                <a:path w="4204334" h="1969135">
                  <a:moveTo>
                    <a:pt x="44843" y="597090"/>
                  </a:moveTo>
                  <a:lnTo>
                    <a:pt x="27520" y="600341"/>
                  </a:lnTo>
                  <a:lnTo>
                    <a:pt x="13258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58" y="1201305"/>
                  </a:lnTo>
                  <a:lnTo>
                    <a:pt x="27520" y="1210983"/>
                  </a:lnTo>
                  <a:lnTo>
                    <a:pt x="44843" y="1214551"/>
                  </a:lnTo>
                  <a:lnTo>
                    <a:pt x="44843" y="597090"/>
                  </a:lnTo>
                  <a:close/>
                </a:path>
                <a:path w="4204334" h="1969135">
                  <a:moveTo>
                    <a:pt x="44843" y="0"/>
                  </a:moveTo>
                  <a:lnTo>
                    <a:pt x="27520" y="3251"/>
                  </a:lnTo>
                  <a:lnTo>
                    <a:pt x="13258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58" y="329107"/>
                  </a:lnTo>
                  <a:lnTo>
                    <a:pt x="27520" y="338797"/>
                  </a:lnTo>
                  <a:lnTo>
                    <a:pt x="44843" y="342366"/>
                  </a:lnTo>
                  <a:lnTo>
                    <a:pt x="44843" y="0"/>
                  </a:lnTo>
                  <a:close/>
                </a:path>
                <a:path w="4204334" h="1969135">
                  <a:moveTo>
                    <a:pt x="4204119" y="845705"/>
                  </a:moveTo>
                  <a:lnTo>
                    <a:pt x="4200550" y="828395"/>
                  </a:lnTo>
                  <a:lnTo>
                    <a:pt x="4190860" y="814120"/>
                  </a:lnTo>
                  <a:lnTo>
                    <a:pt x="4176598" y="804443"/>
                  </a:lnTo>
                  <a:lnTo>
                    <a:pt x="4159275" y="800874"/>
                  </a:lnTo>
                  <a:lnTo>
                    <a:pt x="4159275" y="1793303"/>
                  </a:lnTo>
                  <a:lnTo>
                    <a:pt x="4176598" y="1789734"/>
                  </a:lnTo>
                  <a:lnTo>
                    <a:pt x="4190860" y="1780070"/>
                  </a:lnTo>
                  <a:lnTo>
                    <a:pt x="4200550" y="1765795"/>
                  </a:lnTo>
                  <a:lnTo>
                    <a:pt x="4204119" y="1748472"/>
                  </a:lnTo>
                  <a:lnTo>
                    <a:pt x="4204119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851379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5" y="578463"/>
                  </a:lnTo>
                  <a:lnTo>
                    <a:pt x="6879" y="516754"/>
                  </a:lnTo>
                  <a:lnTo>
                    <a:pt x="15317" y="472080"/>
                  </a:lnTo>
                  <a:lnTo>
                    <a:pt x="26487" y="427948"/>
                  </a:lnTo>
                  <a:lnTo>
                    <a:pt x="42294" y="386172"/>
                  </a:lnTo>
                  <a:lnTo>
                    <a:pt x="61142" y="344396"/>
                  </a:lnTo>
                  <a:lnTo>
                    <a:pt x="82068" y="305995"/>
                  </a:lnTo>
                  <a:lnTo>
                    <a:pt x="105213" y="268996"/>
                  </a:lnTo>
                  <a:lnTo>
                    <a:pt x="135213" y="226583"/>
                  </a:lnTo>
                  <a:lnTo>
                    <a:pt x="164119" y="192959"/>
                  </a:lnTo>
                  <a:lnTo>
                    <a:pt x="190042" y="167803"/>
                  </a:lnTo>
                  <a:lnTo>
                    <a:pt x="211439" y="148062"/>
                  </a:lnTo>
                  <a:lnTo>
                    <a:pt x="262598" y="108046"/>
                  </a:lnTo>
                  <a:lnTo>
                    <a:pt x="305850" y="80813"/>
                  </a:lnTo>
                  <a:lnTo>
                    <a:pt x="351633" y="57115"/>
                  </a:lnTo>
                  <a:lnTo>
                    <a:pt x="399684" y="37190"/>
                  </a:lnTo>
                  <a:lnTo>
                    <a:pt x="449741" y="21278"/>
                  </a:lnTo>
                  <a:lnTo>
                    <a:pt x="501541" y="9616"/>
                  </a:lnTo>
                  <a:lnTo>
                    <a:pt x="555444" y="2360"/>
                  </a:lnTo>
                  <a:lnTo>
                    <a:pt x="556686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69" y="2360"/>
                  </a:lnTo>
                  <a:lnTo>
                    <a:pt x="3614651" y="9329"/>
                  </a:lnTo>
                  <a:lnTo>
                    <a:pt x="3666204" y="20741"/>
                  </a:lnTo>
                  <a:lnTo>
                    <a:pt x="3716037" y="36427"/>
                  </a:lnTo>
                  <a:lnTo>
                    <a:pt x="3726522" y="40758"/>
                  </a:lnTo>
                  <a:lnTo>
                    <a:pt x="609325" y="40758"/>
                  </a:lnTo>
                  <a:lnTo>
                    <a:pt x="560294" y="42846"/>
                  </a:lnTo>
                  <a:lnTo>
                    <a:pt x="512416" y="48999"/>
                  </a:lnTo>
                  <a:lnTo>
                    <a:pt x="465863" y="59047"/>
                  </a:lnTo>
                  <a:lnTo>
                    <a:pt x="420805" y="72821"/>
                  </a:lnTo>
                  <a:lnTo>
                    <a:pt x="377414" y="90151"/>
                  </a:lnTo>
                  <a:lnTo>
                    <a:pt x="335862" y="110869"/>
                  </a:lnTo>
                  <a:lnTo>
                    <a:pt x="296318" y="134803"/>
                  </a:lnTo>
                  <a:lnTo>
                    <a:pt x="258954" y="161787"/>
                  </a:lnTo>
                  <a:lnTo>
                    <a:pt x="223941" y="191649"/>
                  </a:lnTo>
                  <a:lnTo>
                    <a:pt x="191451" y="224220"/>
                  </a:lnTo>
                  <a:lnTo>
                    <a:pt x="161654" y="259332"/>
                  </a:lnTo>
                  <a:lnTo>
                    <a:pt x="134722" y="296815"/>
                  </a:lnTo>
                  <a:lnTo>
                    <a:pt x="110826" y="336500"/>
                  </a:lnTo>
                  <a:lnTo>
                    <a:pt x="90137" y="378216"/>
                  </a:lnTo>
                  <a:lnTo>
                    <a:pt x="72825" y="421796"/>
                  </a:lnTo>
                  <a:lnTo>
                    <a:pt x="59063" y="467069"/>
                  </a:lnTo>
                  <a:lnTo>
                    <a:pt x="49021" y="513866"/>
                  </a:lnTo>
                  <a:lnTo>
                    <a:pt x="42870" y="562018"/>
                  </a:lnTo>
                  <a:lnTo>
                    <a:pt x="40868" y="609316"/>
                  </a:lnTo>
                  <a:lnTo>
                    <a:pt x="40782" y="7709190"/>
                  </a:lnTo>
                  <a:lnTo>
                    <a:pt x="42870" y="7758226"/>
                  </a:lnTo>
                  <a:lnTo>
                    <a:pt x="49021" y="7806108"/>
                  </a:lnTo>
                  <a:lnTo>
                    <a:pt x="59063" y="7852665"/>
                  </a:lnTo>
                  <a:lnTo>
                    <a:pt x="72825" y="7897726"/>
                  </a:lnTo>
                  <a:lnTo>
                    <a:pt x="90137" y="7941119"/>
                  </a:lnTo>
                  <a:lnTo>
                    <a:pt x="110826" y="7982675"/>
                  </a:lnTo>
                  <a:lnTo>
                    <a:pt x="134722" y="8022221"/>
                  </a:lnTo>
                  <a:lnTo>
                    <a:pt x="161654" y="8059586"/>
                  </a:lnTo>
                  <a:lnTo>
                    <a:pt x="191451" y="8094600"/>
                  </a:lnTo>
                  <a:lnTo>
                    <a:pt x="223941" y="8127092"/>
                  </a:lnTo>
                  <a:lnTo>
                    <a:pt x="258954" y="8156889"/>
                  </a:lnTo>
                  <a:lnTo>
                    <a:pt x="296318" y="8183822"/>
                  </a:lnTo>
                  <a:lnTo>
                    <a:pt x="335862" y="8207719"/>
                  </a:lnTo>
                  <a:lnTo>
                    <a:pt x="377414" y="8228409"/>
                  </a:lnTo>
                  <a:lnTo>
                    <a:pt x="420805" y="8245720"/>
                  </a:lnTo>
                  <a:lnTo>
                    <a:pt x="465863" y="8259483"/>
                  </a:lnTo>
                  <a:lnTo>
                    <a:pt x="512416" y="8269525"/>
                  </a:lnTo>
                  <a:lnTo>
                    <a:pt x="560294" y="8275676"/>
                  </a:lnTo>
                  <a:lnTo>
                    <a:pt x="609325" y="8277764"/>
                  </a:lnTo>
                  <a:lnTo>
                    <a:pt x="3718048" y="8277764"/>
                  </a:lnTo>
                  <a:lnTo>
                    <a:pt x="3688926" y="8288203"/>
                  </a:lnTo>
                  <a:lnTo>
                    <a:pt x="3644737" y="8300367"/>
                  </a:lnTo>
                  <a:lnTo>
                    <a:pt x="3599280" y="8309225"/>
                  </a:lnTo>
                  <a:lnTo>
                    <a:pt x="3552692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48" y="8277764"/>
                  </a:moveTo>
                  <a:lnTo>
                    <a:pt x="3505108" y="8277764"/>
                  </a:lnTo>
                  <a:lnTo>
                    <a:pt x="3554144" y="8275676"/>
                  </a:lnTo>
                  <a:lnTo>
                    <a:pt x="3602026" y="8269525"/>
                  </a:lnTo>
                  <a:lnTo>
                    <a:pt x="3648583" y="8259483"/>
                  </a:lnTo>
                  <a:lnTo>
                    <a:pt x="3693643" y="8245720"/>
                  </a:lnTo>
                  <a:lnTo>
                    <a:pt x="3737037" y="8228409"/>
                  </a:lnTo>
                  <a:lnTo>
                    <a:pt x="3778592" y="8207719"/>
                  </a:lnTo>
                  <a:lnTo>
                    <a:pt x="3818138" y="8183822"/>
                  </a:lnTo>
                  <a:lnTo>
                    <a:pt x="3855504" y="8156889"/>
                  </a:lnTo>
                  <a:lnTo>
                    <a:pt x="3890518" y="8127092"/>
                  </a:lnTo>
                  <a:lnTo>
                    <a:pt x="3923009" y="8094600"/>
                  </a:lnTo>
                  <a:lnTo>
                    <a:pt x="3952807" y="8059586"/>
                  </a:lnTo>
                  <a:lnTo>
                    <a:pt x="3979740" y="8022221"/>
                  </a:lnTo>
                  <a:lnTo>
                    <a:pt x="4003637" y="7982675"/>
                  </a:lnTo>
                  <a:lnTo>
                    <a:pt x="4024326" y="7941119"/>
                  </a:lnTo>
                  <a:lnTo>
                    <a:pt x="4041638" y="7897726"/>
                  </a:lnTo>
                  <a:lnTo>
                    <a:pt x="4055401" y="7852665"/>
                  </a:lnTo>
                  <a:lnTo>
                    <a:pt x="4065443" y="7806108"/>
                  </a:lnTo>
                  <a:lnTo>
                    <a:pt x="4071594" y="7758226"/>
                  </a:lnTo>
                  <a:lnTo>
                    <a:pt x="4073682" y="7709190"/>
                  </a:lnTo>
                  <a:lnTo>
                    <a:pt x="4073682" y="609316"/>
                  </a:lnTo>
                  <a:lnTo>
                    <a:pt x="4071668" y="562018"/>
                  </a:lnTo>
                  <a:lnTo>
                    <a:pt x="4065443" y="512405"/>
                  </a:lnTo>
                  <a:lnTo>
                    <a:pt x="4055401" y="465851"/>
                  </a:lnTo>
                  <a:lnTo>
                    <a:pt x="4041638" y="420792"/>
                  </a:lnTo>
                  <a:lnTo>
                    <a:pt x="4024326" y="377400"/>
                  </a:lnTo>
                  <a:lnTo>
                    <a:pt x="4003637" y="335846"/>
                  </a:lnTo>
                  <a:lnTo>
                    <a:pt x="3979740" y="296301"/>
                  </a:lnTo>
                  <a:lnTo>
                    <a:pt x="3952807" y="258937"/>
                  </a:lnTo>
                  <a:lnTo>
                    <a:pt x="3923009" y="223923"/>
                  </a:lnTo>
                  <a:lnTo>
                    <a:pt x="3890518" y="191432"/>
                  </a:lnTo>
                  <a:lnTo>
                    <a:pt x="3855504" y="161634"/>
                  </a:lnTo>
                  <a:lnTo>
                    <a:pt x="3818280" y="134803"/>
                  </a:lnTo>
                  <a:lnTo>
                    <a:pt x="3778699" y="110869"/>
                  </a:lnTo>
                  <a:lnTo>
                    <a:pt x="3737112" y="90151"/>
                  </a:lnTo>
                  <a:lnTo>
                    <a:pt x="3693691" y="72821"/>
                  </a:lnTo>
                  <a:lnTo>
                    <a:pt x="3648609" y="59047"/>
                  </a:lnTo>
                  <a:lnTo>
                    <a:pt x="3602037" y="48999"/>
                  </a:lnTo>
                  <a:lnTo>
                    <a:pt x="3554146" y="42846"/>
                  </a:lnTo>
                  <a:lnTo>
                    <a:pt x="3505108" y="40758"/>
                  </a:lnTo>
                  <a:lnTo>
                    <a:pt x="3726522" y="40758"/>
                  </a:lnTo>
                  <a:lnTo>
                    <a:pt x="3763958" y="56220"/>
                  </a:lnTo>
                  <a:lnTo>
                    <a:pt x="3809777" y="79954"/>
                  </a:lnTo>
                  <a:lnTo>
                    <a:pt x="385330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38" y="210152"/>
                  </a:lnTo>
                  <a:lnTo>
                    <a:pt x="3994190" y="244541"/>
                  </a:lnTo>
                  <a:lnTo>
                    <a:pt x="4019136" y="281223"/>
                  </a:lnTo>
                  <a:lnTo>
                    <a:pt x="4041834" y="318159"/>
                  </a:lnTo>
                  <a:lnTo>
                    <a:pt x="4064441" y="364616"/>
                  </a:lnTo>
                  <a:lnTo>
                    <a:pt x="4081136" y="406583"/>
                  </a:lnTo>
                  <a:lnTo>
                    <a:pt x="4095845" y="457497"/>
                  </a:lnTo>
                  <a:lnTo>
                    <a:pt x="4107554" y="516467"/>
                  </a:lnTo>
                  <a:lnTo>
                    <a:pt x="4113668" y="577603"/>
                  </a:lnTo>
                  <a:lnTo>
                    <a:pt x="4114434" y="609316"/>
                  </a:lnTo>
                  <a:lnTo>
                    <a:pt x="4114356" y="7709190"/>
                  </a:lnTo>
                  <a:lnTo>
                    <a:pt x="4112599" y="7754758"/>
                  </a:lnTo>
                  <a:lnTo>
                    <a:pt x="4107185" y="7801343"/>
                  </a:lnTo>
                  <a:lnTo>
                    <a:pt x="4098327" y="7846796"/>
                  </a:lnTo>
                  <a:lnTo>
                    <a:pt x="4086162" y="7890983"/>
                  </a:lnTo>
                  <a:lnTo>
                    <a:pt x="4070826" y="7933765"/>
                  </a:lnTo>
                  <a:lnTo>
                    <a:pt x="4052455" y="7975009"/>
                  </a:lnTo>
                  <a:lnTo>
                    <a:pt x="4031184" y="8014577"/>
                  </a:lnTo>
                  <a:lnTo>
                    <a:pt x="4007150" y="8052334"/>
                  </a:lnTo>
                  <a:lnTo>
                    <a:pt x="3980488" y="8088144"/>
                  </a:lnTo>
                  <a:lnTo>
                    <a:pt x="3951335" y="8121871"/>
                  </a:lnTo>
                  <a:lnTo>
                    <a:pt x="3919826" y="8153378"/>
                  </a:lnTo>
                  <a:lnTo>
                    <a:pt x="3886099" y="8182530"/>
                  </a:lnTo>
                  <a:lnTo>
                    <a:pt x="3850287" y="8209191"/>
                  </a:lnTo>
                  <a:lnTo>
                    <a:pt x="3812528" y="8233225"/>
                  </a:lnTo>
                  <a:lnTo>
                    <a:pt x="3772958" y="8254495"/>
                  </a:lnTo>
                  <a:lnTo>
                    <a:pt x="3731712" y="8272867"/>
                  </a:lnTo>
                  <a:lnTo>
                    <a:pt x="3718048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9281647" y="1652465"/>
            <a:ext cx="4204335" cy="8316595"/>
            <a:chOff x="9281647" y="1652465"/>
            <a:chExt cx="4204335" cy="8316595"/>
          </a:xfrm>
        </p:grpSpPr>
        <p:sp>
          <p:nvSpPr>
            <p:cNvPr id="18" name="object 18"/>
            <p:cNvSpPr/>
            <p:nvPr/>
          </p:nvSpPr>
          <p:spPr>
            <a:xfrm>
              <a:off x="9367235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64"/>
                  </a:moveTo>
                  <a:lnTo>
                    <a:pt x="568573" y="8234964"/>
                  </a:lnTo>
                  <a:lnTo>
                    <a:pt x="519542" y="8232876"/>
                  </a:lnTo>
                  <a:lnTo>
                    <a:pt x="471663" y="8226725"/>
                  </a:lnTo>
                  <a:lnTo>
                    <a:pt x="425109" y="8216683"/>
                  </a:lnTo>
                  <a:lnTo>
                    <a:pt x="380050" y="8202920"/>
                  </a:lnTo>
                  <a:lnTo>
                    <a:pt x="336658" y="8185609"/>
                  </a:lnTo>
                  <a:lnTo>
                    <a:pt x="295103" y="8164920"/>
                  </a:lnTo>
                  <a:lnTo>
                    <a:pt x="255556" y="8141023"/>
                  </a:lnTo>
                  <a:lnTo>
                    <a:pt x="218190" y="8114091"/>
                  </a:lnTo>
                  <a:lnTo>
                    <a:pt x="183175" y="8084295"/>
                  </a:lnTo>
                  <a:lnTo>
                    <a:pt x="150683" y="8051804"/>
                  </a:lnTo>
                  <a:lnTo>
                    <a:pt x="120884" y="8016792"/>
                  </a:lnTo>
                  <a:lnTo>
                    <a:pt x="93950" y="7979428"/>
                  </a:lnTo>
                  <a:lnTo>
                    <a:pt x="70051" y="7939884"/>
                  </a:lnTo>
                  <a:lnTo>
                    <a:pt x="49360" y="7898331"/>
                  </a:lnTo>
                  <a:lnTo>
                    <a:pt x="32046" y="7854940"/>
                  </a:lnTo>
                  <a:lnTo>
                    <a:pt x="18283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3" y="425093"/>
                  </a:lnTo>
                  <a:lnTo>
                    <a:pt x="32046" y="380034"/>
                  </a:lnTo>
                  <a:lnTo>
                    <a:pt x="49315" y="336754"/>
                  </a:lnTo>
                  <a:lnTo>
                    <a:pt x="70051" y="295088"/>
                  </a:lnTo>
                  <a:lnTo>
                    <a:pt x="93950" y="255543"/>
                  </a:lnTo>
                  <a:lnTo>
                    <a:pt x="120884" y="218178"/>
                  </a:lnTo>
                  <a:lnTo>
                    <a:pt x="150683" y="183165"/>
                  </a:lnTo>
                  <a:lnTo>
                    <a:pt x="183175" y="150674"/>
                  </a:lnTo>
                  <a:lnTo>
                    <a:pt x="218190" y="120876"/>
                  </a:lnTo>
                  <a:lnTo>
                    <a:pt x="255556" y="93943"/>
                  </a:lnTo>
                  <a:lnTo>
                    <a:pt x="295103" y="70046"/>
                  </a:lnTo>
                  <a:lnTo>
                    <a:pt x="336658" y="49356"/>
                  </a:lnTo>
                  <a:lnTo>
                    <a:pt x="380050" y="32044"/>
                  </a:lnTo>
                  <a:lnTo>
                    <a:pt x="425109" y="18281"/>
                  </a:lnTo>
                  <a:lnTo>
                    <a:pt x="471663" y="8239"/>
                  </a:lnTo>
                  <a:lnTo>
                    <a:pt x="519542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8" y="2088"/>
                  </a:lnTo>
                  <a:lnTo>
                    <a:pt x="3561266" y="8239"/>
                  </a:lnTo>
                  <a:lnTo>
                    <a:pt x="3607821" y="18281"/>
                  </a:lnTo>
                  <a:lnTo>
                    <a:pt x="3652880" y="32044"/>
                  </a:lnTo>
                  <a:lnTo>
                    <a:pt x="3696272" y="49356"/>
                  </a:lnTo>
                  <a:lnTo>
                    <a:pt x="3737827" y="70046"/>
                  </a:lnTo>
                  <a:lnTo>
                    <a:pt x="3777373" y="93943"/>
                  </a:lnTo>
                  <a:lnTo>
                    <a:pt x="3814739" y="120876"/>
                  </a:lnTo>
                  <a:lnTo>
                    <a:pt x="3849754" y="150674"/>
                  </a:lnTo>
                  <a:lnTo>
                    <a:pt x="3882247" y="183165"/>
                  </a:lnTo>
                  <a:lnTo>
                    <a:pt x="3904998" y="209897"/>
                  </a:lnTo>
                  <a:lnTo>
                    <a:pt x="548182" y="209897"/>
                  </a:lnTo>
                  <a:lnTo>
                    <a:pt x="498554" y="213549"/>
                  </a:lnTo>
                  <a:lnTo>
                    <a:pt x="451168" y="224154"/>
                  </a:lnTo>
                  <a:lnTo>
                    <a:pt x="406547" y="241191"/>
                  </a:lnTo>
                  <a:lnTo>
                    <a:pt x="365215" y="264134"/>
                  </a:lnTo>
                  <a:lnTo>
                    <a:pt x="327696" y="292460"/>
                  </a:lnTo>
                  <a:lnTo>
                    <a:pt x="294513" y="325647"/>
                  </a:lnTo>
                  <a:lnTo>
                    <a:pt x="266189" y="363169"/>
                  </a:lnTo>
                  <a:lnTo>
                    <a:pt x="243248" y="404503"/>
                  </a:lnTo>
                  <a:lnTo>
                    <a:pt x="226213" y="449126"/>
                  </a:lnTo>
                  <a:lnTo>
                    <a:pt x="215609" y="496514"/>
                  </a:lnTo>
                  <a:lnTo>
                    <a:pt x="211957" y="546143"/>
                  </a:lnTo>
                  <a:lnTo>
                    <a:pt x="211957" y="7699004"/>
                  </a:lnTo>
                  <a:lnTo>
                    <a:pt x="215609" y="7748632"/>
                  </a:lnTo>
                  <a:lnTo>
                    <a:pt x="226213" y="7796021"/>
                  </a:lnTo>
                  <a:lnTo>
                    <a:pt x="243248" y="7840644"/>
                  </a:lnTo>
                  <a:lnTo>
                    <a:pt x="266189" y="7881980"/>
                  </a:lnTo>
                  <a:lnTo>
                    <a:pt x="294513" y="7919503"/>
                  </a:lnTo>
                  <a:lnTo>
                    <a:pt x="327696" y="7952690"/>
                  </a:lnTo>
                  <a:lnTo>
                    <a:pt x="365215" y="7981018"/>
                  </a:lnTo>
                  <a:lnTo>
                    <a:pt x="406547" y="8003963"/>
                  </a:lnTo>
                  <a:lnTo>
                    <a:pt x="451168" y="8021000"/>
                  </a:lnTo>
                  <a:lnTo>
                    <a:pt x="498554" y="8031607"/>
                  </a:lnTo>
                  <a:lnTo>
                    <a:pt x="548182" y="8035259"/>
                  </a:lnTo>
                  <a:lnTo>
                    <a:pt x="3896329" y="8035259"/>
                  </a:lnTo>
                  <a:lnTo>
                    <a:pt x="3882247" y="8051804"/>
                  </a:lnTo>
                  <a:lnTo>
                    <a:pt x="3849754" y="8084295"/>
                  </a:lnTo>
                  <a:lnTo>
                    <a:pt x="3814739" y="8114091"/>
                  </a:lnTo>
                  <a:lnTo>
                    <a:pt x="3777373" y="8141023"/>
                  </a:lnTo>
                  <a:lnTo>
                    <a:pt x="3737827" y="8164920"/>
                  </a:lnTo>
                  <a:lnTo>
                    <a:pt x="3696272" y="8185609"/>
                  </a:lnTo>
                  <a:lnTo>
                    <a:pt x="3652880" y="8202920"/>
                  </a:lnTo>
                  <a:lnTo>
                    <a:pt x="3607821" y="8216683"/>
                  </a:lnTo>
                  <a:lnTo>
                    <a:pt x="3561266" y="8226725"/>
                  </a:lnTo>
                  <a:lnTo>
                    <a:pt x="3513388" y="8232876"/>
                  </a:lnTo>
                  <a:lnTo>
                    <a:pt x="3464356" y="8234964"/>
                  </a:lnTo>
                  <a:close/>
                </a:path>
                <a:path w="4033519" h="8235315">
                  <a:moveTo>
                    <a:pt x="2861157" y="491121"/>
                  </a:moveTo>
                  <a:lnTo>
                    <a:pt x="1175857" y="491121"/>
                  </a:lnTo>
                  <a:lnTo>
                    <a:pt x="1125729" y="484299"/>
                  </a:lnTo>
                  <a:lnTo>
                    <a:pt x="1080527" y="465081"/>
                  </a:lnTo>
                  <a:lnTo>
                    <a:pt x="1042118" y="435334"/>
                  </a:lnTo>
                  <a:lnTo>
                    <a:pt x="1012371" y="396927"/>
                  </a:lnTo>
                  <a:lnTo>
                    <a:pt x="993153" y="351727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82" y="209897"/>
                  </a:lnTo>
                  <a:lnTo>
                    <a:pt x="3050682" y="260844"/>
                  </a:lnTo>
                  <a:lnTo>
                    <a:pt x="2500457" y="260844"/>
                  </a:lnTo>
                  <a:lnTo>
                    <a:pt x="2481324" y="264792"/>
                  </a:lnTo>
                  <a:lnTo>
                    <a:pt x="2465058" y="275618"/>
                  </a:lnTo>
                  <a:lnTo>
                    <a:pt x="2463989" y="277148"/>
                  </a:lnTo>
                  <a:lnTo>
                    <a:pt x="1748485" y="277148"/>
                  </a:lnTo>
                  <a:lnTo>
                    <a:pt x="1735334" y="279695"/>
                  </a:lnTo>
                  <a:lnTo>
                    <a:pt x="1724291" y="286827"/>
                  </a:lnTo>
                  <a:lnTo>
                    <a:pt x="1716689" y="297780"/>
                  </a:lnTo>
                  <a:lnTo>
                    <a:pt x="1713859" y="311789"/>
                  </a:lnTo>
                  <a:lnTo>
                    <a:pt x="1716658" y="325647"/>
                  </a:lnTo>
                  <a:lnTo>
                    <a:pt x="1716689" y="325799"/>
                  </a:lnTo>
                  <a:lnTo>
                    <a:pt x="1724291" y="336754"/>
                  </a:lnTo>
                  <a:lnTo>
                    <a:pt x="1735334" y="343887"/>
                  </a:lnTo>
                  <a:lnTo>
                    <a:pt x="1748485" y="346435"/>
                  </a:lnTo>
                  <a:lnTo>
                    <a:pt x="2463271" y="346435"/>
                  </a:lnTo>
                  <a:lnTo>
                    <a:pt x="2464292" y="347962"/>
                  </a:lnTo>
                  <a:lnTo>
                    <a:pt x="2480463" y="358788"/>
                  </a:lnTo>
                  <a:lnTo>
                    <a:pt x="2500457" y="362736"/>
                  </a:lnTo>
                  <a:lnTo>
                    <a:pt x="3039180" y="362736"/>
                  </a:lnTo>
                  <a:lnTo>
                    <a:pt x="3024643" y="396927"/>
                  </a:lnTo>
                  <a:lnTo>
                    <a:pt x="2994896" y="435334"/>
                  </a:lnTo>
                  <a:lnTo>
                    <a:pt x="2956487" y="465081"/>
                  </a:lnTo>
                  <a:lnTo>
                    <a:pt x="2911285" y="484299"/>
                  </a:lnTo>
                  <a:lnTo>
                    <a:pt x="2861157" y="491121"/>
                  </a:lnTo>
                  <a:close/>
                </a:path>
                <a:path w="4033519" h="8235315">
                  <a:moveTo>
                    <a:pt x="3896329" y="8035259"/>
                  </a:moveTo>
                  <a:lnTo>
                    <a:pt x="3488832" y="8035259"/>
                  </a:lnTo>
                  <a:lnTo>
                    <a:pt x="3538460" y="8031607"/>
                  </a:lnTo>
                  <a:lnTo>
                    <a:pt x="3585846" y="8021000"/>
                  </a:lnTo>
                  <a:lnTo>
                    <a:pt x="3630467" y="8003963"/>
                  </a:lnTo>
                  <a:lnTo>
                    <a:pt x="3671799" y="7981018"/>
                  </a:lnTo>
                  <a:lnTo>
                    <a:pt x="3709318" y="7952690"/>
                  </a:lnTo>
                  <a:lnTo>
                    <a:pt x="3742501" y="7919503"/>
                  </a:lnTo>
                  <a:lnTo>
                    <a:pt x="3770825" y="7881980"/>
                  </a:lnTo>
                  <a:lnTo>
                    <a:pt x="3793766" y="7840644"/>
                  </a:lnTo>
                  <a:lnTo>
                    <a:pt x="3810801" y="7796021"/>
                  </a:lnTo>
                  <a:lnTo>
                    <a:pt x="3821405" y="7748632"/>
                  </a:lnTo>
                  <a:lnTo>
                    <a:pt x="3825057" y="7699004"/>
                  </a:lnTo>
                  <a:lnTo>
                    <a:pt x="3823014" y="7699004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9" y="449126"/>
                  </a:lnTo>
                  <a:lnTo>
                    <a:pt x="3791724" y="404503"/>
                  </a:lnTo>
                  <a:lnTo>
                    <a:pt x="3768783" y="363169"/>
                  </a:lnTo>
                  <a:lnTo>
                    <a:pt x="3740574" y="325799"/>
                  </a:lnTo>
                  <a:lnTo>
                    <a:pt x="3740459" y="325647"/>
                  </a:lnTo>
                  <a:lnTo>
                    <a:pt x="3707276" y="292460"/>
                  </a:lnTo>
                  <a:lnTo>
                    <a:pt x="3669756" y="264134"/>
                  </a:lnTo>
                  <a:lnTo>
                    <a:pt x="3628425" y="241191"/>
                  </a:lnTo>
                  <a:lnTo>
                    <a:pt x="3583804" y="224154"/>
                  </a:lnTo>
                  <a:lnTo>
                    <a:pt x="3536418" y="213549"/>
                  </a:lnTo>
                  <a:lnTo>
                    <a:pt x="3486790" y="209897"/>
                  </a:lnTo>
                  <a:lnTo>
                    <a:pt x="3904998" y="209897"/>
                  </a:lnTo>
                  <a:lnTo>
                    <a:pt x="3938980" y="255543"/>
                  </a:lnTo>
                  <a:lnTo>
                    <a:pt x="3962879" y="295088"/>
                  </a:lnTo>
                  <a:lnTo>
                    <a:pt x="3983615" y="336754"/>
                  </a:lnTo>
                  <a:lnTo>
                    <a:pt x="4000883" y="380034"/>
                  </a:lnTo>
                  <a:lnTo>
                    <a:pt x="4014647" y="425093"/>
                  </a:lnTo>
                  <a:lnTo>
                    <a:pt x="4024690" y="471647"/>
                  </a:lnTo>
                  <a:lnTo>
                    <a:pt x="4030842" y="519526"/>
                  </a:lnTo>
                  <a:lnTo>
                    <a:pt x="4032930" y="568558"/>
                  </a:lnTo>
                  <a:lnTo>
                    <a:pt x="4032930" y="7666420"/>
                  </a:lnTo>
                  <a:lnTo>
                    <a:pt x="4030842" y="7715452"/>
                  </a:lnTo>
                  <a:lnTo>
                    <a:pt x="4024690" y="7763329"/>
                  </a:lnTo>
                  <a:lnTo>
                    <a:pt x="4014647" y="7809883"/>
                  </a:lnTo>
                  <a:lnTo>
                    <a:pt x="4000883" y="7854940"/>
                  </a:lnTo>
                  <a:lnTo>
                    <a:pt x="3983570" y="7898331"/>
                  </a:lnTo>
                  <a:lnTo>
                    <a:pt x="3962879" y="7939884"/>
                  </a:lnTo>
                  <a:lnTo>
                    <a:pt x="3938980" y="7979428"/>
                  </a:lnTo>
                  <a:lnTo>
                    <a:pt x="3912046" y="8016792"/>
                  </a:lnTo>
                  <a:lnTo>
                    <a:pt x="3896329" y="8035259"/>
                  </a:lnTo>
                  <a:close/>
                </a:path>
                <a:path w="4033519" h="8235315">
                  <a:moveTo>
                    <a:pt x="3039180" y="362736"/>
                  </a:moveTo>
                  <a:lnTo>
                    <a:pt x="2500457" y="362736"/>
                  </a:lnTo>
                  <a:lnTo>
                    <a:pt x="2520451" y="358788"/>
                  </a:lnTo>
                  <a:lnTo>
                    <a:pt x="2536621" y="347962"/>
                  </a:lnTo>
                  <a:lnTo>
                    <a:pt x="2547443" y="331786"/>
                  </a:lnTo>
                  <a:lnTo>
                    <a:pt x="2551389" y="311789"/>
                  </a:lnTo>
                  <a:lnTo>
                    <a:pt x="2547443" y="291793"/>
                  </a:lnTo>
                  <a:lnTo>
                    <a:pt x="2536621" y="275618"/>
                  </a:lnTo>
                  <a:lnTo>
                    <a:pt x="2520451" y="264792"/>
                  </a:lnTo>
                  <a:lnTo>
                    <a:pt x="2500457" y="260844"/>
                  </a:lnTo>
                  <a:lnTo>
                    <a:pt x="3050682" y="260844"/>
                  </a:lnTo>
                  <a:lnTo>
                    <a:pt x="3050682" y="301602"/>
                  </a:lnTo>
                  <a:lnTo>
                    <a:pt x="3043861" y="351727"/>
                  </a:lnTo>
                  <a:lnTo>
                    <a:pt x="3039180" y="362736"/>
                  </a:lnTo>
                  <a:close/>
                </a:path>
                <a:path w="4033519" h="8235315">
                  <a:moveTo>
                    <a:pt x="2463271" y="346435"/>
                  </a:moveTo>
                  <a:lnTo>
                    <a:pt x="2237567" y="346435"/>
                  </a:lnTo>
                  <a:lnTo>
                    <a:pt x="2250723" y="343887"/>
                  </a:lnTo>
                  <a:lnTo>
                    <a:pt x="2261776" y="336754"/>
                  </a:lnTo>
                  <a:lnTo>
                    <a:pt x="2269388" y="325799"/>
                  </a:lnTo>
                  <a:lnTo>
                    <a:pt x="2272223" y="311789"/>
                  </a:lnTo>
                  <a:lnTo>
                    <a:pt x="2269388" y="297780"/>
                  </a:lnTo>
                  <a:lnTo>
                    <a:pt x="2261776" y="286827"/>
                  </a:lnTo>
                  <a:lnTo>
                    <a:pt x="2250723" y="279695"/>
                  </a:lnTo>
                  <a:lnTo>
                    <a:pt x="2237567" y="277148"/>
                  </a:lnTo>
                  <a:lnTo>
                    <a:pt x="2463989" y="277148"/>
                  </a:lnTo>
                  <a:lnTo>
                    <a:pt x="2453758" y="291793"/>
                  </a:lnTo>
                  <a:lnTo>
                    <a:pt x="2449525" y="311789"/>
                  </a:lnTo>
                  <a:lnTo>
                    <a:pt x="2453471" y="331786"/>
                  </a:lnTo>
                  <a:lnTo>
                    <a:pt x="2463271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79193" y="1903122"/>
              <a:ext cx="3611056" cy="7825361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081095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07" y="69287"/>
                  </a:moveTo>
                  <a:lnTo>
                    <a:pt x="34625" y="69287"/>
                  </a:lnTo>
                  <a:lnTo>
                    <a:pt x="21474" y="66739"/>
                  </a:lnTo>
                  <a:lnTo>
                    <a:pt x="10431" y="59605"/>
                  </a:lnTo>
                  <a:lnTo>
                    <a:pt x="2829" y="48651"/>
                  </a:lnTo>
                  <a:lnTo>
                    <a:pt x="0" y="34640"/>
                  </a:lnTo>
                  <a:lnTo>
                    <a:pt x="2829" y="20631"/>
                  </a:lnTo>
                  <a:lnTo>
                    <a:pt x="10431" y="9679"/>
                  </a:lnTo>
                  <a:lnTo>
                    <a:pt x="21474" y="2547"/>
                  </a:lnTo>
                  <a:lnTo>
                    <a:pt x="34625" y="0"/>
                  </a:lnTo>
                  <a:lnTo>
                    <a:pt x="523707" y="0"/>
                  </a:lnTo>
                  <a:lnTo>
                    <a:pt x="536863" y="2547"/>
                  </a:lnTo>
                  <a:lnTo>
                    <a:pt x="547916" y="9679"/>
                  </a:lnTo>
                  <a:lnTo>
                    <a:pt x="555528" y="20631"/>
                  </a:lnTo>
                  <a:lnTo>
                    <a:pt x="558363" y="34640"/>
                  </a:lnTo>
                  <a:lnTo>
                    <a:pt x="555528" y="48651"/>
                  </a:lnTo>
                  <a:lnTo>
                    <a:pt x="547916" y="59605"/>
                  </a:lnTo>
                  <a:lnTo>
                    <a:pt x="536863" y="66739"/>
                  </a:lnTo>
                  <a:lnTo>
                    <a:pt x="52370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816761" y="1954069"/>
              <a:ext cx="101864" cy="101891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9281642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57"/>
                  </a:moveTo>
                  <a:lnTo>
                    <a:pt x="27520" y="1352626"/>
                  </a:lnTo>
                  <a:lnTo>
                    <a:pt x="13246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20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4" h="1969135">
                  <a:moveTo>
                    <a:pt x="44831" y="597090"/>
                  </a:moveTo>
                  <a:lnTo>
                    <a:pt x="27520" y="600341"/>
                  </a:lnTo>
                  <a:lnTo>
                    <a:pt x="13246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46" y="1201305"/>
                  </a:lnTo>
                  <a:lnTo>
                    <a:pt x="27520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20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20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106" y="845705"/>
                  </a:moveTo>
                  <a:lnTo>
                    <a:pt x="4200537" y="828395"/>
                  </a:lnTo>
                  <a:lnTo>
                    <a:pt x="4190860" y="814120"/>
                  </a:lnTo>
                  <a:lnTo>
                    <a:pt x="4176585" y="804443"/>
                  </a:lnTo>
                  <a:lnTo>
                    <a:pt x="4159275" y="800874"/>
                  </a:lnTo>
                  <a:lnTo>
                    <a:pt x="4159275" y="1793303"/>
                  </a:lnTo>
                  <a:lnTo>
                    <a:pt x="4176585" y="1789734"/>
                  </a:lnTo>
                  <a:lnTo>
                    <a:pt x="4190860" y="1780070"/>
                  </a:lnTo>
                  <a:lnTo>
                    <a:pt x="4200537" y="1765795"/>
                  </a:lnTo>
                  <a:lnTo>
                    <a:pt x="4204106" y="1748472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326483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5" y="578463"/>
                  </a:lnTo>
                  <a:lnTo>
                    <a:pt x="6879" y="516754"/>
                  </a:lnTo>
                  <a:lnTo>
                    <a:pt x="15317" y="472080"/>
                  </a:lnTo>
                  <a:lnTo>
                    <a:pt x="26487" y="427948"/>
                  </a:lnTo>
                  <a:lnTo>
                    <a:pt x="42294" y="386172"/>
                  </a:lnTo>
                  <a:lnTo>
                    <a:pt x="61142" y="344396"/>
                  </a:lnTo>
                  <a:lnTo>
                    <a:pt x="82064" y="305995"/>
                  </a:lnTo>
                  <a:lnTo>
                    <a:pt x="105213" y="268996"/>
                  </a:lnTo>
                  <a:lnTo>
                    <a:pt x="135213" y="226583"/>
                  </a:lnTo>
                  <a:lnTo>
                    <a:pt x="164119" y="192959"/>
                  </a:lnTo>
                  <a:lnTo>
                    <a:pt x="190042" y="167803"/>
                  </a:lnTo>
                  <a:lnTo>
                    <a:pt x="211439" y="148062"/>
                  </a:lnTo>
                  <a:lnTo>
                    <a:pt x="262598" y="108046"/>
                  </a:lnTo>
                  <a:lnTo>
                    <a:pt x="305850" y="80813"/>
                  </a:lnTo>
                  <a:lnTo>
                    <a:pt x="351633" y="57115"/>
                  </a:lnTo>
                  <a:lnTo>
                    <a:pt x="399684" y="37190"/>
                  </a:lnTo>
                  <a:lnTo>
                    <a:pt x="449741" y="21278"/>
                  </a:lnTo>
                  <a:lnTo>
                    <a:pt x="501541" y="9616"/>
                  </a:lnTo>
                  <a:lnTo>
                    <a:pt x="555444" y="2360"/>
                  </a:lnTo>
                  <a:lnTo>
                    <a:pt x="556686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69" y="2360"/>
                  </a:lnTo>
                  <a:lnTo>
                    <a:pt x="3614651" y="9329"/>
                  </a:lnTo>
                  <a:lnTo>
                    <a:pt x="3666204" y="20741"/>
                  </a:lnTo>
                  <a:lnTo>
                    <a:pt x="3716037" y="36427"/>
                  </a:lnTo>
                  <a:lnTo>
                    <a:pt x="3726522" y="40758"/>
                  </a:lnTo>
                  <a:lnTo>
                    <a:pt x="609325" y="40758"/>
                  </a:lnTo>
                  <a:lnTo>
                    <a:pt x="560294" y="42846"/>
                  </a:lnTo>
                  <a:lnTo>
                    <a:pt x="512415" y="48999"/>
                  </a:lnTo>
                  <a:lnTo>
                    <a:pt x="465861" y="59047"/>
                  </a:lnTo>
                  <a:lnTo>
                    <a:pt x="420802" y="72821"/>
                  </a:lnTo>
                  <a:lnTo>
                    <a:pt x="377409" y="90151"/>
                  </a:lnTo>
                  <a:lnTo>
                    <a:pt x="335854" y="110869"/>
                  </a:lnTo>
                  <a:lnTo>
                    <a:pt x="296308" y="134803"/>
                  </a:lnTo>
                  <a:lnTo>
                    <a:pt x="258942" y="161787"/>
                  </a:lnTo>
                  <a:lnTo>
                    <a:pt x="223927" y="191649"/>
                  </a:lnTo>
                  <a:lnTo>
                    <a:pt x="191435" y="224220"/>
                  </a:lnTo>
                  <a:lnTo>
                    <a:pt x="161636" y="259332"/>
                  </a:lnTo>
                  <a:lnTo>
                    <a:pt x="134701" y="296815"/>
                  </a:lnTo>
                  <a:lnTo>
                    <a:pt x="110803" y="336500"/>
                  </a:lnTo>
                  <a:lnTo>
                    <a:pt x="90111" y="378216"/>
                  </a:lnTo>
                  <a:lnTo>
                    <a:pt x="72798" y="421796"/>
                  </a:lnTo>
                  <a:lnTo>
                    <a:pt x="59034" y="467069"/>
                  </a:lnTo>
                  <a:lnTo>
                    <a:pt x="48991" y="513866"/>
                  </a:lnTo>
                  <a:lnTo>
                    <a:pt x="42840" y="562018"/>
                  </a:lnTo>
                  <a:lnTo>
                    <a:pt x="40838" y="609316"/>
                  </a:lnTo>
                  <a:lnTo>
                    <a:pt x="40751" y="7709190"/>
                  </a:lnTo>
                  <a:lnTo>
                    <a:pt x="42840" y="7758226"/>
                  </a:lnTo>
                  <a:lnTo>
                    <a:pt x="48991" y="7806108"/>
                  </a:lnTo>
                  <a:lnTo>
                    <a:pt x="59034" y="7852665"/>
                  </a:lnTo>
                  <a:lnTo>
                    <a:pt x="72798" y="7897726"/>
                  </a:lnTo>
                  <a:lnTo>
                    <a:pt x="90111" y="7941119"/>
                  </a:lnTo>
                  <a:lnTo>
                    <a:pt x="110803" y="7982675"/>
                  </a:lnTo>
                  <a:lnTo>
                    <a:pt x="134701" y="8022221"/>
                  </a:lnTo>
                  <a:lnTo>
                    <a:pt x="161636" y="8059586"/>
                  </a:lnTo>
                  <a:lnTo>
                    <a:pt x="191435" y="8094600"/>
                  </a:lnTo>
                  <a:lnTo>
                    <a:pt x="223927" y="8127092"/>
                  </a:lnTo>
                  <a:lnTo>
                    <a:pt x="258942" y="8156889"/>
                  </a:lnTo>
                  <a:lnTo>
                    <a:pt x="296308" y="8183822"/>
                  </a:lnTo>
                  <a:lnTo>
                    <a:pt x="335854" y="8207719"/>
                  </a:lnTo>
                  <a:lnTo>
                    <a:pt x="377409" y="8228409"/>
                  </a:lnTo>
                  <a:lnTo>
                    <a:pt x="420802" y="8245720"/>
                  </a:lnTo>
                  <a:lnTo>
                    <a:pt x="465861" y="8259483"/>
                  </a:lnTo>
                  <a:lnTo>
                    <a:pt x="512415" y="8269525"/>
                  </a:lnTo>
                  <a:lnTo>
                    <a:pt x="560294" y="8275676"/>
                  </a:lnTo>
                  <a:lnTo>
                    <a:pt x="609325" y="8277764"/>
                  </a:lnTo>
                  <a:lnTo>
                    <a:pt x="3718048" y="8277764"/>
                  </a:lnTo>
                  <a:lnTo>
                    <a:pt x="3688926" y="8288203"/>
                  </a:lnTo>
                  <a:lnTo>
                    <a:pt x="3644737" y="8300367"/>
                  </a:lnTo>
                  <a:lnTo>
                    <a:pt x="3599280" y="8309225"/>
                  </a:lnTo>
                  <a:lnTo>
                    <a:pt x="3552692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48" y="8277764"/>
                  </a:moveTo>
                  <a:lnTo>
                    <a:pt x="3505108" y="8277764"/>
                  </a:lnTo>
                  <a:lnTo>
                    <a:pt x="3554139" y="8275676"/>
                  </a:lnTo>
                  <a:lnTo>
                    <a:pt x="3602018" y="8269525"/>
                  </a:lnTo>
                  <a:lnTo>
                    <a:pt x="3648572" y="8259483"/>
                  </a:lnTo>
                  <a:lnTo>
                    <a:pt x="3693631" y="8245720"/>
                  </a:lnTo>
                  <a:lnTo>
                    <a:pt x="3737024" y="8228409"/>
                  </a:lnTo>
                  <a:lnTo>
                    <a:pt x="3778579" y="8207719"/>
                  </a:lnTo>
                  <a:lnTo>
                    <a:pt x="3818125" y="8183822"/>
                  </a:lnTo>
                  <a:lnTo>
                    <a:pt x="3855491" y="8156889"/>
                  </a:lnTo>
                  <a:lnTo>
                    <a:pt x="3890506" y="8127092"/>
                  </a:lnTo>
                  <a:lnTo>
                    <a:pt x="3922999" y="8094600"/>
                  </a:lnTo>
                  <a:lnTo>
                    <a:pt x="3952798" y="8059586"/>
                  </a:lnTo>
                  <a:lnTo>
                    <a:pt x="3979732" y="8022221"/>
                  </a:lnTo>
                  <a:lnTo>
                    <a:pt x="4003630" y="7982675"/>
                  </a:lnTo>
                  <a:lnTo>
                    <a:pt x="4024322" y="7941119"/>
                  </a:lnTo>
                  <a:lnTo>
                    <a:pt x="4041635" y="7897726"/>
                  </a:lnTo>
                  <a:lnTo>
                    <a:pt x="4055399" y="7852665"/>
                  </a:lnTo>
                  <a:lnTo>
                    <a:pt x="4065442" y="7806108"/>
                  </a:lnTo>
                  <a:lnTo>
                    <a:pt x="4071593" y="7758226"/>
                  </a:lnTo>
                  <a:lnTo>
                    <a:pt x="4073682" y="7709190"/>
                  </a:lnTo>
                  <a:lnTo>
                    <a:pt x="4073682" y="609316"/>
                  </a:lnTo>
                  <a:lnTo>
                    <a:pt x="4071667" y="562018"/>
                  </a:lnTo>
                  <a:lnTo>
                    <a:pt x="4071593" y="560284"/>
                  </a:lnTo>
                  <a:lnTo>
                    <a:pt x="4065442" y="512405"/>
                  </a:lnTo>
                  <a:lnTo>
                    <a:pt x="4055399" y="465851"/>
                  </a:lnTo>
                  <a:lnTo>
                    <a:pt x="4041635" y="420792"/>
                  </a:lnTo>
                  <a:lnTo>
                    <a:pt x="4024322" y="377400"/>
                  </a:lnTo>
                  <a:lnTo>
                    <a:pt x="4003630" y="335846"/>
                  </a:lnTo>
                  <a:lnTo>
                    <a:pt x="3979732" y="296301"/>
                  </a:lnTo>
                  <a:lnTo>
                    <a:pt x="3952798" y="258937"/>
                  </a:lnTo>
                  <a:lnTo>
                    <a:pt x="3922999" y="223923"/>
                  </a:lnTo>
                  <a:lnTo>
                    <a:pt x="3890506" y="191432"/>
                  </a:lnTo>
                  <a:lnTo>
                    <a:pt x="3855491" y="161634"/>
                  </a:lnTo>
                  <a:lnTo>
                    <a:pt x="3818266" y="134803"/>
                  </a:lnTo>
                  <a:lnTo>
                    <a:pt x="3778685" y="110869"/>
                  </a:lnTo>
                  <a:lnTo>
                    <a:pt x="3737099" y="90151"/>
                  </a:lnTo>
                  <a:lnTo>
                    <a:pt x="3693679" y="72821"/>
                  </a:lnTo>
                  <a:lnTo>
                    <a:pt x="3648599" y="59047"/>
                  </a:lnTo>
                  <a:lnTo>
                    <a:pt x="3602029" y="48999"/>
                  </a:lnTo>
                  <a:lnTo>
                    <a:pt x="3554142" y="42846"/>
                  </a:lnTo>
                  <a:lnTo>
                    <a:pt x="3505108" y="40758"/>
                  </a:lnTo>
                  <a:lnTo>
                    <a:pt x="3726522" y="40758"/>
                  </a:lnTo>
                  <a:lnTo>
                    <a:pt x="3763958" y="56220"/>
                  </a:lnTo>
                  <a:lnTo>
                    <a:pt x="3809777" y="79954"/>
                  </a:lnTo>
                  <a:lnTo>
                    <a:pt x="385330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38" y="210152"/>
                  </a:lnTo>
                  <a:lnTo>
                    <a:pt x="3994190" y="244541"/>
                  </a:lnTo>
                  <a:lnTo>
                    <a:pt x="4019132" y="281223"/>
                  </a:lnTo>
                  <a:lnTo>
                    <a:pt x="4041834" y="318159"/>
                  </a:lnTo>
                  <a:lnTo>
                    <a:pt x="4064437" y="364616"/>
                  </a:lnTo>
                  <a:lnTo>
                    <a:pt x="4081123" y="406583"/>
                  </a:lnTo>
                  <a:lnTo>
                    <a:pt x="4095833" y="457497"/>
                  </a:lnTo>
                  <a:lnTo>
                    <a:pt x="4107554" y="516467"/>
                  </a:lnTo>
                  <a:lnTo>
                    <a:pt x="4113668" y="577603"/>
                  </a:lnTo>
                  <a:lnTo>
                    <a:pt x="4114434" y="609316"/>
                  </a:lnTo>
                  <a:lnTo>
                    <a:pt x="4114356" y="7709190"/>
                  </a:lnTo>
                  <a:lnTo>
                    <a:pt x="4112599" y="7754758"/>
                  </a:lnTo>
                  <a:lnTo>
                    <a:pt x="4107185" y="7801343"/>
                  </a:lnTo>
                  <a:lnTo>
                    <a:pt x="4098327" y="7846796"/>
                  </a:lnTo>
                  <a:lnTo>
                    <a:pt x="4086162" y="7890983"/>
                  </a:lnTo>
                  <a:lnTo>
                    <a:pt x="4070826" y="7933765"/>
                  </a:lnTo>
                  <a:lnTo>
                    <a:pt x="4052455" y="7975009"/>
                  </a:lnTo>
                  <a:lnTo>
                    <a:pt x="4031184" y="8014577"/>
                  </a:lnTo>
                  <a:lnTo>
                    <a:pt x="4007150" y="8052334"/>
                  </a:lnTo>
                  <a:lnTo>
                    <a:pt x="3980488" y="8088144"/>
                  </a:lnTo>
                  <a:lnTo>
                    <a:pt x="3951335" y="8121871"/>
                  </a:lnTo>
                  <a:lnTo>
                    <a:pt x="3919826" y="8153378"/>
                  </a:lnTo>
                  <a:lnTo>
                    <a:pt x="3886099" y="8182530"/>
                  </a:lnTo>
                  <a:lnTo>
                    <a:pt x="3850287" y="8209191"/>
                  </a:lnTo>
                  <a:lnTo>
                    <a:pt x="3812528" y="8233225"/>
                  </a:lnTo>
                  <a:lnTo>
                    <a:pt x="3772958" y="8254495"/>
                  </a:lnTo>
                  <a:lnTo>
                    <a:pt x="3731712" y="8272867"/>
                  </a:lnTo>
                  <a:lnTo>
                    <a:pt x="3718048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13752455" y="1652465"/>
            <a:ext cx="4204335" cy="8316595"/>
            <a:chOff x="13752455" y="1652465"/>
            <a:chExt cx="4204335" cy="8316595"/>
          </a:xfrm>
        </p:grpSpPr>
        <p:sp>
          <p:nvSpPr>
            <p:cNvPr id="25" name="object 25"/>
            <p:cNvSpPr/>
            <p:nvPr/>
          </p:nvSpPr>
          <p:spPr>
            <a:xfrm>
              <a:off x="13838042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64"/>
                  </a:moveTo>
                  <a:lnTo>
                    <a:pt x="568573" y="8234964"/>
                  </a:lnTo>
                  <a:lnTo>
                    <a:pt x="519538" y="8232876"/>
                  </a:lnTo>
                  <a:lnTo>
                    <a:pt x="471656" y="8226725"/>
                  </a:lnTo>
                  <a:lnTo>
                    <a:pt x="425099" y="8216683"/>
                  </a:lnTo>
                  <a:lnTo>
                    <a:pt x="380038" y="8202920"/>
                  </a:lnTo>
                  <a:lnTo>
                    <a:pt x="336644" y="8185609"/>
                  </a:lnTo>
                  <a:lnTo>
                    <a:pt x="295089" y="8164920"/>
                  </a:lnTo>
                  <a:lnTo>
                    <a:pt x="255543" y="8141023"/>
                  </a:lnTo>
                  <a:lnTo>
                    <a:pt x="218177" y="8114091"/>
                  </a:lnTo>
                  <a:lnTo>
                    <a:pt x="183163" y="8084295"/>
                  </a:lnTo>
                  <a:lnTo>
                    <a:pt x="150672" y="8051804"/>
                  </a:lnTo>
                  <a:lnTo>
                    <a:pt x="120874" y="8016792"/>
                  </a:lnTo>
                  <a:lnTo>
                    <a:pt x="93942" y="7979428"/>
                  </a:lnTo>
                  <a:lnTo>
                    <a:pt x="70045" y="7939884"/>
                  </a:lnTo>
                  <a:lnTo>
                    <a:pt x="49355" y="7898331"/>
                  </a:lnTo>
                  <a:lnTo>
                    <a:pt x="32043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3" y="380034"/>
                  </a:lnTo>
                  <a:lnTo>
                    <a:pt x="49310" y="336754"/>
                  </a:lnTo>
                  <a:lnTo>
                    <a:pt x="70045" y="295088"/>
                  </a:lnTo>
                  <a:lnTo>
                    <a:pt x="93942" y="255543"/>
                  </a:lnTo>
                  <a:lnTo>
                    <a:pt x="120874" y="218178"/>
                  </a:lnTo>
                  <a:lnTo>
                    <a:pt x="150672" y="183165"/>
                  </a:lnTo>
                  <a:lnTo>
                    <a:pt x="183163" y="150674"/>
                  </a:lnTo>
                  <a:lnTo>
                    <a:pt x="218177" y="120876"/>
                  </a:lnTo>
                  <a:lnTo>
                    <a:pt x="255543" y="93943"/>
                  </a:lnTo>
                  <a:lnTo>
                    <a:pt x="295089" y="70046"/>
                  </a:lnTo>
                  <a:lnTo>
                    <a:pt x="336644" y="49356"/>
                  </a:lnTo>
                  <a:lnTo>
                    <a:pt x="380038" y="32044"/>
                  </a:lnTo>
                  <a:lnTo>
                    <a:pt x="425099" y="18281"/>
                  </a:lnTo>
                  <a:lnTo>
                    <a:pt x="471656" y="8239"/>
                  </a:lnTo>
                  <a:lnTo>
                    <a:pt x="519538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7" y="2088"/>
                  </a:lnTo>
                  <a:lnTo>
                    <a:pt x="3561265" y="8239"/>
                  </a:lnTo>
                  <a:lnTo>
                    <a:pt x="3607819" y="18281"/>
                  </a:lnTo>
                  <a:lnTo>
                    <a:pt x="3652876" y="32044"/>
                  </a:lnTo>
                  <a:lnTo>
                    <a:pt x="3696267" y="49356"/>
                  </a:lnTo>
                  <a:lnTo>
                    <a:pt x="3737820" y="70046"/>
                  </a:lnTo>
                  <a:lnTo>
                    <a:pt x="3777364" y="93943"/>
                  </a:lnTo>
                  <a:lnTo>
                    <a:pt x="3814728" y="120876"/>
                  </a:lnTo>
                  <a:lnTo>
                    <a:pt x="3849740" y="150674"/>
                  </a:lnTo>
                  <a:lnTo>
                    <a:pt x="3882230" y="183165"/>
                  </a:lnTo>
                  <a:lnTo>
                    <a:pt x="3904980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6" y="264134"/>
                  </a:lnTo>
                  <a:lnTo>
                    <a:pt x="327683" y="292460"/>
                  </a:lnTo>
                  <a:lnTo>
                    <a:pt x="294495" y="325647"/>
                  </a:lnTo>
                  <a:lnTo>
                    <a:pt x="266168" y="363169"/>
                  </a:lnTo>
                  <a:lnTo>
                    <a:pt x="243223" y="404503"/>
                  </a:lnTo>
                  <a:lnTo>
                    <a:pt x="226185" y="449126"/>
                  </a:lnTo>
                  <a:lnTo>
                    <a:pt x="215579" y="496514"/>
                  </a:lnTo>
                  <a:lnTo>
                    <a:pt x="211927" y="546143"/>
                  </a:lnTo>
                  <a:lnTo>
                    <a:pt x="211927" y="7699004"/>
                  </a:lnTo>
                  <a:lnTo>
                    <a:pt x="215579" y="7748632"/>
                  </a:lnTo>
                  <a:lnTo>
                    <a:pt x="226185" y="7796021"/>
                  </a:lnTo>
                  <a:lnTo>
                    <a:pt x="243223" y="7840644"/>
                  </a:lnTo>
                  <a:lnTo>
                    <a:pt x="266168" y="7881980"/>
                  </a:lnTo>
                  <a:lnTo>
                    <a:pt x="294495" y="7919503"/>
                  </a:lnTo>
                  <a:lnTo>
                    <a:pt x="327683" y="7952690"/>
                  </a:lnTo>
                  <a:lnTo>
                    <a:pt x="365206" y="7981018"/>
                  </a:lnTo>
                  <a:lnTo>
                    <a:pt x="406542" y="8003963"/>
                  </a:lnTo>
                  <a:lnTo>
                    <a:pt x="451165" y="8021000"/>
                  </a:lnTo>
                  <a:lnTo>
                    <a:pt x="498553" y="8031607"/>
                  </a:lnTo>
                  <a:lnTo>
                    <a:pt x="548182" y="8035259"/>
                  </a:lnTo>
                  <a:lnTo>
                    <a:pt x="3896311" y="8035259"/>
                  </a:lnTo>
                  <a:lnTo>
                    <a:pt x="3882230" y="8051804"/>
                  </a:lnTo>
                  <a:lnTo>
                    <a:pt x="3849740" y="8084295"/>
                  </a:lnTo>
                  <a:lnTo>
                    <a:pt x="3814728" y="8114091"/>
                  </a:lnTo>
                  <a:lnTo>
                    <a:pt x="3777364" y="8141023"/>
                  </a:lnTo>
                  <a:lnTo>
                    <a:pt x="3737820" y="8164920"/>
                  </a:lnTo>
                  <a:lnTo>
                    <a:pt x="3696267" y="8185609"/>
                  </a:lnTo>
                  <a:lnTo>
                    <a:pt x="3652876" y="8202920"/>
                  </a:lnTo>
                  <a:lnTo>
                    <a:pt x="3607819" y="8216683"/>
                  </a:lnTo>
                  <a:lnTo>
                    <a:pt x="3561265" y="8226725"/>
                  </a:lnTo>
                  <a:lnTo>
                    <a:pt x="3513387" y="8232876"/>
                  </a:lnTo>
                  <a:lnTo>
                    <a:pt x="3464356" y="8234964"/>
                  </a:lnTo>
                  <a:close/>
                </a:path>
                <a:path w="4033519" h="8235315">
                  <a:moveTo>
                    <a:pt x="2861157" y="491121"/>
                  </a:moveTo>
                  <a:lnTo>
                    <a:pt x="1175826" y="491121"/>
                  </a:lnTo>
                  <a:lnTo>
                    <a:pt x="1125711" y="484299"/>
                  </a:lnTo>
                  <a:lnTo>
                    <a:pt x="1080518" y="465081"/>
                  </a:lnTo>
                  <a:lnTo>
                    <a:pt x="1042115" y="435334"/>
                  </a:lnTo>
                  <a:lnTo>
                    <a:pt x="1012370" y="396927"/>
                  </a:lnTo>
                  <a:lnTo>
                    <a:pt x="993153" y="351727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57" y="260844"/>
                  </a:lnTo>
                  <a:lnTo>
                    <a:pt x="2481307" y="264792"/>
                  </a:lnTo>
                  <a:lnTo>
                    <a:pt x="2465031" y="275618"/>
                  </a:lnTo>
                  <a:lnTo>
                    <a:pt x="2463962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7"/>
                  </a:lnTo>
                  <a:lnTo>
                    <a:pt x="1716664" y="297780"/>
                  </a:lnTo>
                  <a:lnTo>
                    <a:pt x="1713829" y="311789"/>
                  </a:lnTo>
                  <a:lnTo>
                    <a:pt x="1716633" y="325647"/>
                  </a:lnTo>
                  <a:lnTo>
                    <a:pt x="1716664" y="325799"/>
                  </a:lnTo>
                  <a:lnTo>
                    <a:pt x="1724276" y="336754"/>
                  </a:lnTo>
                  <a:lnTo>
                    <a:pt x="1735329" y="343887"/>
                  </a:lnTo>
                  <a:lnTo>
                    <a:pt x="1748485" y="346435"/>
                  </a:lnTo>
                  <a:lnTo>
                    <a:pt x="2463255" y="346435"/>
                  </a:lnTo>
                  <a:lnTo>
                    <a:pt x="2464277" y="347962"/>
                  </a:lnTo>
                  <a:lnTo>
                    <a:pt x="2480458" y="358788"/>
                  </a:lnTo>
                  <a:lnTo>
                    <a:pt x="2500457" y="362736"/>
                  </a:lnTo>
                  <a:lnTo>
                    <a:pt x="3039150" y="362736"/>
                  </a:lnTo>
                  <a:lnTo>
                    <a:pt x="3024613" y="396927"/>
                  </a:lnTo>
                  <a:lnTo>
                    <a:pt x="2994869" y="435334"/>
                  </a:lnTo>
                  <a:lnTo>
                    <a:pt x="2956466" y="465081"/>
                  </a:lnTo>
                  <a:lnTo>
                    <a:pt x="2911272" y="484299"/>
                  </a:lnTo>
                  <a:lnTo>
                    <a:pt x="2861157" y="491121"/>
                  </a:lnTo>
                  <a:close/>
                </a:path>
                <a:path w="4033519" h="8235315">
                  <a:moveTo>
                    <a:pt x="3896311" y="8035259"/>
                  </a:moveTo>
                  <a:lnTo>
                    <a:pt x="3488801" y="8035259"/>
                  </a:lnTo>
                  <a:lnTo>
                    <a:pt x="3538430" y="8031607"/>
                  </a:lnTo>
                  <a:lnTo>
                    <a:pt x="3585818" y="8021000"/>
                  </a:lnTo>
                  <a:lnTo>
                    <a:pt x="3630442" y="8003963"/>
                  </a:lnTo>
                  <a:lnTo>
                    <a:pt x="3671777" y="7981018"/>
                  </a:lnTo>
                  <a:lnTo>
                    <a:pt x="3709301" y="7952690"/>
                  </a:lnTo>
                  <a:lnTo>
                    <a:pt x="3742488" y="7919503"/>
                  </a:lnTo>
                  <a:lnTo>
                    <a:pt x="3770816" y="7881980"/>
                  </a:lnTo>
                  <a:lnTo>
                    <a:pt x="3793761" y="7840644"/>
                  </a:lnTo>
                  <a:lnTo>
                    <a:pt x="3810798" y="7796021"/>
                  </a:lnTo>
                  <a:lnTo>
                    <a:pt x="3821405" y="7748632"/>
                  </a:lnTo>
                  <a:lnTo>
                    <a:pt x="3825057" y="7699004"/>
                  </a:lnTo>
                  <a:lnTo>
                    <a:pt x="3823014" y="7699004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6" y="449126"/>
                  </a:lnTo>
                  <a:lnTo>
                    <a:pt x="3791718" y="404503"/>
                  </a:lnTo>
                  <a:lnTo>
                    <a:pt x="3768774" y="363169"/>
                  </a:lnTo>
                  <a:lnTo>
                    <a:pt x="3740561" y="325799"/>
                  </a:lnTo>
                  <a:lnTo>
                    <a:pt x="3707258" y="292460"/>
                  </a:lnTo>
                  <a:lnTo>
                    <a:pt x="3669735" y="264134"/>
                  </a:lnTo>
                  <a:lnTo>
                    <a:pt x="3628400" y="241191"/>
                  </a:lnTo>
                  <a:lnTo>
                    <a:pt x="3583776" y="224154"/>
                  </a:lnTo>
                  <a:lnTo>
                    <a:pt x="3536388" y="213549"/>
                  </a:lnTo>
                  <a:lnTo>
                    <a:pt x="3486759" y="209897"/>
                  </a:lnTo>
                  <a:lnTo>
                    <a:pt x="3904980" y="209897"/>
                  </a:lnTo>
                  <a:lnTo>
                    <a:pt x="3938959" y="255543"/>
                  </a:lnTo>
                  <a:lnTo>
                    <a:pt x="3962855" y="295088"/>
                  </a:lnTo>
                  <a:lnTo>
                    <a:pt x="3983589" y="336754"/>
                  </a:lnTo>
                  <a:lnTo>
                    <a:pt x="4000856" y="380034"/>
                  </a:lnTo>
                  <a:lnTo>
                    <a:pt x="4014619" y="425093"/>
                  </a:lnTo>
                  <a:lnTo>
                    <a:pt x="4024661" y="471647"/>
                  </a:lnTo>
                  <a:lnTo>
                    <a:pt x="4030811" y="519526"/>
                  </a:lnTo>
                  <a:lnTo>
                    <a:pt x="4032900" y="568558"/>
                  </a:lnTo>
                  <a:lnTo>
                    <a:pt x="4032900" y="7666420"/>
                  </a:lnTo>
                  <a:lnTo>
                    <a:pt x="4030811" y="7715452"/>
                  </a:lnTo>
                  <a:lnTo>
                    <a:pt x="4024661" y="7763329"/>
                  </a:lnTo>
                  <a:lnTo>
                    <a:pt x="4014619" y="7809883"/>
                  </a:lnTo>
                  <a:lnTo>
                    <a:pt x="4000856" y="7854940"/>
                  </a:lnTo>
                  <a:lnTo>
                    <a:pt x="3983545" y="7898331"/>
                  </a:lnTo>
                  <a:lnTo>
                    <a:pt x="3962855" y="7939884"/>
                  </a:lnTo>
                  <a:lnTo>
                    <a:pt x="3938959" y="7979428"/>
                  </a:lnTo>
                  <a:lnTo>
                    <a:pt x="3912027" y="8016792"/>
                  </a:lnTo>
                  <a:lnTo>
                    <a:pt x="3896311" y="8035259"/>
                  </a:lnTo>
                  <a:close/>
                </a:path>
                <a:path w="4033519" h="8235315">
                  <a:moveTo>
                    <a:pt x="3039150" y="362736"/>
                  </a:moveTo>
                  <a:lnTo>
                    <a:pt x="2500457" y="362736"/>
                  </a:lnTo>
                  <a:lnTo>
                    <a:pt x="2520451" y="358788"/>
                  </a:lnTo>
                  <a:lnTo>
                    <a:pt x="2536621" y="347962"/>
                  </a:lnTo>
                  <a:lnTo>
                    <a:pt x="2547443" y="331786"/>
                  </a:lnTo>
                  <a:lnTo>
                    <a:pt x="2551389" y="311789"/>
                  </a:lnTo>
                  <a:lnTo>
                    <a:pt x="2547443" y="291793"/>
                  </a:lnTo>
                  <a:lnTo>
                    <a:pt x="2536621" y="275618"/>
                  </a:lnTo>
                  <a:lnTo>
                    <a:pt x="2520451" y="264792"/>
                  </a:lnTo>
                  <a:lnTo>
                    <a:pt x="2500457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7"/>
                  </a:lnTo>
                  <a:lnTo>
                    <a:pt x="3039150" y="362736"/>
                  </a:lnTo>
                  <a:close/>
                </a:path>
                <a:path w="4033519" h="8235315">
                  <a:moveTo>
                    <a:pt x="2463255" y="346435"/>
                  </a:moveTo>
                  <a:lnTo>
                    <a:pt x="2237567" y="346435"/>
                  </a:lnTo>
                  <a:lnTo>
                    <a:pt x="2250718" y="343887"/>
                  </a:lnTo>
                  <a:lnTo>
                    <a:pt x="2261760" y="336754"/>
                  </a:lnTo>
                  <a:lnTo>
                    <a:pt x="2269362" y="325799"/>
                  </a:lnTo>
                  <a:lnTo>
                    <a:pt x="2272192" y="311789"/>
                  </a:lnTo>
                  <a:lnTo>
                    <a:pt x="2269362" y="297780"/>
                  </a:lnTo>
                  <a:lnTo>
                    <a:pt x="2261760" y="286827"/>
                  </a:lnTo>
                  <a:lnTo>
                    <a:pt x="2250718" y="279695"/>
                  </a:lnTo>
                  <a:lnTo>
                    <a:pt x="2237567" y="277148"/>
                  </a:lnTo>
                  <a:lnTo>
                    <a:pt x="2463962" y="277148"/>
                  </a:lnTo>
                  <a:lnTo>
                    <a:pt x="2453728" y="291793"/>
                  </a:lnTo>
                  <a:lnTo>
                    <a:pt x="2449494" y="311789"/>
                  </a:lnTo>
                  <a:lnTo>
                    <a:pt x="2453445" y="331786"/>
                  </a:lnTo>
                  <a:lnTo>
                    <a:pt x="2463255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049969" y="1903122"/>
              <a:ext cx="3611087" cy="7825361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5551872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5"/>
                  </a:lnTo>
                  <a:lnTo>
                    <a:pt x="2834" y="48651"/>
                  </a:lnTo>
                  <a:lnTo>
                    <a:pt x="0" y="34640"/>
                  </a:lnTo>
                  <a:lnTo>
                    <a:pt x="2834" y="20631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89" y="2547"/>
                  </a:lnTo>
                  <a:lnTo>
                    <a:pt x="547931" y="9679"/>
                  </a:lnTo>
                  <a:lnTo>
                    <a:pt x="555533" y="20631"/>
                  </a:lnTo>
                  <a:lnTo>
                    <a:pt x="558363" y="34640"/>
                  </a:lnTo>
                  <a:lnTo>
                    <a:pt x="555533" y="48651"/>
                  </a:lnTo>
                  <a:lnTo>
                    <a:pt x="547931" y="59605"/>
                  </a:lnTo>
                  <a:lnTo>
                    <a:pt x="536889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287538" y="1954069"/>
              <a:ext cx="101894" cy="10189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3752450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33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33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4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33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33" y="1201305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08" y="3251"/>
                  </a:lnTo>
                  <a:lnTo>
                    <a:pt x="13233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33" y="329107"/>
                  </a:lnTo>
                  <a:lnTo>
                    <a:pt x="27508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081" y="845705"/>
                  </a:moveTo>
                  <a:lnTo>
                    <a:pt x="4200512" y="828395"/>
                  </a:lnTo>
                  <a:lnTo>
                    <a:pt x="4190835" y="814120"/>
                  </a:lnTo>
                  <a:lnTo>
                    <a:pt x="4176572" y="804443"/>
                  </a:lnTo>
                  <a:lnTo>
                    <a:pt x="4159237" y="800874"/>
                  </a:lnTo>
                  <a:lnTo>
                    <a:pt x="4159237" y="1793303"/>
                  </a:lnTo>
                  <a:lnTo>
                    <a:pt x="4176572" y="1789734"/>
                  </a:lnTo>
                  <a:lnTo>
                    <a:pt x="4190835" y="1780070"/>
                  </a:lnTo>
                  <a:lnTo>
                    <a:pt x="4200512" y="1765795"/>
                  </a:lnTo>
                  <a:lnTo>
                    <a:pt x="4204081" y="1748472"/>
                  </a:lnTo>
                  <a:lnTo>
                    <a:pt x="4204081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3797291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1" y="578463"/>
                  </a:lnTo>
                  <a:lnTo>
                    <a:pt x="6866" y="516754"/>
                  </a:lnTo>
                  <a:lnTo>
                    <a:pt x="15312" y="472080"/>
                  </a:lnTo>
                  <a:lnTo>
                    <a:pt x="26487" y="427948"/>
                  </a:lnTo>
                  <a:lnTo>
                    <a:pt x="42271" y="386172"/>
                  </a:lnTo>
                  <a:lnTo>
                    <a:pt x="61142" y="344396"/>
                  </a:lnTo>
                  <a:lnTo>
                    <a:pt x="82051" y="305995"/>
                  </a:lnTo>
                  <a:lnTo>
                    <a:pt x="105197" y="268996"/>
                  </a:lnTo>
                  <a:lnTo>
                    <a:pt x="135186" y="226583"/>
                  </a:lnTo>
                  <a:lnTo>
                    <a:pt x="164101" y="192959"/>
                  </a:lnTo>
                  <a:lnTo>
                    <a:pt x="190012" y="167803"/>
                  </a:lnTo>
                  <a:lnTo>
                    <a:pt x="211409" y="148062"/>
                  </a:lnTo>
                  <a:lnTo>
                    <a:pt x="262569" y="108046"/>
                  </a:lnTo>
                  <a:lnTo>
                    <a:pt x="305824" y="80813"/>
                  </a:lnTo>
                  <a:lnTo>
                    <a:pt x="351612" y="57115"/>
                  </a:lnTo>
                  <a:lnTo>
                    <a:pt x="399668" y="37190"/>
                  </a:lnTo>
                  <a:lnTo>
                    <a:pt x="449731" y="21278"/>
                  </a:lnTo>
                  <a:lnTo>
                    <a:pt x="501536" y="9616"/>
                  </a:lnTo>
                  <a:lnTo>
                    <a:pt x="555443" y="2360"/>
                  </a:lnTo>
                  <a:lnTo>
                    <a:pt x="556685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59" y="2360"/>
                  </a:lnTo>
                  <a:lnTo>
                    <a:pt x="3614634" y="9329"/>
                  </a:lnTo>
                  <a:lnTo>
                    <a:pt x="3666183" y="20741"/>
                  </a:lnTo>
                  <a:lnTo>
                    <a:pt x="3716014" y="36427"/>
                  </a:lnTo>
                  <a:lnTo>
                    <a:pt x="3726500" y="40758"/>
                  </a:lnTo>
                  <a:lnTo>
                    <a:pt x="609325" y="40758"/>
                  </a:lnTo>
                  <a:lnTo>
                    <a:pt x="560289" y="42846"/>
                  </a:lnTo>
                  <a:lnTo>
                    <a:pt x="512408" y="48999"/>
                  </a:lnTo>
                  <a:lnTo>
                    <a:pt x="465851" y="59047"/>
                  </a:lnTo>
                  <a:lnTo>
                    <a:pt x="420790" y="72821"/>
                  </a:lnTo>
                  <a:lnTo>
                    <a:pt x="377396" y="90151"/>
                  </a:lnTo>
                  <a:lnTo>
                    <a:pt x="335841" y="110869"/>
                  </a:lnTo>
                  <a:lnTo>
                    <a:pt x="296295" y="134803"/>
                  </a:lnTo>
                  <a:lnTo>
                    <a:pt x="258929" y="161787"/>
                  </a:lnTo>
                  <a:lnTo>
                    <a:pt x="223915" y="191649"/>
                  </a:lnTo>
                  <a:lnTo>
                    <a:pt x="191424" y="224220"/>
                  </a:lnTo>
                  <a:lnTo>
                    <a:pt x="161626" y="259332"/>
                  </a:lnTo>
                  <a:lnTo>
                    <a:pt x="134693" y="296815"/>
                  </a:lnTo>
                  <a:lnTo>
                    <a:pt x="110797" y="336500"/>
                  </a:lnTo>
                  <a:lnTo>
                    <a:pt x="90107" y="378216"/>
                  </a:lnTo>
                  <a:lnTo>
                    <a:pt x="72795" y="421796"/>
                  </a:lnTo>
                  <a:lnTo>
                    <a:pt x="59033" y="467069"/>
                  </a:lnTo>
                  <a:lnTo>
                    <a:pt x="48990" y="513866"/>
                  </a:lnTo>
                  <a:lnTo>
                    <a:pt x="42840" y="562018"/>
                  </a:lnTo>
                  <a:lnTo>
                    <a:pt x="40838" y="609316"/>
                  </a:lnTo>
                  <a:lnTo>
                    <a:pt x="40751" y="7709190"/>
                  </a:lnTo>
                  <a:lnTo>
                    <a:pt x="42840" y="7758226"/>
                  </a:lnTo>
                  <a:lnTo>
                    <a:pt x="48990" y="7806108"/>
                  </a:lnTo>
                  <a:lnTo>
                    <a:pt x="59033" y="7852665"/>
                  </a:lnTo>
                  <a:lnTo>
                    <a:pt x="72795" y="7897726"/>
                  </a:lnTo>
                  <a:lnTo>
                    <a:pt x="90107" y="7941119"/>
                  </a:lnTo>
                  <a:lnTo>
                    <a:pt x="110797" y="7982675"/>
                  </a:lnTo>
                  <a:lnTo>
                    <a:pt x="134693" y="8022221"/>
                  </a:lnTo>
                  <a:lnTo>
                    <a:pt x="161626" y="8059586"/>
                  </a:lnTo>
                  <a:lnTo>
                    <a:pt x="191424" y="8094600"/>
                  </a:lnTo>
                  <a:lnTo>
                    <a:pt x="223915" y="8127092"/>
                  </a:lnTo>
                  <a:lnTo>
                    <a:pt x="258929" y="8156889"/>
                  </a:lnTo>
                  <a:lnTo>
                    <a:pt x="296295" y="8183822"/>
                  </a:lnTo>
                  <a:lnTo>
                    <a:pt x="335841" y="8207719"/>
                  </a:lnTo>
                  <a:lnTo>
                    <a:pt x="377396" y="8228409"/>
                  </a:lnTo>
                  <a:lnTo>
                    <a:pt x="420790" y="8245720"/>
                  </a:lnTo>
                  <a:lnTo>
                    <a:pt x="465851" y="8259483"/>
                  </a:lnTo>
                  <a:lnTo>
                    <a:pt x="512408" y="8269525"/>
                  </a:lnTo>
                  <a:lnTo>
                    <a:pt x="560289" y="8275676"/>
                  </a:lnTo>
                  <a:lnTo>
                    <a:pt x="609325" y="8277764"/>
                  </a:lnTo>
                  <a:lnTo>
                    <a:pt x="3718032" y="8277764"/>
                  </a:lnTo>
                  <a:lnTo>
                    <a:pt x="3688912" y="8288203"/>
                  </a:lnTo>
                  <a:lnTo>
                    <a:pt x="3644726" y="8300367"/>
                  </a:lnTo>
                  <a:lnTo>
                    <a:pt x="3599272" y="8309225"/>
                  </a:lnTo>
                  <a:lnTo>
                    <a:pt x="3552688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32" y="8277764"/>
                  </a:moveTo>
                  <a:lnTo>
                    <a:pt x="3505108" y="8277764"/>
                  </a:lnTo>
                  <a:lnTo>
                    <a:pt x="3554139" y="8275676"/>
                  </a:lnTo>
                  <a:lnTo>
                    <a:pt x="3602017" y="8269525"/>
                  </a:lnTo>
                  <a:lnTo>
                    <a:pt x="3648570" y="8259483"/>
                  </a:lnTo>
                  <a:lnTo>
                    <a:pt x="3693628" y="8245720"/>
                  </a:lnTo>
                  <a:lnTo>
                    <a:pt x="3737019" y="8228409"/>
                  </a:lnTo>
                  <a:lnTo>
                    <a:pt x="3778572" y="8207719"/>
                  </a:lnTo>
                  <a:lnTo>
                    <a:pt x="3818116" y="8183822"/>
                  </a:lnTo>
                  <a:lnTo>
                    <a:pt x="3855479" y="8156889"/>
                  </a:lnTo>
                  <a:lnTo>
                    <a:pt x="3890492" y="8127092"/>
                  </a:lnTo>
                  <a:lnTo>
                    <a:pt x="3922982" y="8094600"/>
                  </a:lnTo>
                  <a:lnTo>
                    <a:pt x="3952779" y="8059586"/>
                  </a:lnTo>
                  <a:lnTo>
                    <a:pt x="3979711" y="8022221"/>
                  </a:lnTo>
                  <a:lnTo>
                    <a:pt x="4003607" y="7982675"/>
                  </a:lnTo>
                  <a:lnTo>
                    <a:pt x="4024297" y="7941119"/>
                  </a:lnTo>
                  <a:lnTo>
                    <a:pt x="4041608" y="7897726"/>
                  </a:lnTo>
                  <a:lnTo>
                    <a:pt x="4055370" y="7852665"/>
                  </a:lnTo>
                  <a:lnTo>
                    <a:pt x="4065412" y="7806108"/>
                  </a:lnTo>
                  <a:lnTo>
                    <a:pt x="4071563" y="7758226"/>
                  </a:lnTo>
                  <a:lnTo>
                    <a:pt x="4073651" y="7709190"/>
                  </a:lnTo>
                  <a:lnTo>
                    <a:pt x="4073651" y="609316"/>
                  </a:lnTo>
                  <a:lnTo>
                    <a:pt x="4071637" y="562018"/>
                  </a:lnTo>
                  <a:lnTo>
                    <a:pt x="4065412" y="512405"/>
                  </a:lnTo>
                  <a:lnTo>
                    <a:pt x="4055370" y="465851"/>
                  </a:lnTo>
                  <a:lnTo>
                    <a:pt x="4041608" y="420792"/>
                  </a:lnTo>
                  <a:lnTo>
                    <a:pt x="4024297" y="377400"/>
                  </a:lnTo>
                  <a:lnTo>
                    <a:pt x="4003607" y="335846"/>
                  </a:lnTo>
                  <a:lnTo>
                    <a:pt x="3979711" y="296301"/>
                  </a:lnTo>
                  <a:lnTo>
                    <a:pt x="3952779" y="258937"/>
                  </a:lnTo>
                  <a:lnTo>
                    <a:pt x="3922982" y="223923"/>
                  </a:lnTo>
                  <a:lnTo>
                    <a:pt x="3890492" y="191432"/>
                  </a:lnTo>
                  <a:lnTo>
                    <a:pt x="3855479" y="161634"/>
                  </a:lnTo>
                  <a:lnTo>
                    <a:pt x="3818257" y="134803"/>
                  </a:lnTo>
                  <a:lnTo>
                    <a:pt x="3778678" y="110869"/>
                  </a:lnTo>
                  <a:lnTo>
                    <a:pt x="3737093" y="90151"/>
                  </a:lnTo>
                  <a:lnTo>
                    <a:pt x="3693676" y="72821"/>
                  </a:lnTo>
                  <a:lnTo>
                    <a:pt x="3648597" y="59047"/>
                  </a:lnTo>
                  <a:lnTo>
                    <a:pt x="3602028" y="48999"/>
                  </a:lnTo>
                  <a:lnTo>
                    <a:pt x="3554142" y="42846"/>
                  </a:lnTo>
                  <a:lnTo>
                    <a:pt x="3505108" y="40758"/>
                  </a:lnTo>
                  <a:lnTo>
                    <a:pt x="3726500" y="40758"/>
                  </a:lnTo>
                  <a:lnTo>
                    <a:pt x="3763937" y="56220"/>
                  </a:lnTo>
                  <a:lnTo>
                    <a:pt x="3809759" y="79954"/>
                  </a:lnTo>
                  <a:lnTo>
                    <a:pt x="385329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15" y="210152"/>
                  </a:lnTo>
                  <a:lnTo>
                    <a:pt x="3994190" y="244541"/>
                  </a:lnTo>
                  <a:lnTo>
                    <a:pt x="4019119" y="281223"/>
                  </a:lnTo>
                  <a:lnTo>
                    <a:pt x="4041823" y="318159"/>
                  </a:lnTo>
                  <a:lnTo>
                    <a:pt x="4064436" y="364616"/>
                  </a:lnTo>
                  <a:lnTo>
                    <a:pt x="4081110" y="406583"/>
                  </a:lnTo>
                  <a:lnTo>
                    <a:pt x="4095826" y="457497"/>
                  </a:lnTo>
                  <a:lnTo>
                    <a:pt x="4107537" y="516467"/>
                  </a:lnTo>
                  <a:lnTo>
                    <a:pt x="4113642" y="577603"/>
                  </a:lnTo>
                  <a:lnTo>
                    <a:pt x="4114403" y="609316"/>
                  </a:lnTo>
                  <a:lnTo>
                    <a:pt x="4114326" y="7709190"/>
                  </a:lnTo>
                  <a:lnTo>
                    <a:pt x="4112568" y="7754758"/>
                  </a:lnTo>
                  <a:lnTo>
                    <a:pt x="4107154" y="7801343"/>
                  </a:lnTo>
                  <a:lnTo>
                    <a:pt x="4098297" y="7846796"/>
                  </a:lnTo>
                  <a:lnTo>
                    <a:pt x="4086132" y="7890983"/>
                  </a:lnTo>
                  <a:lnTo>
                    <a:pt x="4070796" y="7933765"/>
                  </a:lnTo>
                  <a:lnTo>
                    <a:pt x="4052425" y="7975009"/>
                  </a:lnTo>
                  <a:lnTo>
                    <a:pt x="4031154" y="8014577"/>
                  </a:lnTo>
                  <a:lnTo>
                    <a:pt x="4007121" y="8052334"/>
                  </a:lnTo>
                  <a:lnTo>
                    <a:pt x="3980460" y="8088144"/>
                  </a:lnTo>
                  <a:lnTo>
                    <a:pt x="3951308" y="8121871"/>
                  </a:lnTo>
                  <a:lnTo>
                    <a:pt x="3919800" y="8153378"/>
                  </a:lnTo>
                  <a:lnTo>
                    <a:pt x="3886074" y="8182530"/>
                  </a:lnTo>
                  <a:lnTo>
                    <a:pt x="3850264" y="8209191"/>
                  </a:lnTo>
                  <a:lnTo>
                    <a:pt x="3812507" y="8233225"/>
                  </a:lnTo>
                  <a:lnTo>
                    <a:pt x="3772938" y="8254495"/>
                  </a:lnTo>
                  <a:lnTo>
                    <a:pt x="3731695" y="8272867"/>
                  </a:lnTo>
                  <a:lnTo>
                    <a:pt x="3718032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3171825">
              <a:lnSpc>
                <a:spcPct val="100000"/>
              </a:lnSpc>
              <a:spcBef>
                <a:spcPts val="100"/>
              </a:spcBef>
            </a:pPr>
            <a:r>
              <a:rPr sz="4000" spc="-300" dirty="0"/>
              <a:t>Home</a:t>
            </a:r>
            <a:endParaRPr sz="4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1457" y="1652465"/>
            <a:ext cx="4204335" cy="8316595"/>
            <a:chOff x="331457" y="1652465"/>
            <a:chExt cx="4204335" cy="8316595"/>
          </a:xfrm>
        </p:grpSpPr>
        <p:sp>
          <p:nvSpPr>
            <p:cNvPr id="3" name="object 3"/>
            <p:cNvSpPr/>
            <p:nvPr/>
          </p:nvSpPr>
          <p:spPr>
            <a:xfrm>
              <a:off x="417048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65" y="8234964"/>
                  </a:moveTo>
                  <a:lnTo>
                    <a:pt x="568561" y="8234964"/>
                  </a:lnTo>
                  <a:lnTo>
                    <a:pt x="519529" y="8232876"/>
                  </a:lnTo>
                  <a:lnTo>
                    <a:pt x="471649" y="8226725"/>
                  </a:lnTo>
                  <a:lnTo>
                    <a:pt x="425095" y="8216683"/>
                  </a:lnTo>
                  <a:lnTo>
                    <a:pt x="380036" y="8202920"/>
                  </a:lnTo>
                  <a:lnTo>
                    <a:pt x="336643" y="8185609"/>
                  </a:lnTo>
                  <a:lnTo>
                    <a:pt x="295089" y="8164920"/>
                  </a:lnTo>
                  <a:lnTo>
                    <a:pt x="255544" y="8141023"/>
                  </a:lnTo>
                  <a:lnTo>
                    <a:pt x="218179" y="8114091"/>
                  </a:lnTo>
                  <a:lnTo>
                    <a:pt x="183165" y="8084295"/>
                  </a:lnTo>
                  <a:lnTo>
                    <a:pt x="150674" y="8051804"/>
                  </a:lnTo>
                  <a:lnTo>
                    <a:pt x="120876" y="8016792"/>
                  </a:lnTo>
                  <a:lnTo>
                    <a:pt x="93943" y="7979428"/>
                  </a:lnTo>
                  <a:lnTo>
                    <a:pt x="70046" y="7939884"/>
                  </a:lnTo>
                  <a:lnTo>
                    <a:pt x="49356" y="7898331"/>
                  </a:lnTo>
                  <a:lnTo>
                    <a:pt x="32044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4" y="380034"/>
                  </a:lnTo>
                  <a:lnTo>
                    <a:pt x="49312" y="336754"/>
                  </a:lnTo>
                  <a:lnTo>
                    <a:pt x="70046" y="295088"/>
                  </a:lnTo>
                  <a:lnTo>
                    <a:pt x="93943" y="255543"/>
                  </a:lnTo>
                  <a:lnTo>
                    <a:pt x="120876" y="218178"/>
                  </a:lnTo>
                  <a:lnTo>
                    <a:pt x="150674" y="183165"/>
                  </a:lnTo>
                  <a:lnTo>
                    <a:pt x="183165" y="150674"/>
                  </a:lnTo>
                  <a:lnTo>
                    <a:pt x="218179" y="120876"/>
                  </a:lnTo>
                  <a:lnTo>
                    <a:pt x="255544" y="93943"/>
                  </a:lnTo>
                  <a:lnTo>
                    <a:pt x="295089" y="70046"/>
                  </a:lnTo>
                  <a:lnTo>
                    <a:pt x="336643" y="49356"/>
                  </a:lnTo>
                  <a:lnTo>
                    <a:pt x="380036" y="32044"/>
                  </a:lnTo>
                  <a:lnTo>
                    <a:pt x="425095" y="18281"/>
                  </a:lnTo>
                  <a:lnTo>
                    <a:pt x="471649" y="8239"/>
                  </a:lnTo>
                  <a:lnTo>
                    <a:pt x="519529" y="2088"/>
                  </a:lnTo>
                  <a:lnTo>
                    <a:pt x="568561" y="0"/>
                  </a:lnTo>
                  <a:lnTo>
                    <a:pt x="3464365" y="0"/>
                  </a:lnTo>
                  <a:lnTo>
                    <a:pt x="3513397" y="2088"/>
                  </a:lnTo>
                  <a:lnTo>
                    <a:pt x="3561274" y="8239"/>
                  </a:lnTo>
                  <a:lnTo>
                    <a:pt x="3607828" y="18281"/>
                  </a:lnTo>
                  <a:lnTo>
                    <a:pt x="3652885" y="32044"/>
                  </a:lnTo>
                  <a:lnTo>
                    <a:pt x="3696276" y="49356"/>
                  </a:lnTo>
                  <a:lnTo>
                    <a:pt x="3737829" y="70046"/>
                  </a:lnTo>
                  <a:lnTo>
                    <a:pt x="3777373" y="93943"/>
                  </a:lnTo>
                  <a:lnTo>
                    <a:pt x="3814737" y="120876"/>
                  </a:lnTo>
                  <a:lnTo>
                    <a:pt x="3849749" y="150674"/>
                  </a:lnTo>
                  <a:lnTo>
                    <a:pt x="3882240" y="183165"/>
                  </a:lnTo>
                  <a:lnTo>
                    <a:pt x="3904989" y="209897"/>
                  </a:lnTo>
                  <a:lnTo>
                    <a:pt x="548182" y="209897"/>
                  </a:lnTo>
                  <a:lnTo>
                    <a:pt x="498552" y="213549"/>
                  </a:lnTo>
                  <a:lnTo>
                    <a:pt x="451164" y="224154"/>
                  </a:lnTo>
                  <a:lnTo>
                    <a:pt x="406541" y="241191"/>
                  </a:lnTo>
                  <a:lnTo>
                    <a:pt x="365206" y="264134"/>
                  </a:lnTo>
                  <a:lnTo>
                    <a:pt x="327684" y="292460"/>
                  </a:lnTo>
                  <a:lnTo>
                    <a:pt x="294499" y="325647"/>
                  </a:lnTo>
                  <a:lnTo>
                    <a:pt x="266172" y="363169"/>
                  </a:lnTo>
                  <a:lnTo>
                    <a:pt x="243229" y="404503"/>
                  </a:lnTo>
                  <a:lnTo>
                    <a:pt x="226193" y="449126"/>
                  </a:lnTo>
                  <a:lnTo>
                    <a:pt x="215588" y="496514"/>
                  </a:lnTo>
                  <a:lnTo>
                    <a:pt x="211936" y="546143"/>
                  </a:lnTo>
                  <a:lnTo>
                    <a:pt x="211936" y="7699004"/>
                  </a:lnTo>
                  <a:lnTo>
                    <a:pt x="215588" y="7748632"/>
                  </a:lnTo>
                  <a:lnTo>
                    <a:pt x="226193" y="7796021"/>
                  </a:lnTo>
                  <a:lnTo>
                    <a:pt x="243229" y="7840644"/>
                  </a:lnTo>
                  <a:lnTo>
                    <a:pt x="266172" y="7881980"/>
                  </a:lnTo>
                  <a:lnTo>
                    <a:pt x="294499" y="7919503"/>
                  </a:lnTo>
                  <a:lnTo>
                    <a:pt x="327684" y="7952690"/>
                  </a:lnTo>
                  <a:lnTo>
                    <a:pt x="365206" y="7981018"/>
                  </a:lnTo>
                  <a:lnTo>
                    <a:pt x="406541" y="8003963"/>
                  </a:lnTo>
                  <a:lnTo>
                    <a:pt x="451164" y="8021000"/>
                  </a:lnTo>
                  <a:lnTo>
                    <a:pt x="498552" y="8031607"/>
                  </a:lnTo>
                  <a:lnTo>
                    <a:pt x="548182" y="8035259"/>
                  </a:lnTo>
                  <a:lnTo>
                    <a:pt x="3896320" y="8035259"/>
                  </a:lnTo>
                  <a:lnTo>
                    <a:pt x="3882240" y="8051804"/>
                  </a:lnTo>
                  <a:lnTo>
                    <a:pt x="3849749" y="8084295"/>
                  </a:lnTo>
                  <a:lnTo>
                    <a:pt x="3814737" y="8114091"/>
                  </a:lnTo>
                  <a:lnTo>
                    <a:pt x="3777373" y="8141023"/>
                  </a:lnTo>
                  <a:lnTo>
                    <a:pt x="3737829" y="8164920"/>
                  </a:lnTo>
                  <a:lnTo>
                    <a:pt x="3696276" y="8185609"/>
                  </a:lnTo>
                  <a:lnTo>
                    <a:pt x="3652885" y="8202920"/>
                  </a:lnTo>
                  <a:lnTo>
                    <a:pt x="3607828" y="8216683"/>
                  </a:lnTo>
                  <a:lnTo>
                    <a:pt x="3561274" y="8226725"/>
                  </a:lnTo>
                  <a:lnTo>
                    <a:pt x="3513397" y="8232876"/>
                  </a:lnTo>
                  <a:lnTo>
                    <a:pt x="3464365" y="8234964"/>
                  </a:lnTo>
                  <a:close/>
                </a:path>
                <a:path w="4033520" h="8235315">
                  <a:moveTo>
                    <a:pt x="2861136" y="491121"/>
                  </a:moveTo>
                  <a:lnTo>
                    <a:pt x="1175842" y="491121"/>
                  </a:lnTo>
                  <a:lnTo>
                    <a:pt x="1125716" y="484299"/>
                  </a:lnTo>
                  <a:lnTo>
                    <a:pt x="1080515" y="465081"/>
                  </a:lnTo>
                  <a:lnTo>
                    <a:pt x="1042107" y="435334"/>
                  </a:lnTo>
                  <a:lnTo>
                    <a:pt x="1012360" y="396927"/>
                  </a:lnTo>
                  <a:lnTo>
                    <a:pt x="993141" y="351727"/>
                  </a:lnTo>
                  <a:lnTo>
                    <a:pt x="986320" y="301602"/>
                  </a:lnTo>
                  <a:lnTo>
                    <a:pt x="986320" y="209897"/>
                  </a:lnTo>
                  <a:lnTo>
                    <a:pt x="3050660" y="209897"/>
                  </a:lnTo>
                  <a:lnTo>
                    <a:pt x="3050660" y="260844"/>
                  </a:lnTo>
                  <a:lnTo>
                    <a:pt x="2500445" y="260844"/>
                  </a:lnTo>
                  <a:lnTo>
                    <a:pt x="2481309" y="264792"/>
                  </a:lnTo>
                  <a:lnTo>
                    <a:pt x="2465039" y="275618"/>
                  </a:lnTo>
                  <a:lnTo>
                    <a:pt x="2463969" y="277148"/>
                  </a:lnTo>
                  <a:lnTo>
                    <a:pt x="1748479" y="277148"/>
                  </a:lnTo>
                  <a:lnTo>
                    <a:pt x="1735327" y="279695"/>
                  </a:lnTo>
                  <a:lnTo>
                    <a:pt x="1724278" y="286827"/>
                  </a:lnTo>
                  <a:lnTo>
                    <a:pt x="1716669" y="297780"/>
                  </a:lnTo>
                  <a:lnTo>
                    <a:pt x="1713835" y="311789"/>
                  </a:lnTo>
                  <a:lnTo>
                    <a:pt x="1716638" y="325647"/>
                  </a:lnTo>
                  <a:lnTo>
                    <a:pt x="1716669" y="325799"/>
                  </a:lnTo>
                  <a:lnTo>
                    <a:pt x="1724278" y="336754"/>
                  </a:lnTo>
                  <a:lnTo>
                    <a:pt x="1735327" y="343887"/>
                  </a:lnTo>
                  <a:lnTo>
                    <a:pt x="1748479" y="346435"/>
                  </a:lnTo>
                  <a:lnTo>
                    <a:pt x="2463252" y="346435"/>
                  </a:lnTo>
                  <a:lnTo>
                    <a:pt x="2464274" y="347962"/>
                  </a:lnTo>
                  <a:lnTo>
                    <a:pt x="2480449" y="358788"/>
                  </a:lnTo>
                  <a:lnTo>
                    <a:pt x="2500445" y="362736"/>
                  </a:lnTo>
                  <a:lnTo>
                    <a:pt x="3039158" y="362736"/>
                  </a:lnTo>
                  <a:lnTo>
                    <a:pt x="3024621" y="396927"/>
                  </a:lnTo>
                  <a:lnTo>
                    <a:pt x="2994874" y="435334"/>
                  </a:lnTo>
                  <a:lnTo>
                    <a:pt x="2956466" y="465081"/>
                  </a:lnTo>
                  <a:lnTo>
                    <a:pt x="2911264" y="484299"/>
                  </a:lnTo>
                  <a:lnTo>
                    <a:pt x="2861136" y="491121"/>
                  </a:lnTo>
                  <a:close/>
                </a:path>
                <a:path w="4033520" h="8235315">
                  <a:moveTo>
                    <a:pt x="3896320" y="8035259"/>
                  </a:moveTo>
                  <a:lnTo>
                    <a:pt x="3488810" y="8035259"/>
                  </a:lnTo>
                  <a:lnTo>
                    <a:pt x="3538439" y="8031607"/>
                  </a:lnTo>
                  <a:lnTo>
                    <a:pt x="3585827" y="8021000"/>
                  </a:lnTo>
                  <a:lnTo>
                    <a:pt x="3630451" y="8003963"/>
                  </a:lnTo>
                  <a:lnTo>
                    <a:pt x="3671786" y="7981018"/>
                  </a:lnTo>
                  <a:lnTo>
                    <a:pt x="3709310" y="7952690"/>
                  </a:lnTo>
                  <a:lnTo>
                    <a:pt x="3742497" y="7919503"/>
                  </a:lnTo>
                  <a:lnTo>
                    <a:pt x="3770825" y="7881980"/>
                  </a:lnTo>
                  <a:lnTo>
                    <a:pt x="3793770" y="7840644"/>
                  </a:lnTo>
                  <a:lnTo>
                    <a:pt x="3810807" y="7796021"/>
                  </a:lnTo>
                  <a:lnTo>
                    <a:pt x="3821414" y="7748632"/>
                  </a:lnTo>
                  <a:lnTo>
                    <a:pt x="3825066" y="7699004"/>
                  </a:lnTo>
                  <a:lnTo>
                    <a:pt x="3823024" y="7699004"/>
                  </a:lnTo>
                  <a:lnTo>
                    <a:pt x="3823024" y="546143"/>
                  </a:lnTo>
                  <a:lnTo>
                    <a:pt x="3819372" y="496514"/>
                  </a:lnTo>
                  <a:lnTo>
                    <a:pt x="3808765" y="449126"/>
                  </a:lnTo>
                  <a:lnTo>
                    <a:pt x="3791728" y="404503"/>
                  </a:lnTo>
                  <a:lnTo>
                    <a:pt x="3768783" y="363169"/>
                  </a:lnTo>
                  <a:lnTo>
                    <a:pt x="3740570" y="325799"/>
                  </a:lnTo>
                  <a:lnTo>
                    <a:pt x="3740455" y="325647"/>
                  </a:lnTo>
                  <a:lnTo>
                    <a:pt x="3707268" y="292460"/>
                  </a:lnTo>
                  <a:lnTo>
                    <a:pt x="3669744" y="264134"/>
                  </a:lnTo>
                  <a:lnTo>
                    <a:pt x="3628409" y="241191"/>
                  </a:lnTo>
                  <a:lnTo>
                    <a:pt x="3583785" y="224154"/>
                  </a:lnTo>
                  <a:lnTo>
                    <a:pt x="3536397" y="213549"/>
                  </a:lnTo>
                  <a:lnTo>
                    <a:pt x="3486768" y="209897"/>
                  </a:lnTo>
                  <a:lnTo>
                    <a:pt x="3904989" y="209897"/>
                  </a:lnTo>
                  <a:lnTo>
                    <a:pt x="3938968" y="255543"/>
                  </a:lnTo>
                  <a:lnTo>
                    <a:pt x="3962865" y="295088"/>
                  </a:lnTo>
                  <a:lnTo>
                    <a:pt x="3983599" y="336754"/>
                  </a:lnTo>
                  <a:lnTo>
                    <a:pt x="4000865" y="380034"/>
                  </a:lnTo>
                  <a:lnTo>
                    <a:pt x="4014628" y="425093"/>
                  </a:lnTo>
                  <a:lnTo>
                    <a:pt x="4024670" y="471647"/>
                  </a:lnTo>
                  <a:lnTo>
                    <a:pt x="4030821" y="519526"/>
                  </a:lnTo>
                  <a:lnTo>
                    <a:pt x="4032909" y="568558"/>
                  </a:lnTo>
                  <a:lnTo>
                    <a:pt x="4032909" y="7666420"/>
                  </a:lnTo>
                  <a:lnTo>
                    <a:pt x="4030821" y="7715452"/>
                  </a:lnTo>
                  <a:lnTo>
                    <a:pt x="4024670" y="7763329"/>
                  </a:lnTo>
                  <a:lnTo>
                    <a:pt x="4014628" y="7809883"/>
                  </a:lnTo>
                  <a:lnTo>
                    <a:pt x="4000865" y="7854940"/>
                  </a:lnTo>
                  <a:lnTo>
                    <a:pt x="3983554" y="7898331"/>
                  </a:lnTo>
                  <a:lnTo>
                    <a:pt x="3962865" y="7939884"/>
                  </a:lnTo>
                  <a:lnTo>
                    <a:pt x="3938968" y="7979428"/>
                  </a:lnTo>
                  <a:lnTo>
                    <a:pt x="3912036" y="8016792"/>
                  </a:lnTo>
                  <a:lnTo>
                    <a:pt x="3896320" y="8035259"/>
                  </a:lnTo>
                  <a:close/>
                </a:path>
                <a:path w="4033520" h="8235315">
                  <a:moveTo>
                    <a:pt x="3039158" y="362736"/>
                  </a:moveTo>
                  <a:lnTo>
                    <a:pt x="2500445" y="362736"/>
                  </a:lnTo>
                  <a:lnTo>
                    <a:pt x="2520442" y="358788"/>
                  </a:lnTo>
                  <a:lnTo>
                    <a:pt x="2536618" y="347962"/>
                  </a:lnTo>
                  <a:lnTo>
                    <a:pt x="2547444" y="331786"/>
                  </a:lnTo>
                  <a:lnTo>
                    <a:pt x="2551392" y="311789"/>
                  </a:lnTo>
                  <a:lnTo>
                    <a:pt x="2547444" y="291793"/>
                  </a:lnTo>
                  <a:lnTo>
                    <a:pt x="2536618" y="275618"/>
                  </a:lnTo>
                  <a:lnTo>
                    <a:pt x="2520442" y="264792"/>
                  </a:lnTo>
                  <a:lnTo>
                    <a:pt x="2500445" y="260844"/>
                  </a:lnTo>
                  <a:lnTo>
                    <a:pt x="3050660" y="260844"/>
                  </a:lnTo>
                  <a:lnTo>
                    <a:pt x="3050660" y="301602"/>
                  </a:lnTo>
                  <a:lnTo>
                    <a:pt x="3043839" y="351727"/>
                  </a:lnTo>
                  <a:lnTo>
                    <a:pt x="3039158" y="362736"/>
                  </a:lnTo>
                  <a:close/>
                </a:path>
                <a:path w="4033520" h="8235315">
                  <a:moveTo>
                    <a:pt x="2463252" y="346435"/>
                  </a:moveTo>
                  <a:lnTo>
                    <a:pt x="2237561" y="346435"/>
                  </a:lnTo>
                  <a:lnTo>
                    <a:pt x="2250713" y="343887"/>
                  </a:lnTo>
                  <a:lnTo>
                    <a:pt x="2261763" y="336754"/>
                  </a:lnTo>
                  <a:lnTo>
                    <a:pt x="2269373" y="325799"/>
                  </a:lnTo>
                  <a:lnTo>
                    <a:pt x="2272207" y="311789"/>
                  </a:lnTo>
                  <a:lnTo>
                    <a:pt x="2269373" y="297780"/>
                  </a:lnTo>
                  <a:lnTo>
                    <a:pt x="2261763" y="286827"/>
                  </a:lnTo>
                  <a:lnTo>
                    <a:pt x="2250713" y="279695"/>
                  </a:lnTo>
                  <a:lnTo>
                    <a:pt x="2237561" y="277148"/>
                  </a:lnTo>
                  <a:lnTo>
                    <a:pt x="2463969" y="277148"/>
                  </a:lnTo>
                  <a:lnTo>
                    <a:pt x="2453735" y="291793"/>
                  </a:lnTo>
                  <a:lnTo>
                    <a:pt x="2449500" y="311789"/>
                  </a:lnTo>
                  <a:lnTo>
                    <a:pt x="2453448" y="331786"/>
                  </a:lnTo>
                  <a:lnTo>
                    <a:pt x="2463252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8985" y="1903122"/>
              <a:ext cx="3611087" cy="782536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130884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25" y="69287"/>
                  </a:moveTo>
                  <a:lnTo>
                    <a:pt x="34643" y="69287"/>
                  </a:lnTo>
                  <a:lnTo>
                    <a:pt x="21492" y="66739"/>
                  </a:lnTo>
                  <a:lnTo>
                    <a:pt x="10443" y="59605"/>
                  </a:lnTo>
                  <a:lnTo>
                    <a:pt x="2833" y="48651"/>
                  </a:lnTo>
                  <a:lnTo>
                    <a:pt x="0" y="34640"/>
                  </a:lnTo>
                  <a:lnTo>
                    <a:pt x="2833" y="20631"/>
                  </a:lnTo>
                  <a:lnTo>
                    <a:pt x="10443" y="9679"/>
                  </a:lnTo>
                  <a:lnTo>
                    <a:pt x="21492" y="2547"/>
                  </a:lnTo>
                  <a:lnTo>
                    <a:pt x="34643" y="0"/>
                  </a:lnTo>
                  <a:lnTo>
                    <a:pt x="523725" y="0"/>
                  </a:lnTo>
                  <a:lnTo>
                    <a:pt x="536877" y="2547"/>
                  </a:lnTo>
                  <a:lnTo>
                    <a:pt x="547927" y="9679"/>
                  </a:lnTo>
                  <a:lnTo>
                    <a:pt x="555538" y="20631"/>
                  </a:lnTo>
                  <a:lnTo>
                    <a:pt x="558372" y="34640"/>
                  </a:lnTo>
                  <a:lnTo>
                    <a:pt x="555538" y="48651"/>
                  </a:lnTo>
                  <a:lnTo>
                    <a:pt x="547927" y="59605"/>
                  </a:lnTo>
                  <a:lnTo>
                    <a:pt x="536877" y="66739"/>
                  </a:lnTo>
                  <a:lnTo>
                    <a:pt x="523725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6549" y="1954069"/>
              <a:ext cx="101891" cy="1018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31457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5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46" y="1362303"/>
                  </a:lnTo>
                  <a:lnTo>
                    <a:pt x="3556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56" y="1941042"/>
                  </a:lnTo>
                  <a:lnTo>
                    <a:pt x="13246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5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46" y="609320"/>
                  </a:lnTo>
                  <a:lnTo>
                    <a:pt x="3556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56" y="1187043"/>
                  </a:lnTo>
                  <a:lnTo>
                    <a:pt x="13246" y="1201305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5" h="1969135">
                  <a:moveTo>
                    <a:pt x="44831" y="0"/>
                  </a:moveTo>
                  <a:lnTo>
                    <a:pt x="27508" y="3251"/>
                  </a:lnTo>
                  <a:lnTo>
                    <a:pt x="13246" y="12230"/>
                  </a:lnTo>
                  <a:lnTo>
                    <a:pt x="3556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56" y="314845"/>
                  </a:lnTo>
                  <a:lnTo>
                    <a:pt x="13246" y="329107"/>
                  </a:lnTo>
                  <a:lnTo>
                    <a:pt x="27508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5" h="1969135">
                  <a:moveTo>
                    <a:pt x="4204081" y="845705"/>
                  </a:moveTo>
                  <a:lnTo>
                    <a:pt x="4200512" y="828395"/>
                  </a:lnTo>
                  <a:lnTo>
                    <a:pt x="4190847" y="814120"/>
                  </a:lnTo>
                  <a:lnTo>
                    <a:pt x="4176572" y="804443"/>
                  </a:lnTo>
                  <a:lnTo>
                    <a:pt x="4159250" y="800874"/>
                  </a:lnTo>
                  <a:lnTo>
                    <a:pt x="4159250" y="1793303"/>
                  </a:lnTo>
                  <a:lnTo>
                    <a:pt x="4176572" y="1789734"/>
                  </a:lnTo>
                  <a:lnTo>
                    <a:pt x="4190847" y="1780070"/>
                  </a:lnTo>
                  <a:lnTo>
                    <a:pt x="4200512" y="1765795"/>
                  </a:lnTo>
                  <a:lnTo>
                    <a:pt x="4204081" y="1748472"/>
                  </a:lnTo>
                  <a:lnTo>
                    <a:pt x="4204081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6290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23" y="8316474"/>
                  </a:moveTo>
                  <a:lnTo>
                    <a:pt x="609319" y="8316474"/>
                  </a:lnTo>
                  <a:lnTo>
                    <a:pt x="561736" y="8314639"/>
                  </a:lnTo>
                  <a:lnTo>
                    <a:pt x="515149" y="8309225"/>
                  </a:lnTo>
                  <a:lnTo>
                    <a:pt x="469693" y="8300367"/>
                  </a:lnTo>
                  <a:lnTo>
                    <a:pt x="425505" y="8288203"/>
                  </a:lnTo>
                  <a:lnTo>
                    <a:pt x="382720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9" y="8121871"/>
                  </a:lnTo>
                  <a:lnTo>
                    <a:pt x="133946" y="8088144"/>
                  </a:lnTo>
                  <a:lnTo>
                    <a:pt x="107284" y="8052334"/>
                  </a:lnTo>
                  <a:lnTo>
                    <a:pt x="83250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4" y="578463"/>
                  </a:lnTo>
                  <a:lnTo>
                    <a:pt x="6876" y="516754"/>
                  </a:lnTo>
                  <a:lnTo>
                    <a:pt x="15315" y="472080"/>
                  </a:lnTo>
                  <a:lnTo>
                    <a:pt x="26493" y="427948"/>
                  </a:lnTo>
                  <a:lnTo>
                    <a:pt x="42284" y="386172"/>
                  </a:lnTo>
                  <a:lnTo>
                    <a:pt x="61136" y="344396"/>
                  </a:lnTo>
                  <a:lnTo>
                    <a:pt x="82055" y="305995"/>
                  </a:lnTo>
                  <a:lnTo>
                    <a:pt x="105204" y="268996"/>
                  </a:lnTo>
                  <a:lnTo>
                    <a:pt x="135198" y="226583"/>
                  </a:lnTo>
                  <a:lnTo>
                    <a:pt x="164111" y="192959"/>
                  </a:lnTo>
                  <a:lnTo>
                    <a:pt x="190030" y="167803"/>
                  </a:lnTo>
                  <a:lnTo>
                    <a:pt x="211427" y="148062"/>
                  </a:lnTo>
                  <a:lnTo>
                    <a:pt x="262584" y="108046"/>
                  </a:lnTo>
                  <a:lnTo>
                    <a:pt x="305837" y="80813"/>
                  </a:lnTo>
                  <a:lnTo>
                    <a:pt x="351621" y="57115"/>
                  </a:lnTo>
                  <a:lnTo>
                    <a:pt x="399673" y="37190"/>
                  </a:lnTo>
                  <a:lnTo>
                    <a:pt x="449732" y="21278"/>
                  </a:lnTo>
                  <a:lnTo>
                    <a:pt x="501535" y="9616"/>
                  </a:lnTo>
                  <a:lnTo>
                    <a:pt x="555438" y="2360"/>
                  </a:lnTo>
                  <a:lnTo>
                    <a:pt x="556680" y="2360"/>
                  </a:lnTo>
                  <a:lnTo>
                    <a:pt x="609319" y="0"/>
                  </a:lnTo>
                  <a:lnTo>
                    <a:pt x="3507135" y="0"/>
                  </a:lnTo>
                  <a:lnTo>
                    <a:pt x="3561554" y="2360"/>
                  </a:lnTo>
                  <a:lnTo>
                    <a:pt x="3614636" y="9329"/>
                  </a:lnTo>
                  <a:lnTo>
                    <a:pt x="3666191" y="20741"/>
                  </a:lnTo>
                  <a:lnTo>
                    <a:pt x="3716026" y="36427"/>
                  </a:lnTo>
                  <a:lnTo>
                    <a:pt x="3726512" y="40758"/>
                  </a:lnTo>
                  <a:lnTo>
                    <a:pt x="609319" y="40758"/>
                  </a:lnTo>
                  <a:lnTo>
                    <a:pt x="560286" y="42846"/>
                  </a:lnTo>
                  <a:lnTo>
                    <a:pt x="512407" y="48999"/>
                  </a:lnTo>
                  <a:lnTo>
                    <a:pt x="465853" y="59047"/>
                  </a:lnTo>
                  <a:lnTo>
                    <a:pt x="420794" y="72821"/>
                  </a:lnTo>
                  <a:lnTo>
                    <a:pt x="377401" y="90151"/>
                  </a:lnTo>
                  <a:lnTo>
                    <a:pt x="335847" y="110869"/>
                  </a:lnTo>
                  <a:lnTo>
                    <a:pt x="296302" y="134803"/>
                  </a:lnTo>
                  <a:lnTo>
                    <a:pt x="258937" y="161787"/>
                  </a:lnTo>
                  <a:lnTo>
                    <a:pt x="223923" y="191649"/>
                  </a:lnTo>
                  <a:lnTo>
                    <a:pt x="191432" y="224220"/>
                  </a:lnTo>
                  <a:lnTo>
                    <a:pt x="161634" y="259332"/>
                  </a:lnTo>
                  <a:lnTo>
                    <a:pt x="134701" y="296815"/>
                  </a:lnTo>
                  <a:lnTo>
                    <a:pt x="110804" y="336500"/>
                  </a:lnTo>
                  <a:lnTo>
                    <a:pt x="90114" y="378216"/>
                  </a:lnTo>
                  <a:lnTo>
                    <a:pt x="72802" y="421796"/>
                  </a:lnTo>
                  <a:lnTo>
                    <a:pt x="59039" y="467069"/>
                  </a:lnTo>
                  <a:lnTo>
                    <a:pt x="48997" y="513866"/>
                  </a:lnTo>
                  <a:lnTo>
                    <a:pt x="42846" y="562018"/>
                  </a:lnTo>
                  <a:lnTo>
                    <a:pt x="40844" y="609316"/>
                  </a:lnTo>
                  <a:lnTo>
                    <a:pt x="40757" y="7709190"/>
                  </a:lnTo>
                  <a:lnTo>
                    <a:pt x="42846" y="7758226"/>
                  </a:lnTo>
                  <a:lnTo>
                    <a:pt x="48997" y="7806108"/>
                  </a:lnTo>
                  <a:lnTo>
                    <a:pt x="59039" y="7852665"/>
                  </a:lnTo>
                  <a:lnTo>
                    <a:pt x="72802" y="7897726"/>
                  </a:lnTo>
                  <a:lnTo>
                    <a:pt x="90114" y="7941119"/>
                  </a:lnTo>
                  <a:lnTo>
                    <a:pt x="110804" y="7982675"/>
                  </a:lnTo>
                  <a:lnTo>
                    <a:pt x="134701" y="8022221"/>
                  </a:lnTo>
                  <a:lnTo>
                    <a:pt x="161634" y="8059586"/>
                  </a:lnTo>
                  <a:lnTo>
                    <a:pt x="191432" y="8094600"/>
                  </a:lnTo>
                  <a:lnTo>
                    <a:pt x="223923" y="8127092"/>
                  </a:lnTo>
                  <a:lnTo>
                    <a:pt x="258937" y="8156889"/>
                  </a:lnTo>
                  <a:lnTo>
                    <a:pt x="296302" y="8183822"/>
                  </a:lnTo>
                  <a:lnTo>
                    <a:pt x="335847" y="8207719"/>
                  </a:lnTo>
                  <a:lnTo>
                    <a:pt x="377401" y="8228409"/>
                  </a:lnTo>
                  <a:lnTo>
                    <a:pt x="420794" y="8245720"/>
                  </a:lnTo>
                  <a:lnTo>
                    <a:pt x="465853" y="8259483"/>
                  </a:lnTo>
                  <a:lnTo>
                    <a:pt x="512407" y="8269525"/>
                  </a:lnTo>
                  <a:lnTo>
                    <a:pt x="560286" y="8275676"/>
                  </a:lnTo>
                  <a:lnTo>
                    <a:pt x="609319" y="8277764"/>
                  </a:lnTo>
                  <a:lnTo>
                    <a:pt x="3718047" y="8277764"/>
                  </a:lnTo>
                  <a:lnTo>
                    <a:pt x="3688927" y="8288203"/>
                  </a:lnTo>
                  <a:lnTo>
                    <a:pt x="3644741" y="8300367"/>
                  </a:lnTo>
                  <a:lnTo>
                    <a:pt x="3599288" y="8309225"/>
                  </a:lnTo>
                  <a:lnTo>
                    <a:pt x="3552703" y="8314639"/>
                  </a:lnTo>
                  <a:lnTo>
                    <a:pt x="3505123" y="8316474"/>
                  </a:lnTo>
                  <a:close/>
                </a:path>
                <a:path w="4114800" h="8316595">
                  <a:moveTo>
                    <a:pt x="3718047" y="8277764"/>
                  </a:moveTo>
                  <a:lnTo>
                    <a:pt x="3505123" y="8277764"/>
                  </a:lnTo>
                  <a:lnTo>
                    <a:pt x="3554154" y="8275676"/>
                  </a:lnTo>
                  <a:lnTo>
                    <a:pt x="3602032" y="8269525"/>
                  </a:lnTo>
                  <a:lnTo>
                    <a:pt x="3648586" y="8259483"/>
                  </a:lnTo>
                  <a:lnTo>
                    <a:pt x="3693643" y="8245720"/>
                  </a:lnTo>
                  <a:lnTo>
                    <a:pt x="3737034" y="8228409"/>
                  </a:lnTo>
                  <a:lnTo>
                    <a:pt x="3778587" y="8207719"/>
                  </a:lnTo>
                  <a:lnTo>
                    <a:pt x="3818131" y="8183822"/>
                  </a:lnTo>
                  <a:lnTo>
                    <a:pt x="3855495" y="8156889"/>
                  </a:lnTo>
                  <a:lnTo>
                    <a:pt x="3890507" y="8127092"/>
                  </a:lnTo>
                  <a:lnTo>
                    <a:pt x="3922997" y="8094600"/>
                  </a:lnTo>
                  <a:lnTo>
                    <a:pt x="3952794" y="8059586"/>
                  </a:lnTo>
                  <a:lnTo>
                    <a:pt x="3979726" y="8022221"/>
                  </a:lnTo>
                  <a:lnTo>
                    <a:pt x="4003622" y="7982675"/>
                  </a:lnTo>
                  <a:lnTo>
                    <a:pt x="4024312" y="7941119"/>
                  </a:lnTo>
                  <a:lnTo>
                    <a:pt x="4041623" y="7897726"/>
                  </a:lnTo>
                  <a:lnTo>
                    <a:pt x="4055386" y="7852665"/>
                  </a:lnTo>
                  <a:lnTo>
                    <a:pt x="4065428" y="7806108"/>
                  </a:lnTo>
                  <a:lnTo>
                    <a:pt x="4071578" y="7758226"/>
                  </a:lnTo>
                  <a:lnTo>
                    <a:pt x="4073667" y="7709190"/>
                  </a:lnTo>
                  <a:lnTo>
                    <a:pt x="4073667" y="609316"/>
                  </a:lnTo>
                  <a:lnTo>
                    <a:pt x="4071652" y="562018"/>
                  </a:lnTo>
                  <a:lnTo>
                    <a:pt x="4071578" y="560284"/>
                  </a:lnTo>
                  <a:lnTo>
                    <a:pt x="4065428" y="512405"/>
                  </a:lnTo>
                  <a:lnTo>
                    <a:pt x="4055386" y="465851"/>
                  </a:lnTo>
                  <a:lnTo>
                    <a:pt x="4041623" y="420792"/>
                  </a:lnTo>
                  <a:lnTo>
                    <a:pt x="4024312" y="377400"/>
                  </a:lnTo>
                  <a:lnTo>
                    <a:pt x="4003622" y="335846"/>
                  </a:lnTo>
                  <a:lnTo>
                    <a:pt x="3979726" y="296301"/>
                  </a:lnTo>
                  <a:lnTo>
                    <a:pt x="3952794" y="258937"/>
                  </a:lnTo>
                  <a:lnTo>
                    <a:pt x="3922997" y="223923"/>
                  </a:lnTo>
                  <a:lnTo>
                    <a:pt x="3890507" y="191432"/>
                  </a:lnTo>
                  <a:lnTo>
                    <a:pt x="3855495" y="161634"/>
                  </a:lnTo>
                  <a:lnTo>
                    <a:pt x="3818272" y="134803"/>
                  </a:lnTo>
                  <a:lnTo>
                    <a:pt x="3778693" y="110869"/>
                  </a:lnTo>
                  <a:lnTo>
                    <a:pt x="3737109" y="90151"/>
                  </a:lnTo>
                  <a:lnTo>
                    <a:pt x="3693691" y="72821"/>
                  </a:lnTo>
                  <a:lnTo>
                    <a:pt x="3648612" y="59047"/>
                  </a:lnTo>
                  <a:lnTo>
                    <a:pt x="3602043" y="48999"/>
                  </a:lnTo>
                  <a:lnTo>
                    <a:pt x="3554157" y="42846"/>
                  </a:lnTo>
                  <a:lnTo>
                    <a:pt x="3505123" y="40758"/>
                  </a:lnTo>
                  <a:lnTo>
                    <a:pt x="3726512" y="40758"/>
                  </a:lnTo>
                  <a:lnTo>
                    <a:pt x="3763951" y="56220"/>
                  </a:lnTo>
                  <a:lnTo>
                    <a:pt x="3809774" y="79954"/>
                  </a:lnTo>
                  <a:lnTo>
                    <a:pt x="3853305" y="107461"/>
                  </a:lnTo>
                  <a:lnTo>
                    <a:pt x="3894353" y="138574"/>
                  </a:lnTo>
                  <a:lnTo>
                    <a:pt x="3926448" y="166944"/>
                  </a:lnTo>
                  <a:lnTo>
                    <a:pt x="3966430" y="210152"/>
                  </a:lnTo>
                  <a:lnTo>
                    <a:pt x="3994205" y="244541"/>
                  </a:lnTo>
                  <a:lnTo>
                    <a:pt x="4019121" y="281223"/>
                  </a:lnTo>
                  <a:lnTo>
                    <a:pt x="4041830" y="318159"/>
                  </a:lnTo>
                  <a:lnTo>
                    <a:pt x="4064438" y="364616"/>
                  </a:lnTo>
                  <a:lnTo>
                    <a:pt x="4081125" y="406583"/>
                  </a:lnTo>
                  <a:lnTo>
                    <a:pt x="4095829" y="457497"/>
                  </a:lnTo>
                  <a:lnTo>
                    <a:pt x="4107552" y="516467"/>
                  </a:lnTo>
                  <a:lnTo>
                    <a:pt x="4113657" y="577603"/>
                  </a:lnTo>
                  <a:lnTo>
                    <a:pt x="4114418" y="609316"/>
                  </a:lnTo>
                  <a:lnTo>
                    <a:pt x="4114341" y="7709190"/>
                  </a:lnTo>
                  <a:lnTo>
                    <a:pt x="4112584" y="7754758"/>
                  </a:lnTo>
                  <a:lnTo>
                    <a:pt x="4107169" y="7801343"/>
                  </a:lnTo>
                  <a:lnTo>
                    <a:pt x="4098312" y="7846796"/>
                  </a:lnTo>
                  <a:lnTo>
                    <a:pt x="4086147" y="7890983"/>
                  </a:lnTo>
                  <a:lnTo>
                    <a:pt x="4070811" y="7933765"/>
                  </a:lnTo>
                  <a:lnTo>
                    <a:pt x="4052440" y="7975009"/>
                  </a:lnTo>
                  <a:lnTo>
                    <a:pt x="4031170" y="8014577"/>
                  </a:lnTo>
                  <a:lnTo>
                    <a:pt x="4007136" y="8052334"/>
                  </a:lnTo>
                  <a:lnTo>
                    <a:pt x="3980475" y="8088144"/>
                  </a:lnTo>
                  <a:lnTo>
                    <a:pt x="3951323" y="8121871"/>
                  </a:lnTo>
                  <a:lnTo>
                    <a:pt x="3919816" y="8153378"/>
                  </a:lnTo>
                  <a:lnTo>
                    <a:pt x="3886089" y="8182530"/>
                  </a:lnTo>
                  <a:lnTo>
                    <a:pt x="3850279" y="8209191"/>
                  </a:lnTo>
                  <a:lnTo>
                    <a:pt x="3812522" y="8233225"/>
                  </a:lnTo>
                  <a:lnTo>
                    <a:pt x="3772954" y="8254495"/>
                  </a:lnTo>
                  <a:lnTo>
                    <a:pt x="3731710" y="8272867"/>
                  </a:lnTo>
                  <a:lnTo>
                    <a:pt x="3718047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1843" y="2969035"/>
            <a:ext cx="5676899" cy="5686431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3171825">
              <a:lnSpc>
                <a:spcPct val="100000"/>
              </a:lnSpc>
              <a:spcBef>
                <a:spcPts val="100"/>
              </a:spcBef>
            </a:pPr>
            <a:r>
              <a:rPr sz="4000" spc="-300" dirty="0"/>
              <a:t>Home</a:t>
            </a:r>
            <a:endParaRPr sz="4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71697" y="1652465"/>
            <a:ext cx="4204335" cy="8316595"/>
            <a:chOff x="871697" y="1652465"/>
            <a:chExt cx="4204335" cy="8316595"/>
          </a:xfrm>
        </p:grpSpPr>
        <p:sp>
          <p:nvSpPr>
            <p:cNvPr id="3" name="object 3"/>
            <p:cNvSpPr/>
            <p:nvPr/>
          </p:nvSpPr>
          <p:spPr>
            <a:xfrm>
              <a:off x="957288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53" y="8234964"/>
                  </a:moveTo>
                  <a:lnTo>
                    <a:pt x="568561" y="8234964"/>
                  </a:lnTo>
                  <a:lnTo>
                    <a:pt x="519529" y="8232876"/>
                  </a:lnTo>
                  <a:lnTo>
                    <a:pt x="471650" y="8226725"/>
                  </a:lnTo>
                  <a:lnTo>
                    <a:pt x="425096" y="8216683"/>
                  </a:lnTo>
                  <a:lnTo>
                    <a:pt x="380037" y="8202920"/>
                  </a:lnTo>
                  <a:lnTo>
                    <a:pt x="336645" y="8185609"/>
                  </a:lnTo>
                  <a:lnTo>
                    <a:pt x="295091" y="8164920"/>
                  </a:lnTo>
                  <a:lnTo>
                    <a:pt x="255545" y="8141023"/>
                  </a:lnTo>
                  <a:lnTo>
                    <a:pt x="218180" y="8114091"/>
                  </a:lnTo>
                  <a:lnTo>
                    <a:pt x="183166" y="8084295"/>
                  </a:lnTo>
                  <a:lnTo>
                    <a:pt x="150675" y="8051804"/>
                  </a:lnTo>
                  <a:lnTo>
                    <a:pt x="120877" y="8016792"/>
                  </a:lnTo>
                  <a:lnTo>
                    <a:pt x="93944" y="7979428"/>
                  </a:lnTo>
                  <a:lnTo>
                    <a:pt x="70047" y="7939884"/>
                  </a:lnTo>
                  <a:lnTo>
                    <a:pt x="49357" y="7898331"/>
                  </a:lnTo>
                  <a:lnTo>
                    <a:pt x="32044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4" y="380034"/>
                  </a:lnTo>
                  <a:lnTo>
                    <a:pt x="49312" y="336754"/>
                  </a:lnTo>
                  <a:lnTo>
                    <a:pt x="70047" y="295088"/>
                  </a:lnTo>
                  <a:lnTo>
                    <a:pt x="93944" y="255543"/>
                  </a:lnTo>
                  <a:lnTo>
                    <a:pt x="120877" y="218178"/>
                  </a:lnTo>
                  <a:lnTo>
                    <a:pt x="150675" y="183165"/>
                  </a:lnTo>
                  <a:lnTo>
                    <a:pt x="183166" y="150674"/>
                  </a:lnTo>
                  <a:lnTo>
                    <a:pt x="218180" y="120876"/>
                  </a:lnTo>
                  <a:lnTo>
                    <a:pt x="255545" y="93943"/>
                  </a:lnTo>
                  <a:lnTo>
                    <a:pt x="295091" y="70046"/>
                  </a:lnTo>
                  <a:lnTo>
                    <a:pt x="336645" y="49356"/>
                  </a:lnTo>
                  <a:lnTo>
                    <a:pt x="380037" y="32044"/>
                  </a:lnTo>
                  <a:lnTo>
                    <a:pt x="425096" y="18281"/>
                  </a:lnTo>
                  <a:lnTo>
                    <a:pt x="471650" y="8239"/>
                  </a:lnTo>
                  <a:lnTo>
                    <a:pt x="519529" y="2088"/>
                  </a:lnTo>
                  <a:lnTo>
                    <a:pt x="568561" y="0"/>
                  </a:lnTo>
                  <a:lnTo>
                    <a:pt x="3464353" y="0"/>
                  </a:lnTo>
                  <a:lnTo>
                    <a:pt x="3513385" y="2088"/>
                  </a:lnTo>
                  <a:lnTo>
                    <a:pt x="3561263" y="8239"/>
                  </a:lnTo>
                  <a:lnTo>
                    <a:pt x="3607818" y="18281"/>
                  </a:lnTo>
                  <a:lnTo>
                    <a:pt x="3652877" y="32044"/>
                  </a:lnTo>
                  <a:lnTo>
                    <a:pt x="3696269" y="49356"/>
                  </a:lnTo>
                  <a:lnTo>
                    <a:pt x="3737824" y="70046"/>
                  </a:lnTo>
                  <a:lnTo>
                    <a:pt x="3777370" y="93943"/>
                  </a:lnTo>
                  <a:lnTo>
                    <a:pt x="3814736" y="120876"/>
                  </a:lnTo>
                  <a:lnTo>
                    <a:pt x="3849751" y="150674"/>
                  </a:lnTo>
                  <a:lnTo>
                    <a:pt x="3882244" y="183165"/>
                  </a:lnTo>
                  <a:lnTo>
                    <a:pt x="3904995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8" y="264134"/>
                  </a:lnTo>
                  <a:lnTo>
                    <a:pt x="327686" y="292460"/>
                  </a:lnTo>
                  <a:lnTo>
                    <a:pt x="294500" y="325647"/>
                  </a:lnTo>
                  <a:lnTo>
                    <a:pt x="266173" y="363169"/>
                  </a:lnTo>
                  <a:lnTo>
                    <a:pt x="243230" y="404503"/>
                  </a:lnTo>
                  <a:lnTo>
                    <a:pt x="226194" y="449126"/>
                  </a:lnTo>
                  <a:lnTo>
                    <a:pt x="215588" y="496514"/>
                  </a:lnTo>
                  <a:lnTo>
                    <a:pt x="211936" y="546143"/>
                  </a:lnTo>
                  <a:lnTo>
                    <a:pt x="211936" y="7699004"/>
                  </a:lnTo>
                  <a:lnTo>
                    <a:pt x="215588" y="7748632"/>
                  </a:lnTo>
                  <a:lnTo>
                    <a:pt x="226194" y="7796021"/>
                  </a:lnTo>
                  <a:lnTo>
                    <a:pt x="243230" y="7840644"/>
                  </a:lnTo>
                  <a:lnTo>
                    <a:pt x="266173" y="7881980"/>
                  </a:lnTo>
                  <a:lnTo>
                    <a:pt x="294500" y="7919503"/>
                  </a:lnTo>
                  <a:lnTo>
                    <a:pt x="327686" y="7952690"/>
                  </a:lnTo>
                  <a:lnTo>
                    <a:pt x="365208" y="7981018"/>
                  </a:lnTo>
                  <a:lnTo>
                    <a:pt x="406542" y="8003963"/>
                  </a:lnTo>
                  <a:lnTo>
                    <a:pt x="451165" y="8021000"/>
                  </a:lnTo>
                  <a:lnTo>
                    <a:pt x="498553" y="8031607"/>
                  </a:lnTo>
                  <a:lnTo>
                    <a:pt x="548182" y="8035259"/>
                  </a:lnTo>
                  <a:lnTo>
                    <a:pt x="3896326" y="8035259"/>
                  </a:lnTo>
                  <a:lnTo>
                    <a:pt x="3882244" y="8051804"/>
                  </a:lnTo>
                  <a:lnTo>
                    <a:pt x="3849751" y="8084295"/>
                  </a:lnTo>
                  <a:lnTo>
                    <a:pt x="3814736" y="8114091"/>
                  </a:lnTo>
                  <a:lnTo>
                    <a:pt x="3777370" y="8141023"/>
                  </a:lnTo>
                  <a:lnTo>
                    <a:pt x="3737824" y="8164920"/>
                  </a:lnTo>
                  <a:lnTo>
                    <a:pt x="3696269" y="8185609"/>
                  </a:lnTo>
                  <a:lnTo>
                    <a:pt x="3652877" y="8202920"/>
                  </a:lnTo>
                  <a:lnTo>
                    <a:pt x="3607818" y="8216683"/>
                  </a:lnTo>
                  <a:lnTo>
                    <a:pt x="3561263" y="8226725"/>
                  </a:lnTo>
                  <a:lnTo>
                    <a:pt x="3513385" y="8232876"/>
                  </a:lnTo>
                  <a:lnTo>
                    <a:pt x="3464353" y="8234964"/>
                  </a:lnTo>
                  <a:close/>
                </a:path>
                <a:path w="4033520" h="8235315">
                  <a:moveTo>
                    <a:pt x="2861154" y="491121"/>
                  </a:moveTo>
                  <a:lnTo>
                    <a:pt x="1175842" y="491121"/>
                  </a:lnTo>
                  <a:lnTo>
                    <a:pt x="1125716" y="484299"/>
                  </a:lnTo>
                  <a:lnTo>
                    <a:pt x="1080515" y="465081"/>
                  </a:lnTo>
                  <a:lnTo>
                    <a:pt x="1042107" y="435334"/>
                  </a:lnTo>
                  <a:lnTo>
                    <a:pt x="1012360" y="396927"/>
                  </a:lnTo>
                  <a:lnTo>
                    <a:pt x="993141" y="351727"/>
                  </a:lnTo>
                  <a:lnTo>
                    <a:pt x="986320" y="301602"/>
                  </a:lnTo>
                  <a:lnTo>
                    <a:pt x="986320" y="209897"/>
                  </a:lnTo>
                  <a:lnTo>
                    <a:pt x="3050679" y="209897"/>
                  </a:lnTo>
                  <a:lnTo>
                    <a:pt x="3050679" y="260844"/>
                  </a:lnTo>
                  <a:lnTo>
                    <a:pt x="2500454" y="260844"/>
                  </a:lnTo>
                  <a:lnTo>
                    <a:pt x="2481317" y="264792"/>
                  </a:lnTo>
                  <a:lnTo>
                    <a:pt x="2465040" y="275618"/>
                  </a:lnTo>
                  <a:lnTo>
                    <a:pt x="2463970" y="277148"/>
                  </a:lnTo>
                  <a:lnTo>
                    <a:pt x="1748479" y="277148"/>
                  </a:lnTo>
                  <a:lnTo>
                    <a:pt x="1735328" y="279695"/>
                  </a:lnTo>
                  <a:lnTo>
                    <a:pt x="1724279" y="286827"/>
                  </a:lnTo>
                  <a:lnTo>
                    <a:pt x="1716669" y="297780"/>
                  </a:lnTo>
                  <a:lnTo>
                    <a:pt x="1713835" y="311789"/>
                  </a:lnTo>
                  <a:lnTo>
                    <a:pt x="1716638" y="325647"/>
                  </a:lnTo>
                  <a:lnTo>
                    <a:pt x="1716669" y="325799"/>
                  </a:lnTo>
                  <a:lnTo>
                    <a:pt x="1724279" y="336754"/>
                  </a:lnTo>
                  <a:lnTo>
                    <a:pt x="1735328" y="343887"/>
                  </a:lnTo>
                  <a:lnTo>
                    <a:pt x="1748479" y="346435"/>
                  </a:lnTo>
                  <a:lnTo>
                    <a:pt x="2463252" y="346435"/>
                  </a:lnTo>
                  <a:lnTo>
                    <a:pt x="2464274" y="347962"/>
                  </a:lnTo>
                  <a:lnTo>
                    <a:pt x="2480455" y="358788"/>
                  </a:lnTo>
                  <a:lnTo>
                    <a:pt x="2500454" y="362736"/>
                  </a:lnTo>
                  <a:lnTo>
                    <a:pt x="3039177" y="362736"/>
                  </a:lnTo>
                  <a:lnTo>
                    <a:pt x="3024640" y="396927"/>
                  </a:lnTo>
                  <a:lnTo>
                    <a:pt x="2994893" y="435334"/>
                  </a:lnTo>
                  <a:lnTo>
                    <a:pt x="2956484" y="465081"/>
                  </a:lnTo>
                  <a:lnTo>
                    <a:pt x="2911282" y="484299"/>
                  </a:lnTo>
                  <a:lnTo>
                    <a:pt x="2861154" y="491121"/>
                  </a:lnTo>
                  <a:close/>
                </a:path>
                <a:path w="4033520" h="8235315">
                  <a:moveTo>
                    <a:pt x="3896326" y="8035259"/>
                  </a:moveTo>
                  <a:lnTo>
                    <a:pt x="3488798" y="8035259"/>
                  </a:lnTo>
                  <a:lnTo>
                    <a:pt x="3538427" y="8031607"/>
                  </a:lnTo>
                  <a:lnTo>
                    <a:pt x="3585815" y="8021000"/>
                  </a:lnTo>
                  <a:lnTo>
                    <a:pt x="3630439" y="8003963"/>
                  </a:lnTo>
                  <a:lnTo>
                    <a:pt x="3671774" y="7981018"/>
                  </a:lnTo>
                  <a:lnTo>
                    <a:pt x="3709298" y="7952690"/>
                  </a:lnTo>
                  <a:lnTo>
                    <a:pt x="3742485" y="7919503"/>
                  </a:lnTo>
                  <a:lnTo>
                    <a:pt x="3770813" y="7881980"/>
                  </a:lnTo>
                  <a:lnTo>
                    <a:pt x="3793758" y="7840644"/>
                  </a:lnTo>
                  <a:lnTo>
                    <a:pt x="3810795" y="7796021"/>
                  </a:lnTo>
                  <a:lnTo>
                    <a:pt x="3821402" y="7748632"/>
                  </a:lnTo>
                  <a:lnTo>
                    <a:pt x="3825054" y="7699004"/>
                  </a:lnTo>
                  <a:lnTo>
                    <a:pt x="3823011" y="7699004"/>
                  </a:lnTo>
                  <a:lnTo>
                    <a:pt x="3823011" y="546143"/>
                  </a:lnTo>
                  <a:lnTo>
                    <a:pt x="3819360" y="496514"/>
                  </a:lnTo>
                  <a:lnTo>
                    <a:pt x="3808755" y="449126"/>
                  </a:lnTo>
                  <a:lnTo>
                    <a:pt x="3791720" y="404503"/>
                  </a:lnTo>
                  <a:lnTo>
                    <a:pt x="3768779" y="363169"/>
                  </a:lnTo>
                  <a:lnTo>
                    <a:pt x="3740569" y="325799"/>
                  </a:lnTo>
                  <a:lnTo>
                    <a:pt x="3707268" y="292460"/>
                  </a:lnTo>
                  <a:lnTo>
                    <a:pt x="3669745" y="264134"/>
                  </a:lnTo>
                  <a:lnTo>
                    <a:pt x="3628410" y="241191"/>
                  </a:lnTo>
                  <a:lnTo>
                    <a:pt x="3583784" y="224154"/>
                  </a:lnTo>
                  <a:lnTo>
                    <a:pt x="3536392" y="213549"/>
                  </a:lnTo>
                  <a:lnTo>
                    <a:pt x="3486756" y="209897"/>
                  </a:lnTo>
                  <a:lnTo>
                    <a:pt x="3904995" y="209897"/>
                  </a:lnTo>
                  <a:lnTo>
                    <a:pt x="3938977" y="255543"/>
                  </a:lnTo>
                  <a:lnTo>
                    <a:pt x="3962876" y="295088"/>
                  </a:lnTo>
                  <a:lnTo>
                    <a:pt x="3983612" y="336754"/>
                  </a:lnTo>
                  <a:lnTo>
                    <a:pt x="4000880" y="380034"/>
                  </a:lnTo>
                  <a:lnTo>
                    <a:pt x="4014644" y="425093"/>
                  </a:lnTo>
                  <a:lnTo>
                    <a:pt x="4024687" y="471647"/>
                  </a:lnTo>
                  <a:lnTo>
                    <a:pt x="4030839" y="519526"/>
                  </a:lnTo>
                  <a:lnTo>
                    <a:pt x="4032927" y="568558"/>
                  </a:lnTo>
                  <a:lnTo>
                    <a:pt x="4032927" y="7666420"/>
                  </a:lnTo>
                  <a:lnTo>
                    <a:pt x="4030839" y="7715452"/>
                  </a:lnTo>
                  <a:lnTo>
                    <a:pt x="4024687" y="7763329"/>
                  </a:lnTo>
                  <a:lnTo>
                    <a:pt x="4014644" y="7809883"/>
                  </a:lnTo>
                  <a:lnTo>
                    <a:pt x="4000880" y="7854940"/>
                  </a:lnTo>
                  <a:lnTo>
                    <a:pt x="3983567" y="7898331"/>
                  </a:lnTo>
                  <a:lnTo>
                    <a:pt x="3962876" y="7939884"/>
                  </a:lnTo>
                  <a:lnTo>
                    <a:pt x="3938977" y="7979428"/>
                  </a:lnTo>
                  <a:lnTo>
                    <a:pt x="3912043" y="8016792"/>
                  </a:lnTo>
                  <a:lnTo>
                    <a:pt x="3896326" y="8035259"/>
                  </a:lnTo>
                  <a:close/>
                </a:path>
                <a:path w="4033520" h="8235315">
                  <a:moveTo>
                    <a:pt x="3039177" y="362736"/>
                  </a:moveTo>
                  <a:lnTo>
                    <a:pt x="2500454" y="362736"/>
                  </a:lnTo>
                  <a:lnTo>
                    <a:pt x="2520448" y="358788"/>
                  </a:lnTo>
                  <a:lnTo>
                    <a:pt x="2536618" y="347962"/>
                  </a:lnTo>
                  <a:lnTo>
                    <a:pt x="2547440" y="331786"/>
                  </a:lnTo>
                  <a:lnTo>
                    <a:pt x="2551386" y="311789"/>
                  </a:lnTo>
                  <a:lnTo>
                    <a:pt x="2547440" y="291793"/>
                  </a:lnTo>
                  <a:lnTo>
                    <a:pt x="2536618" y="275618"/>
                  </a:lnTo>
                  <a:lnTo>
                    <a:pt x="2520448" y="264792"/>
                  </a:lnTo>
                  <a:lnTo>
                    <a:pt x="2500454" y="260844"/>
                  </a:lnTo>
                  <a:lnTo>
                    <a:pt x="3050679" y="260844"/>
                  </a:lnTo>
                  <a:lnTo>
                    <a:pt x="3050679" y="301602"/>
                  </a:lnTo>
                  <a:lnTo>
                    <a:pt x="3043858" y="351727"/>
                  </a:lnTo>
                  <a:lnTo>
                    <a:pt x="3039177" y="362736"/>
                  </a:lnTo>
                  <a:close/>
                </a:path>
                <a:path w="4033520" h="8235315">
                  <a:moveTo>
                    <a:pt x="2463252" y="346435"/>
                  </a:moveTo>
                  <a:lnTo>
                    <a:pt x="2237564" y="346435"/>
                  </a:lnTo>
                  <a:lnTo>
                    <a:pt x="2250720" y="343887"/>
                  </a:lnTo>
                  <a:lnTo>
                    <a:pt x="2261772" y="336754"/>
                  </a:lnTo>
                  <a:lnTo>
                    <a:pt x="2269385" y="325799"/>
                  </a:lnTo>
                  <a:lnTo>
                    <a:pt x="2272219" y="311789"/>
                  </a:lnTo>
                  <a:lnTo>
                    <a:pt x="2269385" y="297780"/>
                  </a:lnTo>
                  <a:lnTo>
                    <a:pt x="2261772" y="286827"/>
                  </a:lnTo>
                  <a:lnTo>
                    <a:pt x="2250720" y="279695"/>
                  </a:lnTo>
                  <a:lnTo>
                    <a:pt x="2237564" y="277148"/>
                  </a:lnTo>
                  <a:lnTo>
                    <a:pt x="2463970" y="277148"/>
                  </a:lnTo>
                  <a:lnTo>
                    <a:pt x="2453729" y="291793"/>
                  </a:lnTo>
                  <a:lnTo>
                    <a:pt x="2449491" y="311789"/>
                  </a:lnTo>
                  <a:lnTo>
                    <a:pt x="2453442" y="331786"/>
                  </a:lnTo>
                  <a:lnTo>
                    <a:pt x="2463252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9224" y="1903122"/>
              <a:ext cx="3611075" cy="782536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71123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28" y="69287"/>
                  </a:moveTo>
                  <a:lnTo>
                    <a:pt x="34643" y="69287"/>
                  </a:lnTo>
                  <a:lnTo>
                    <a:pt x="21493" y="66739"/>
                  </a:lnTo>
                  <a:lnTo>
                    <a:pt x="10444" y="59605"/>
                  </a:lnTo>
                  <a:lnTo>
                    <a:pt x="2834" y="48651"/>
                  </a:lnTo>
                  <a:lnTo>
                    <a:pt x="0" y="34640"/>
                  </a:lnTo>
                  <a:lnTo>
                    <a:pt x="2834" y="20631"/>
                  </a:lnTo>
                  <a:lnTo>
                    <a:pt x="10444" y="9679"/>
                  </a:lnTo>
                  <a:lnTo>
                    <a:pt x="21493" y="2547"/>
                  </a:lnTo>
                  <a:lnTo>
                    <a:pt x="34643" y="0"/>
                  </a:lnTo>
                  <a:lnTo>
                    <a:pt x="523728" y="0"/>
                  </a:lnTo>
                  <a:lnTo>
                    <a:pt x="536884" y="2547"/>
                  </a:lnTo>
                  <a:lnTo>
                    <a:pt x="547937" y="9679"/>
                  </a:lnTo>
                  <a:lnTo>
                    <a:pt x="555549" y="20631"/>
                  </a:lnTo>
                  <a:lnTo>
                    <a:pt x="558384" y="34640"/>
                  </a:lnTo>
                  <a:lnTo>
                    <a:pt x="555549" y="48651"/>
                  </a:lnTo>
                  <a:lnTo>
                    <a:pt x="547937" y="59605"/>
                  </a:lnTo>
                  <a:lnTo>
                    <a:pt x="536884" y="66739"/>
                  </a:lnTo>
                  <a:lnTo>
                    <a:pt x="523728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06780" y="1954069"/>
              <a:ext cx="101894" cy="1018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71689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5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46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5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46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46" y="1201305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5" h="1969135">
                  <a:moveTo>
                    <a:pt x="44831" y="0"/>
                  </a:moveTo>
                  <a:lnTo>
                    <a:pt x="27508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08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5" h="1969135">
                  <a:moveTo>
                    <a:pt x="4204106" y="845705"/>
                  </a:moveTo>
                  <a:lnTo>
                    <a:pt x="4200537" y="828395"/>
                  </a:lnTo>
                  <a:lnTo>
                    <a:pt x="4190860" y="814120"/>
                  </a:lnTo>
                  <a:lnTo>
                    <a:pt x="4176585" y="804443"/>
                  </a:lnTo>
                  <a:lnTo>
                    <a:pt x="4159275" y="800874"/>
                  </a:lnTo>
                  <a:lnTo>
                    <a:pt x="4159275" y="1793303"/>
                  </a:lnTo>
                  <a:lnTo>
                    <a:pt x="4176585" y="1789734"/>
                  </a:lnTo>
                  <a:lnTo>
                    <a:pt x="4190860" y="1780070"/>
                  </a:lnTo>
                  <a:lnTo>
                    <a:pt x="4200537" y="1765795"/>
                  </a:lnTo>
                  <a:lnTo>
                    <a:pt x="4204106" y="1748472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16530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11" y="8316474"/>
                  </a:moveTo>
                  <a:lnTo>
                    <a:pt x="609319" y="8316474"/>
                  </a:lnTo>
                  <a:lnTo>
                    <a:pt x="561736" y="8314639"/>
                  </a:lnTo>
                  <a:lnTo>
                    <a:pt x="515149" y="8309225"/>
                  </a:lnTo>
                  <a:lnTo>
                    <a:pt x="469693" y="8300367"/>
                  </a:lnTo>
                  <a:lnTo>
                    <a:pt x="425505" y="8288203"/>
                  </a:lnTo>
                  <a:lnTo>
                    <a:pt x="382720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9" y="8121871"/>
                  </a:lnTo>
                  <a:lnTo>
                    <a:pt x="133946" y="8088144"/>
                  </a:lnTo>
                  <a:lnTo>
                    <a:pt x="107284" y="8052334"/>
                  </a:lnTo>
                  <a:lnTo>
                    <a:pt x="83250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4" y="578463"/>
                  </a:lnTo>
                  <a:lnTo>
                    <a:pt x="6878" y="516754"/>
                  </a:lnTo>
                  <a:lnTo>
                    <a:pt x="15316" y="472080"/>
                  </a:lnTo>
                  <a:lnTo>
                    <a:pt x="26493" y="427948"/>
                  </a:lnTo>
                  <a:lnTo>
                    <a:pt x="42286" y="386172"/>
                  </a:lnTo>
                  <a:lnTo>
                    <a:pt x="61136" y="344396"/>
                  </a:lnTo>
                  <a:lnTo>
                    <a:pt x="82055" y="305995"/>
                  </a:lnTo>
                  <a:lnTo>
                    <a:pt x="105205" y="268996"/>
                  </a:lnTo>
                  <a:lnTo>
                    <a:pt x="135200" y="226583"/>
                  </a:lnTo>
                  <a:lnTo>
                    <a:pt x="164111" y="192959"/>
                  </a:lnTo>
                  <a:lnTo>
                    <a:pt x="190030" y="167803"/>
                  </a:lnTo>
                  <a:lnTo>
                    <a:pt x="211427" y="148062"/>
                  </a:lnTo>
                  <a:lnTo>
                    <a:pt x="262584" y="108046"/>
                  </a:lnTo>
                  <a:lnTo>
                    <a:pt x="305837" y="80813"/>
                  </a:lnTo>
                  <a:lnTo>
                    <a:pt x="351622" y="57115"/>
                  </a:lnTo>
                  <a:lnTo>
                    <a:pt x="399675" y="37190"/>
                  </a:lnTo>
                  <a:lnTo>
                    <a:pt x="449734" y="21278"/>
                  </a:lnTo>
                  <a:lnTo>
                    <a:pt x="501536" y="9616"/>
                  </a:lnTo>
                  <a:lnTo>
                    <a:pt x="555439" y="2360"/>
                  </a:lnTo>
                  <a:lnTo>
                    <a:pt x="556681" y="2360"/>
                  </a:lnTo>
                  <a:lnTo>
                    <a:pt x="609319" y="0"/>
                  </a:lnTo>
                  <a:lnTo>
                    <a:pt x="3507153" y="0"/>
                  </a:lnTo>
                  <a:lnTo>
                    <a:pt x="3561571" y="2360"/>
                  </a:lnTo>
                  <a:lnTo>
                    <a:pt x="3614650" y="9329"/>
                  </a:lnTo>
                  <a:lnTo>
                    <a:pt x="3666199" y="20741"/>
                  </a:lnTo>
                  <a:lnTo>
                    <a:pt x="3716029" y="36427"/>
                  </a:lnTo>
                  <a:lnTo>
                    <a:pt x="3726514" y="40758"/>
                  </a:lnTo>
                  <a:lnTo>
                    <a:pt x="609319" y="40758"/>
                  </a:lnTo>
                  <a:lnTo>
                    <a:pt x="560287" y="42846"/>
                  </a:lnTo>
                  <a:lnTo>
                    <a:pt x="512408" y="48999"/>
                  </a:lnTo>
                  <a:lnTo>
                    <a:pt x="465854" y="59047"/>
                  </a:lnTo>
                  <a:lnTo>
                    <a:pt x="420795" y="72821"/>
                  </a:lnTo>
                  <a:lnTo>
                    <a:pt x="377403" y="90151"/>
                  </a:lnTo>
                  <a:lnTo>
                    <a:pt x="335848" y="110869"/>
                  </a:lnTo>
                  <a:lnTo>
                    <a:pt x="296303" y="134803"/>
                  </a:lnTo>
                  <a:lnTo>
                    <a:pt x="258938" y="161787"/>
                  </a:lnTo>
                  <a:lnTo>
                    <a:pt x="223924" y="191649"/>
                  </a:lnTo>
                  <a:lnTo>
                    <a:pt x="191433" y="224220"/>
                  </a:lnTo>
                  <a:lnTo>
                    <a:pt x="161635" y="259332"/>
                  </a:lnTo>
                  <a:lnTo>
                    <a:pt x="134702" y="296815"/>
                  </a:lnTo>
                  <a:lnTo>
                    <a:pt x="110805" y="336500"/>
                  </a:lnTo>
                  <a:lnTo>
                    <a:pt x="90114" y="378216"/>
                  </a:lnTo>
                  <a:lnTo>
                    <a:pt x="72802" y="421796"/>
                  </a:lnTo>
                  <a:lnTo>
                    <a:pt x="59039" y="467069"/>
                  </a:lnTo>
                  <a:lnTo>
                    <a:pt x="48997" y="513866"/>
                  </a:lnTo>
                  <a:lnTo>
                    <a:pt x="42846" y="562018"/>
                  </a:lnTo>
                  <a:lnTo>
                    <a:pt x="40844" y="609316"/>
                  </a:lnTo>
                  <a:lnTo>
                    <a:pt x="40757" y="7709190"/>
                  </a:lnTo>
                  <a:lnTo>
                    <a:pt x="42846" y="7758226"/>
                  </a:lnTo>
                  <a:lnTo>
                    <a:pt x="48997" y="7806108"/>
                  </a:lnTo>
                  <a:lnTo>
                    <a:pt x="59039" y="7852665"/>
                  </a:lnTo>
                  <a:lnTo>
                    <a:pt x="72802" y="7897726"/>
                  </a:lnTo>
                  <a:lnTo>
                    <a:pt x="90114" y="7941119"/>
                  </a:lnTo>
                  <a:lnTo>
                    <a:pt x="110805" y="7982675"/>
                  </a:lnTo>
                  <a:lnTo>
                    <a:pt x="134702" y="8022221"/>
                  </a:lnTo>
                  <a:lnTo>
                    <a:pt x="161635" y="8059586"/>
                  </a:lnTo>
                  <a:lnTo>
                    <a:pt x="191433" y="8094600"/>
                  </a:lnTo>
                  <a:lnTo>
                    <a:pt x="223924" y="8127092"/>
                  </a:lnTo>
                  <a:lnTo>
                    <a:pt x="258938" y="8156889"/>
                  </a:lnTo>
                  <a:lnTo>
                    <a:pt x="296303" y="8183822"/>
                  </a:lnTo>
                  <a:lnTo>
                    <a:pt x="335848" y="8207719"/>
                  </a:lnTo>
                  <a:lnTo>
                    <a:pt x="377403" y="8228409"/>
                  </a:lnTo>
                  <a:lnTo>
                    <a:pt x="420795" y="8245720"/>
                  </a:lnTo>
                  <a:lnTo>
                    <a:pt x="465854" y="8259483"/>
                  </a:lnTo>
                  <a:lnTo>
                    <a:pt x="512408" y="8269525"/>
                  </a:lnTo>
                  <a:lnTo>
                    <a:pt x="560287" y="8275676"/>
                  </a:lnTo>
                  <a:lnTo>
                    <a:pt x="609319" y="8277764"/>
                  </a:lnTo>
                  <a:lnTo>
                    <a:pt x="3718051" y="8277764"/>
                  </a:lnTo>
                  <a:lnTo>
                    <a:pt x="3688929" y="8288203"/>
                  </a:lnTo>
                  <a:lnTo>
                    <a:pt x="3644740" y="8300367"/>
                  </a:lnTo>
                  <a:lnTo>
                    <a:pt x="3599283" y="8309225"/>
                  </a:lnTo>
                  <a:lnTo>
                    <a:pt x="3552695" y="8314639"/>
                  </a:lnTo>
                  <a:lnTo>
                    <a:pt x="3505111" y="8316474"/>
                  </a:lnTo>
                  <a:close/>
                </a:path>
                <a:path w="4114800" h="8316595">
                  <a:moveTo>
                    <a:pt x="3718051" y="8277764"/>
                  </a:moveTo>
                  <a:lnTo>
                    <a:pt x="3505111" y="8277764"/>
                  </a:lnTo>
                  <a:lnTo>
                    <a:pt x="3554143" y="8275676"/>
                  </a:lnTo>
                  <a:lnTo>
                    <a:pt x="3602021" y="8269525"/>
                  </a:lnTo>
                  <a:lnTo>
                    <a:pt x="3648575" y="8259483"/>
                  </a:lnTo>
                  <a:lnTo>
                    <a:pt x="3693634" y="8245720"/>
                  </a:lnTo>
                  <a:lnTo>
                    <a:pt x="3737027" y="8228409"/>
                  </a:lnTo>
                  <a:lnTo>
                    <a:pt x="3778582" y="8207719"/>
                  </a:lnTo>
                  <a:lnTo>
                    <a:pt x="3818128" y="8183822"/>
                  </a:lnTo>
                  <a:lnTo>
                    <a:pt x="3855494" y="8156889"/>
                  </a:lnTo>
                  <a:lnTo>
                    <a:pt x="3890509" y="8127092"/>
                  </a:lnTo>
                  <a:lnTo>
                    <a:pt x="3923002" y="8094600"/>
                  </a:lnTo>
                  <a:lnTo>
                    <a:pt x="3952801" y="8059586"/>
                  </a:lnTo>
                  <a:lnTo>
                    <a:pt x="3979735" y="8022221"/>
                  </a:lnTo>
                  <a:lnTo>
                    <a:pt x="4003633" y="7982675"/>
                  </a:lnTo>
                  <a:lnTo>
                    <a:pt x="4024325" y="7941119"/>
                  </a:lnTo>
                  <a:lnTo>
                    <a:pt x="4041638" y="7897726"/>
                  </a:lnTo>
                  <a:lnTo>
                    <a:pt x="4055402" y="7852665"/>
                  </a:lnTo>
                  <a:lnTo>
                    <a:pt x="4065445" y="7806108"/>
                  </a:lnTo>
                  <a:lnTo>
                    <a:pt x="4071596" y="7758226"/>
                  </a:lnTo>
                  <a:lnTo>
                    <a:pt x="4073685" y="7709190"/>
                  </a:lnTo>
                  <a:lnTo>
                    <a:pt x="4073685" y="609316"/>
                  </a:lnTo>
                  <a:lnTo>
                    <a:pt x="4071670" y="562018"/>
                  </a:lnTo>
                  <a:lnTo>
                    <a:pt x="4071596" y="560284"/>
                  </a:lnTo>
                  <a:lnTo>
                    <a:pt x="4065445" y="512405"/>
                  </a:lnTo>
                  <a:lnTo>
                    <a:pt x="4055402" y="465851"/>
                  </a:lnTo>
                  <a:lnTo>
                    <a:pt x="4041638" y="420792"/>
                  </a:lnTo>
                  <a:lnTo>
                    <a:pt x="4024325" y="377400"/>
                  </a:lnTo>
                  <a:lnTo>
                    <a:pt x="4003633" y="335846"/>
                  </a:lnTo>
                  <a:lnTo>
                    <a:pt x="3979735" y="296301"/>
                  </a:lnTo>
                  <a:lnTo>
                    <a:pt x="3952801" y="258937"/>
                  </a:lnTo>
                  <a:lnTo>
                    <a:pt x="3923002" y="223923"/>
                  </a:lnTo>
                  <a:lnTo>
                    <a:pt x="3890509" y="191432"/>
                  </a:lnTo>
                  <a:lnTo>
                    <a:pt x="3855494" y="161634"/>
                  </a:lnTo>
                  <a:lnTo>
                    <a:pt x="3818269" y="134803"/>
                  </a:lnTo>
                  <a:lnTo>
                    <a:pt x="3778688" y="110869"/>
                  </a:lnTo>
                  <a:lnTo>
                    <a:pt x="3737102" y="90151"/>
                  </a:lnTo>
                  <a:lnTo>
                    <a:pt x="3693682" y="72821"/>
                  </a:lnTo>
                  <a:lnTo>
                    <a:pt x="3648602" y="59047"/>
                  </a:lnTo>
                  <a:lnTo>
                    <a:pt x="3602032" y="48999"/>
                  </a:lnTo>
                  <a:lnTo>
                    <a:pt x="3554145" y="42846"/>
                  </a:lnTo>
                  <a:lnTo>
                    <a:pt x="3505111" y="40758"/>
                  </a:lnTo>
                  <a:lnTo>
                    <a:pt x="3726514" y="40758"/>
                  </a:lnTo>
                  <a:lnTo>
                    <a:pt x="3763948" y="56220"/>
                  </a:lnTo>
                  <a:lnTo>
                    <a:pt x="3809767" y="79954"/>
                  </a:lnTo>
                  <a:lnTo>
                    <a:pt x="3853294" y="107461"/>
                  </a:lnTo>
                  <a:lnTo>
                    <a:pt x="3894341" y="138574"/>
                  </a:lnTo>
                  <a:lnTo>
                    <a:pt x="3926436" y="166944"/>
                  </a:lnTo>
                  <a:lnTo>
                    <a:pt x="3966430" y="210152"/>
                  </a:lnTo>
                  <a:lnTo>
                    <a:pt x="3994193" y="244541"/>
                  </a:lnTo>
                  <a:lnTo>
                    <a:pt x="4019122" y="281223"/>
                  </a:lnTo>
                  <a:lnTo>
                    <a:pt x="4041826" y="318159"/>
                  </a:lnTo>
                  <a:lnTo>
                    <a:pt x="4064440" y="364616"/>
                  </a:lnTo>
                  <a:lnTo>
                    <a:pt x="4081126" y="406583"/>
                  </a:lnTo>
                  <a:lnTo>
                    <a:pt x="4095836" y="457497"/>
                  </a:lnTo>
                  <a:lnTo>
                    <a:pt x="4107557" y="516467"/>
                  </a:lnTo>
                  <a:lnTo>
                    <a:pt x="4113671" y="577603"/>
                  </a:lnTo>
                  <a:lnTo>
                    <a:pt x="4114437" y="609316"/>
                  </a:lnTo>
                  <a:lnTo>
                    <a:pt x="4114359" y="7709190"/>
                  </a:lnTo>
                  <a:lnTo>
                    <a:pt x="4112602" y="7754758"/>
                  </a:lnTo>
                  <a:lnTo>
                    <a:pt x="4107188" y="7801343"/>
                  </a:lnTo>
                  <a:lnTo>
                    <a:pt x="4098330" y="7846796"/>
                  </a:lnTo>
                  <a:lnTo>
                    <a:pt x="4086165" y="7890983"/>
                  </a:lnTo>
                  <a:lnTo>
                    <a:pt x="4070829" y="7933765"/>
                  </a:lnTo>
                  <a:lnTo>
                    <a:pt x="4052458" y="7975009"/>
                  </a:lnTo>
                  <a:lnTo>
                    <a:pt x="4031187" y="8014577"/>
                  </a:lnTo>
                  <a:lnTo>
                    <a:pt x="4007153" y="8052334"/>
                  </a:lnTo>
                  <a:lnTo>
                    <a:pt x="3980491" y="8088144"/>
                  </a:lnTo>
                  <a:lnTo>
                    <a:pt x="3951338" y="8121871"/>
                  </a:lnTo>
                  <a:lnTo>
                    <a:pt x="3919830" y="8153378"/>
                  </a:lnTo>
                  <a:lnTo>
                    <a:pt x="3886102" y="8182530"/>
                  </a:lnTo>
                  <a:lnTo>
                    <a:pt x="3850290" y="8209191"/>
                  </a:lnTo>
                  <a:lnTo>
                    <a:pt x="3812531" y="8233225"/>
                  </a:lnTo>
                  <a:lnTo>
                    <a:pt x="3772961" y="8254495"/>
                  </a:lnTo>
                  <a:lnTo>
                    <a:pt x="3731715" y="8272867"/>
                  </a:lnTo>
                  <a:lnTo>
                    <a:pt x="3718051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6629856" y="1652465"/>
            <a:ext cx="4204335" cy="8316595"/>
            <a:chOff x="6629856" y="1652465"/>
            <a:chExt cx="4204335" cy="8316595"/>
          </a:xfrm>
        </p:grpSpPr>
        <p:sp>
          <p:nvSpPr>
            <p:cNvPr id="11" name="object 11"/>
            <p:cNvSpPr/>
            <p:nvPr/>
          </p:nvSpPr>
          <p:spPr>
            <a:xfrm>
              <a:off x="6715444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56" y="8234964"/>
                  </a:moveTo>
                  <a:lnTo>
                    <a:pt x="568573" y="8234964"/>
                  </a:lnTo>
                  <a:lnTo>
                    <a:pt x="519542" y="8232876"/>
                  </a:lnTo>
                  <a:lnTo>
                    <a:pt x="471663" y="8226725"/>
                  </a:lnTo>
                  <a:lnTo>
                    <a:pt x="425109" y="8216683"/>
                  </a:lnTo>
                  <a:lnTo>
                    <a:pt x="380050" y="8202920"/>
                  </a:lnTo>
                  <a:lnTo>
                    <a:pt x="336658" y="8185609"/>
                  </a:lnTo>
                  <a:lnTo>
                    <a:pt x="295103" y="8164920"/>
                  </a:lnTo>
                  <a:lnTo>
                    <a:pt x="255556" y="8141023"/>
                  </a:lnTo>
                  <a:lnTo>
                    <a:pt x="218190" y="8114091"/>
                  </a:lnTo>
                  <a:lnTo>
                    <a:pt x="183175" y="8084295"/>
                  </a:lnTo>
                  <a:lnTo>
                    <a:pt x="150683" y="8051804"/>
                  </a:lnTo>
                  <a:lnTo>
                    <a:pt x="120884" y="8016792"/>
                  </a:lnTo>
                  <a:lnTo>
                    <a:pt x="93950" y="7979428"/>
                  </a:lnTo>
                  <a:lnTo>
                    <a:pt x="70051" y="7939884"/>
                  </a:lnTo>
                  <a:lnTo>
                    <a:pt x="49360" y="7898331"/>
                  </a:lnTo>
                  <a:lnTo>
                    <a:pt x="32046" y="7854940"/>
                  </a:lnTo>
                  <a:lnTo>
                    <a:pt x="18283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3" y="425093"/>
                  </a:lnTo>
                  <a:lnTo>
                    <a:pt x="32046" y="380034"/>
                  </a:lnTo>
                  <a:lnTo>
                    <a:pt x="49315" y="336754"/>
                  </a:lnTo>
                  <a:lnTo>
                    <a:pt x="70051" y="295088"/>
                  </a:lnTo>
                  <a:lnTo>
                    <a:pt x="93950" y="255543"/>
                  </a:lnTo>
                  <a:lnTo>
                    <a:pt x="120884" y="218178"/>
                  </a:lnTo>
                  <a:lnTo>
                    <a:pt x="150683" y="183165"/>
                  </a:lnTo>
                  <a:lnTo>
                    <a:pt x="183175" y="150674"/>
                  </a:lnTo>
                  <a:lnTo>
                    <a:pt x="218190" y="120876"/>
                  </a:lnTo>
                  <a:lnTo>
                    <a:pt x="255556" y="93943"/>
                  </a:lnTo>
                  <a:lnTo>
                    <a:pt x="295103" y="70046"/>
                  </a:lnTo>
                  <a:lnTo>
                    <a:pt x="336658" y="49356"/>
                  </a:lnTo>
                  <a:lnTo>
                    <a:pt x="380050" y="32044"/>
                  </a:lnTo>
                  <a:lnTo>
                    <a:pt x="425109" y="18281"/>
                  </a:lnTo>
                  <a:lnTo>
                    <a:pt x="471663" y="8239"/>
                  </a:lnTo>
                  <a:lnTo>
                    <a:pt x="519542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92" y="2088"/>
                  </a:lnTo>
                  <a:lnTo>
                    <a:pt x="3561274" y="8239"/>
                  </a:lnTo>
                  <a:lnTo>
                    <a:pt x="3607831" y="18281"/>
                  </a:lnTo>
                  <a:lnTo>
                    <a:pt x="3652892" y="32044"/>
                  </a:lnTo>
                  <a:lnTo>
                    <a:pt x="3696285" y="49356"/>
                  </a:lnTo>
                  <a:lnTo>
                    <a:pt x="3737841" y="70046"/>
                  </a:lnTo>
                  <a:lnTo>
                    <a:pt x="3777387" y="93943"/>
                  </a:lnTo>
                  <a:lnTo>
                    <a:pt x="3814752" y="120876"/>
                  </a:lnTo>
                  <a:lnTo>
                    <a:pt x="3849766" y="150674"/>
                  </a:lnTo>
                  <a:lnTo>
                    <a:pt x="3882258" y="183165"/>
                  </a:lnTo>
                  <a:lnTo>
                    <a:pt x="3905007" y="209897"/>
                  </a:lnTo>
                  <a:lnTo>
                    <a:pt x="548182" y="209897"/>
                  </a:lnTo>
                  <a:lnTo>
                    <a:pt x="498554" y="213549"/>
                  </a:lnTo>
                  <a:lnTo>
                    <a:pt x="451168" y="224154"/>
                  </a:lnTo>
                  <a:lnTo>
                    <a:pt x="406547" y="241191"/>
                  </a:lnTo>
                  <a:lnTo>
                    <a:pt x="365215" y="264134"/>
                  </a:lnTo>
                  <a:lnTo>
                    <a:pt x="327696" y="292460"/>
                  </a:lnTo>
                  <a:lnTo>
                    <a:pt x="294513" y="325647"/>
                  </a:lnTo>
                  <a:lnTo>
                    <a:pt x="266189" y="363169"/>
                  </a:lnTo>
                  <a:lnTo>
                    <a:pt x="243248" y="404503"/>
                  </a:lnTo>
                  <a:lnTo>
                    <a:pt x="226213" y="449126"/>
                  </a:lnTo>
                  <a:lnTo>
                    <a:pt x="215609" y="496514"/>
                  </a:lnTo>
                  <a:lnTo>
                    <a:pt x="211957" y="546143"/>
                  </a:lnTo>
                  <a:lnTo>
                    <a:pt x="211957" y="7699004"/>
                  </a:lnTo>
                  <a:lnTo>
                    <a:pt x="215609" y="7748632"/>
                  </a:lnTo>
                  <a:lnTo>
                    <a:pt x="226213" y="7796021"/>
                  </a:lnTo>
                  <a:lnTo>
                    <a:pt x="243248" y="7840644"/>
                  </a:lnTo>
                  <a:lnTo>
                    <a:pt x="266189" y="7881980"/>
                  </a:lnTo>
                  <a:lnTo>
                    <a:pt x="294513" y="7919503"/>
                  </a:lnTo>
                  <a:lnTo>
                    <a:pt x="327696" y="7952690"/>
                  </a:lnTo>
                  <a:lnTo>
                    <a:pt x="365215" y="7981018"/>
                  </a:lnTo>
                  <a:lnTo>
                    <a:pt x="406547" y="8003963"/>
                  </a:lnTo>
                  <a:lnTo>
                    <a:pt x="451168" y="8021000"/>
                  </a:lnTo>
                  <a:lnTo>
                    <a:pt x="498554" y="8031607"/>
                  </a:lnTo>
                  <a:lnTo>
                    <a:pt x="548182" y="8035259"/>
                  </a:lnTo>
                  <a:lnTo>
                    <a:pt x="3896339" y="8035259"/>
                  </a:lnTo>
                  <a:lnTo>
                    <a:pt x="3882258" y="8051804"/>
                  </a:lnTo>
                  <a:lnTo>
                    <a:pt x="3849766" y="8084295"/>
                  </a:lnTo>
                  <a:lnTo>
                    <a:pt x="3814752" y="8114091"/>
                  </a:lnTo>
                  <a:lnTo>
                    <a:pt x="3777387" y="8141023"/>
                  </a:lnTo>
                  <a:lnTo>
                    <a:pt x="3737841" y="8164920"/>
                  </a:lnTo>
                  <a:lnTo>
                    <a:pt x="3696285" y="8185609"/>
                  </a:lnTo>
                  <a:lnTo>
                    <a:pt x="3652892" y="8202920"/>
                  </a:lnTo>
                  <a:lnTo>
                    <a:pt x="3607831" y="8216683"/>
                  </a:lnTo>
                  <a:lnTo>
                    <a:pt x="3561274" y="8226725"/>
                  </a:lnTo>
                  <a:lnTo>
                    <a:pt x="3513392" y="8232876"/>
                  </a:lnTo>
                  <a:lnTo>
                    <a:pt x="3464356" y="8234964"/>
                  </a:lnTo>
                  <a:close/>
                </a:path>
                <a:path w="4033520" h="8235315">
                  <a:moveTo>
                    <a:pt x="2861157" y="491121"/>
                  </a:moveTo>
                  <a:lnTo>
                    <a:pt x="1175857" y="491121"/>
                  </a:lnTo>
                  <a:lnTo>
                    <a:pt x="1125729" y="484299"/>
                  </a:lnTo>
                  <a:lnTo>
                    <a:pt x="1080527" y="465081"/>
                  </a:lnTo>
                  <a:lnTo>
                    <a:pt x="1042118" y="435334"/>
                  </a:lnTo>
                  <a:lnTo>
                    <a:pt x="1012371" y="396927"/>
                  </a:lnTo>
                  <a:lnTo>
                    <a:pt x="993153" y="351727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82" y="209897"/>
                  </a:lnTo>
                  <a:lnTo>
                    <a:pt x="3050682" y="260844"/>
                  </a:lnTo>
                  <a:lnTo>
                    <a:pt x="2500457" y="260844"/>
                  </a:lnTo>
                  <a:lnTo>
                    <a:pt x="2481324" y="264792"/>
                  </a:lnTo>
                  <a:lnTo>
                    <a:pt x="2465058" y="275618"/>
                  </a:lnTo>
                  <a:lnTo>
                    <a:pt x="2463989" y="277148"/>
                  </a:lnTo>
                  <a:lnTo>
                    <a:pt x="1748485" y="277148"/>
                  </a:lnTo>
                  <a:lnTo>
                    <a:pt x="1735346" y="279695"/>
                  </a:lnTo>
                  <a:lnTo>
                    <a:pt x="1724303" y="286827"/>
                  </a:lnTo>
                  <a:lnTo>
                    <a:pt x="1716694" y="297780"/>
                  </a:lnTo>
                  <a:lnTo>
                    <a:pt x="1713859" y="311789"/>
                  </a:lnTo>
                  <a:lnTo>
                    <a:pt x="1716663" y="325647"/>
                  </a:lnTo>
                  <a:lnTo>
                    <a:pt x="1716694" y="325799"/>
                  </a:lnTo>
                  <a:lnTo>
                    <a:pt x="1724303" y="336754"/>
                  </a:lnTo>
                  <a:lnTo>
                    <a:pt x="1735346" y="343887"/>
                  </a:lnTo>
                  <a:lnTo>
                    <a:pt x="1748485" y="346435"/>
                  </a:lnTo>
                  <a:lnTo>
                    <a:pt x="2463271" y="346435"/>
                  </a:lnTo>
                  <a:lnTo>
                    <a:pt x="2464292" y="347962"/>
                  </a:lnTo>
                  <a:lnTo>
                    <a:pt x="2480463" y="358788"/>
                  </a:lnTo>
                  <a:lnTo>
                    <a:pt x="2500457" y="362736"/>
                  </a:lnTo>
                  <a:lnTo>
                    <a:pt x="3039180" y="362736"/>
                  </a:lnTo>
                  <a:lnTo>
                    <a:pt x="3024643" y="396927"/>
                  </a:lnTo>
                  <a:lnTo>
                    <a:pt x="2994896" y="435334"/>
                  </a:lnTo>
                  <a:lnTo>
                    <a:pt x="2956487" y="465081"/>
                  </a:lnTo>
                  <a:lnTo>
                    <a:pt x="2911285" y="484299"/>
                  </a:lnTo>
                  <a:lnTo>
                    <a:pt x="2861157" y="491121"/>
                  </a:lnTo>
                  <a:close/>
                </a:path>
                <a:path w="4033520" h="8235315">
                  <a:moveTo>
                    <a:pt x="3896339" y="8035259"/>
                  </a:moveTo>
                  <a:lnTo>
                    <a:pt x="3488832" y="8035259"/>
                  </a:lnTo>
                  <a:lnTo>
                    <a:pt x="3538460" y="8031607"/>
                  </a:lnTo>
                  <a:lnTo>
                    <a:pt x="3585846" y="8021000"/>
                  </a:lnTo>
                  <a:lnTo>
                    <a:pt x="3630467" y="8003963"/>
                  </a:lnTo>
                  <a:lnTo>
                    <a:pt x="3671799" y="7981018"/>
                  </a:lnTo>
                  <a:lnTo>
                    <a:pt x="3709318" y="7952690"/>
                  </a:lnTo>
                  <a:lnTo>
                    <a:pt x="3742501" y="7919503"/>
                  </a:lnTo>
                  <a:lnTo>
                    <a:pt x="3770825" y="7881980"/>
                  </a:lnTo>
                  <a:lnTo>
                    <a:pt x="3793766" y="7840644"/>
                  </a:lnTo>
                  <a:lnTo>
                    <a:pt x="3810801" y="7796021"/>
                  </a:lnTo>
                  <a:lnTo>
                    <a:pt x="3821405" y="7748632"/>
                  </a:lnTo>
                  <a:lnTo>
                    <a:pt x="3825057" y="7699004"/>
                  </a:lnTo>
                  <a:lnTo>
                    <a:pt x="3823014" y="7699004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9" y="449126"/>
                  </a:lnTo>
                  <a:lnTo>
                    <a:pt x="3791724" y="404503"/>
                  </a:lnTo>
                  <a:lnTo>
                    <a:pt x="3768783" y="363169"/>
                  </a:lnTo>
                  <a:lnTo>
                    <a:pt x="3740574" y="325799"/>
                  </a:lnTo>
                  <a:lnTo>
                    <a:pt x="3740459" y="325647"/>
                  </a:lnTo>
                  <a:lnTo>
                    <a:pt x="3707276" y="292460"/>
                  </a:lnTo>
                  <a:lnTo>
                    <a:pt x="3669756" y="264134"/>
                  </a:lnTo>
                  <a:lnTo>
                    <a:pt x="3628425" y="241191"/>
                  </a:lnTo>
                  <a:lnTo>
                    <a:pt x="3583804" y="224154"/>
                  </a:lnTo>
                  <a:lnTo>
                    <a:pt x="3536418" y="213549"/>
                  </a:lnTo>
                  <a:lnTo>
                    <a:pt x="3486790" y="209897"/>
                  </a:lnTo>
                  <a:lnTo>
                    <a:pt x="3905007" y="209897"/>
                  </a:lnTo>
                  <a:lnTo>
                    <a:pt x="3938988" y="255543"/>
                  </a:lnTo>
                  <a:lnTo>
                    <a:pt x="3962885" y="295088"/>
                  </a:lnTo>
                  <a:lnTo>
                    <a:pt x="3983619" y="336754"/>
                  </a:lnTo>
                  <a:lnTo>
                    <a:pt x="4000886" y="380034"/>
                  </a:lnTo>
                  <a:lnTo>
                    <a:pt x="4014649" y="425093"/>
                  </a:lnTo>
                  <a:lnTo>
                    <a:pt x="4024691" y="471647"/>
                  </a:lnTo>
                  <a:lnTo>
                    <a:pt x="4030842" y="519526"/>
                  </a:lnTo>
                  <a:lnTo>
                    <a:pt x="4032930" y="568558"/>
                  </a:lnTo>
                  <a:lnTo>
                    <a:pt x="4032930" y="7666420"/>
                  </a:lnTo>
                  <a:lnTo>
                    <a:pt x="4030842" y="7715452"/>
                  </a:lnTo>
                  <a:lnTo>
                    <a:pt x="4024691" y="7763329"/>
                  </a:lnTo>
                  <a:lnTo>
                    <a:pt x="4014649" y="7809883"/>
                  </a:lnTo>
                  <a:lnTo>
                    <a:pt x="4000886" y="7854940"/>
                  </a:lnTo>
                  <a:lnTo>
                    <a:pt x="3983575" y="7898331"/>
                  </a:lnTo>
                  <a:lnTo>
                    <a:pt x="3962885" y="7939884"/>
                  </a:lnTo>
                  <a:lnTo>
                    <a:pt x="3938988" y="7979428"/>
                  </a:lnTo>
                  <a:lnTo>
                    <a:pt x="3912055" y="8016792"/>
                  </a:lnTo>
                  <a:lnTo>
                    <a:pt x="3896339" y="8035259"/>
                  </a:lnTo>
                  <a:close/>
                </a:path>
                <a:path w="4033520" h="8235315">
                  <a:moveTo>
                    <a:pt x="3039180" y="362736"/>
                  </a:moveTo>
                  <a:lnTo>
                    <a:pt x="2500457" y="362736"/>
                  </a:lnTo>
                  <a:lnTo>
                    <a:pt x="2520455" y="358788"/>
                  </a:lnTo>
                  <a:lnTo>
                    <a:pt x="2536637" y="347962"/>
                  </a:lnTo>
                  <a:lnTo>
                    <a:pt x="2547468" y="331786"/>
                  </a:lnTo>
                  <a:lnTo>
                    <a:pt x="2551419" y="311789"/>
                  </a:lnTo>
                  <a:lnTo>
                    <a:pt x="2547468" y="291793"/>
                  </a:lnTo>
                  <a:lnTo>
                    <a:pt x="2536637" y="275618"/>
                  </a:lnTo>
                  <a:lnTo>
                    <a:pt x="2520455" y="264792"/>
                  </a:lnTo>
                  <a:lnTo>
                    <a:pt x="2500457" y="260844"/>
                  </a:lnTo>
                  <a:lnTo>
                    <a:pt x="3050682" y="260844"/>
                  </a:lnTo>
                  <a:lnTo>
                    <a:pt x="3050682" y="301602"/>
                  </a:lnTo>
                  <a:lnTo>
                    <a:pt x="3043861" y="351727"/>
                  </a:lnTo>
                  <a:lnTo>
                    <a:pt x="3039180" y="362736"/>
                  </a:lnTo>
                  <a:close/>
                </a:path>
                <a:path w="4033520" h="8235315">
                  <a:moveTo>
                    <a:pt x="2463271" y="346435"/>
                  </a:moveTo>
                  <a:lnTo>
                    <a:pt x="2237567" y="346435"/>
                  </a:lnTo>
                  <a:lnTo>
                    <a:pt x="2250723" y="343887"/>
                  </a:lnTo>
                  <a:lnTo>
                    <a:pt x="2261776" y="336754"/>
                  </a:lnTo>
                  <a:lnTo>
                    <a:pt x="2269388" y="325799"/>
                  </a:lnTo>
                  <a:lnTo>
                    <a:pt x="2272223" y="311789"/>
                  </a:lnTo>
                  <a:lnTo>
                    <a:pt x="2269388" y="297780"/>
                  </a:lnTo>
                  <a:lnTo>
                    <a:pt x="2261776" y="286827"/>
                  </a:lnTo>
                  <a:lnTo>
                    <a:pt x="2250723" y="279695"/>
                  </a:lnTo>
                  <a:lnTo>
                    <a:pt x="2237567" y="277148"/>
                  </a:lnTo>
                  <a:lnTo>
                    <a:pt x="2463989" y="277148"/>
                  </a:lnTo>
                  <a:lnTo>
                    <a:pt x="2453758" y="291793"/>
                  </a:lnTo>
                  <a:lnTo>
                    <a:pt x="2449525" y="311789"/>
                  </a:lnTo>
                  <a:lnTo>
                    <a:pt x="2453471" y="331786"/>
                  </a:lnTo>
                  <a:lnTo>
                    <a:pt x="2463271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27402" y="1903122"/>
              <a:ext cx="3611056" cy="782536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429304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07" y="69287"/>
                  </a:moveTo>
                  <a:lnTo>
                    <a:pt x="34625" y="69287"/>
                  </a:lnTo>
                  <a:lnTo>
                    <a:pt x="21486" y="66739"/>
                  </a:lnTo>
                  <a:lnTo>
                    <a:pt x="10443" y="59605"/>
                  </a:lnTo>
                  <a:lnTo>
                    <a:pt x="2834" y="48651"/>
                  </a:lnTo>
                  <a:lnTo>
                    <a:pt x="0" y="34640"/>
                  </a:lnTo>
                  <a:lnTo>
                    <a:pt x="2834" y="20631"/>
                  </a:lnTo>
                  <a:lnTo>
                    <a:pt x="10443" y="9679"/>
                  </a:lnTo>
                  <a:lnTo>
                    <a:pt x="21486" y="2547"/>
                  </a:lnTo>
                  <a:lnTo>
                    <a:pt x="34625" y="0"/>
                  </a:lnTo>
                  <a:lnTo>
                    <a:pt x="523707" y="0"/>
                  </a:lnTo>
                  <a:lnTo>
                    <a:pt x="536863" y="2547"/>
                  </a:lnTo>
                  <a:lnTo>
                    <a:pt x="547916" y="9679"/>
                  </a:lnTo>
                  <a:lnTo>
                    <a:pt x="555528" y="20631"/>
                  </a:lnTo>
                  <a:lnTo>
                    <a:pt x="558363" y="34640"/>
                  </a:lnTo>
                  <a:lnTo>
                    <a:pt x="555528" y="48651"/>
                  </a:lnTo>
                  <a:lnTo>
                    <a:pt x="547916" y="59605"/>
                  </a:lnTo>
                  <a:lnTo>
                    <a:pt x="536863" y="66739"/>
                  </a:lnTo>
                  <a:lnTo>
                    <a:pt x="52370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64970" y="1954069"/>
              <a:ext cx="101894" cy="10189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629844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43" y="1349057"/>
                  </a:moveTo>
                  <a:lnTo>
                    <a:pt x="27520" y="1352626"/>
                  </a:lnTo>
                  <a:lnTo>
                    <a:pt x="13258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58" y="1955317"/>
                  </a:lnTo>
                  <a:lnTo>
                    <a:pt x="27520" y="1964994"/>
                  </a:lnTo>
                  <a:lnTo>
                    <a:pt x="44843" y="1968563"/>
                  </a:lnTo>
                  <a:lnTo>
                    <a:pt x="44843" y="1349057"/>
                  </a:lnTo>
                  <a:close/>
                </a:path>
                <a:path w="4204334" h="1969135">
                  <a:moveTo>
                    <a:pt x="44843" y="597090"/>
                  </a:moveTo>
                  <a:lnTo>
                    <a:pt x="27520" y="600341"/>
                  </a:lnTo>
                  <a:lnTo>
                    <a:pt x="13258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58" y="1201305"/>
                  </a:lnTo>
                  <a:lnTo>
                    <a:pt x="27520" y="1210983"/>
                  </a:lnTo>
                  <a:lnTo>
                    <a:pt x="44843" y="1214551"/>
                  </a:lnTo>
                  <a:lnTo>
                    <a:pt x="44843" y="597090"/>
                  </a:lnTo>
                  <a:close/>
                </a:path>
                <a:path w="4204334" h="1969135">
                  <a:moveTo>
                    <a:pt x="44843" y="0"/>
                  </a:moveTo>
                  <a:lnTo>
                    <a:pt x="27520" y="3251"/>
                  </a:lnTo>
                  <a:lnTo>
                    <a:pt x="13258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58" y="329107"/>
                  </a:lnTo>
                  <a:lnTo>
                    <a:pt x="27520" y="338797"/>
                  </a:lnTo>
                  <a:lnTo>
                    <a:pt x="44843" y="342366"/>
                  </a:lnTo>
                  <a:lnTo>
                    <a:pt x="44843" y="0"/>
                  </a:lnTo>
                  <a:close/>
                </a:path>
                <a:path w="4204334" h="1969135">
                  <a:moveTo>
                    <a:pt x="4204106" y="845705"/>
                  </a:moveTo>
                  <a:lnTo>
                    <a:pt x="4200550" y="828395"/>
                  </a:lnTo>
                  <a:lnTo>
                    <a:pt x="4190860" y="814120"/>
                  </a:lnTo>
                  <a:lnTo>
                    <a:pt x="4176598" y="804443"/>
                  </a:lnTo>
                  <a:lnTo>
                    <a:pt x="4159275" y="800874"/>
                  </a:lnTo>
                  <a:lnTo>
                    <a:pt x="4159275" y="1793303"/>
                  </a:lnTo>
                  <a:lnTo>
                    <a:pt x="4176598" y="1789734"/>
                  </a:lnTo>
                  <a:lnTo>
                    <a:pt x="4190860" y="1780070"/>
                  </a:lnTo>
                  <a:lnTo>
                    <a:pt x="4200550" y="1765795"/>
                  </a:lnTo>
                  <a:lnTo>
                    <a:pt x="4204106" y="1748472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674692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5" y="578463"/>
                  </a:lnTo>
                  <a:lnTo>
                    <a:pt x="6879" y="516754"/>
                  </a:lnTo>
                  <a:lnTo>
                    <a:pt x="15317" y="472080"/>
                  </a:lnTo>
                  <a:lnTo>
                    <a:pt x="26487" y="427948"/>
                  </a:lnTo>
                  <a:lnTo>
                    <a:pt x="42294" y="386172"/>
                  </a:lnTo>
                  <a:lnTo>
                    <a:pt x="61142" y="344396"/>
                  </a:lnTo>
                  <a:lnTo>
                    <a:pt x="82068" y="305995"/>
                  </a:lnTo>
                  <a:lnTo>
                    <a:pt x="105213" y="268996"/>
                  </a:lnTo>
                  <a:lnTo>
                    <a:pt x="135213" y="226583"/>
                  </a:lnTo>
                  <a:lnTo>
                    <a:pt x="164119" y="192959"/>
                  </a:lnTo>
                  <a:lnTo>
                    <a:pt x="190042" y="167803"/>
                  </a:lnTo>
                  <a:lnTo>
                    <a:pt x="211439" y="148062"/>
                  </a:lnTo>
                  <a:lnTo>
                    <a:pt x="262598" y="108046"/>
                  </a:lnTo>
                  <a:lnTo>
                    <a:pt x="305850" y="80813"/>
                  </a:lnTo>
                  <a:lnTo>
                    <a:pt x="351633" y="57115"/>
                  </a:lnTo>
                  <a:lnTo>
                    <a:pt x="399684" y="37190"/>
                  </a:lnTo>
                  <a:lnTo>
                    <a:pt x="449741" y="21278"/>
                  </a:lnTo>
                  <a:lnTo>
                    <a:pt x="501541" y="9616"/>
                  </a:lnTo>
                  <a:lnTo>
                    <a:pt x="555444" y="2360"/>
                  </a:lnTo>
                  <a:lnTo>
                    <a:pt x="556686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69" y="2360"/>
                  </a:lnTo>
                  <a:lnTo>
                    <a:pt x="3614651" y="9329"/>
                  </a:lnTo>
                  <a:lnTo>
                    <a:pt x="3666204" y="20741"/>
                  </a:lnTo>
                  <a:lnTo>
                    <a:pt x="3716037" y="36427"/>
                  </a:lnTo>
                  <a:lnTo>
                    <a:pt x="3726522" y="40758"/>
                  </a:lnTo>
                  <a:lnTo>
                    <a:pt x="609325" y="40758"/>
                  </a:lnTo>
                  <a:lnTo>
                    <a:pt x="560294" y="42846"/>
                  </a:lnTo>
                  <a:lnTo>
                    <a:pt x="512415" y="48999"/>
                  </a:lnTo>
                  <a:lnTo>
                    <a:pt x="465861" y="59047"/>
                  </a:lnTo>
                  <a:lnTo>
                    <a:pt x="420802" y="72821"/>
                  </a:lnTo>
                  <a:lnTo>
                    <a:pt x="377409" y="90151"/>
                  </a:lnTo>
                  <a:lnTo>
                    <a:pt x="335854" y="110869"/>
                  </a:lnTo>
                  <a:lnTo>
                    <a:pt x="296308" y="134803"/>
                  </a:lnTo>
                  <a:lnTo>
                    <a:pt x="258942" y="161787"/>
                  </a:lnTo>
                  <a:lnTo>
                    <a:pt x="223927" y="191649"/>
                  </a:lnTo>
                  <a:lnTo>
                    <a:pt x="191435" y="224220"/>
                  </a:lnTo>
                  <a:lnTo>
                    <a:pt x="161636" y="259332"/>
                  </a:lnTo>
                  <a:lnTo>
                    <a:pt x="134701" y="296815"/>
                  </a:lnTo>
                  <a:lnTo>
                    <a:pt x="110803" y="336500"/>
                  </a:lnTo>
                  <a:lnTo>
                    <a:pt x="90111" y="378216"/>
                  </a:lnTo>
                  <a:lnTo>
                    <a:pt x="72798" y="421796"/>
                  </a:lnTo>
                  <a:lnTo>
                    <a:pt x="59034" y="467069"/>
                  </a:lnTo>
                  <a:lnTo>
                    <a:pt x="48991" y="513866"/>
                  </a:lnTo>
                  <a:lnTo>
                    <a:pt x="42840" y="562018"/>
                  </a:lnTo>
                  <a:lnTo>
                    <a:pt x="40838" y="609316"/>
                  </a:lnTo>
                  <a:lnTo>
                    <a:pt x="40751" y="7709190"/>
                  </a:lnTo>
                  <a:lnTo>
                    <a:pt x="42840" y="7758226"/>
                  </a:lnTo>
                  <a:lnTo>
                    <a:pt x="48991" y="7806108"/>
                  </a:lnTo>
                  <a:lnTo>
                    <a:pt x="59034" y="7852665"/>
                  </a:lnTo>
                  <a:lnTo>
                    <a:pt x="72798" y="7897726"/>
                  </a:lnTo>
                  <a:lnTo>
                    <a:pt x="90111" y="7941119"/>
                  </a:lnTo>
                  <a:lnTo>
                    <a:pt x="110803" y="7982675"/>
                  </a:lnTo>
                  <a:lnTo>
                    <a:pt x="134701" y="8022221"/>
                  </a:lnTo>
                  <a:lnTo>
                    <a:pt x="161636" y="8059586"/>
                  </a:lnTo>
                  <a:lnTo>
                    <a:pt x="191435" y="8094600"/>
                  </a:lnTo>
                  <a:lnTo>
                    <a:pt x="223927" y="8127092"/>
                  </a:lnTo>
                  <a:lnTo>
                    <a:pt x="258942" y="8156889"/>
                  </a:lnTo>
                  <a:lnTo>
                    <a:pt x="296308" y="8183822"/>
                  </a:lnTo>
                  <a:lnTo>
                    <a:pt x="335854" y="8207719"/>
                  </a:lnTo>
                  <a:lnTo>
                    <a:pt x="377409" y="8228409"/>
                  </a:lnTo>
                  <a:lnTo>
                    <a:pt x="420802" y="8245720"/>
                  </a:lnTo>
                  <a:lnTo>
                    <a:pt x="465861" y="8259483"/>
                  </a:lnTo>
                  <a:lnTo>
                    <a:pt x="512415" y="8269525"/>
                  </a:lnTo>
                  <a:lnTo>
                    <a:pt x="560294" y="8275676"/>
                  </a:lnTo>
                  <a:lnTo>
                    <a:pt x="609325" y="8277764"/>
                  </a:lnTo>
                  <a:lnTo>
                    <a:pt x="3718048" y="8277764"/>
                  </a:lnTo>
                  <a:lnTo>
                    <a:pt x="3688926" y="8288203"/>
                  </a:lnTo>
                  <a:lnTo>
                    <a:pt x="3644737" y="8300367"/>
                  </a:lnTo>
                  <a:lnTo>
                    <a:pt x="3599280" y="8309225"/>
                  </a:lnTo>
                  <a:lnTo>
                    <a:pt x="3552692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48" y="8277764"/>
                  </a:moveTo>
                  <a:lnTo>
                    <a:pt x="3505108" y="8277764"/>
                  </a:lnTo>
                  <a:lnTo>
                    <a:pt x="3554144" y="8275676"/>
                  </a:lnTo>
                  <a:lnTo>
                    <a:pt x="3602026" y="8269525"/>
                  </a:lnTo>
                  <a:lnTo>
                    <a:pt x="3648583" y="8259483"/>
                  </a:lnTo>
                  <a:lnTo>
                    <a:pt x="3693643" y="8245720"/>
                  </a:lnTo>
                  <a:lnTo>
                    <a:pt x="3737037" y="8228409"/>
                  </a:lnTo>
                  <a:lnTo>
                    <a:pt x="3778592" y="8207719"/>
                  </a:lnTo>
                  <a:lnTo>
                    <a:pt x="3818138" y="8183822"/>
                  </a:lnTo>
                  <a:lnTo>
                    <a:pt x="3855504" y="8156889"/>
                  </a:lnTo>
                  <a:lnTo>
                    <a:pt x="3890518" y="8127092"/>
                  </a:lnTo>
                  <a:lnTo>
                    <a:pt x="3923009" y="8094600"/>
                  </a:lnTo>
                  <a:lnTo>
                    <a:pt x="3952807" y="8059586"/>
                  </a:lnTo>
                  <a:lnTo>
                    <a:pt x="3979740" y="8022221"/>
                  </a:lnTo>
                  <a:lnTo>
                    <a:pt x="4003637" y="7982675"/>
                  </a:lnTo>
                  <a:lnTo>
                    <a:pt x="4024326" y="7941119"/>
                  </a:lnTo>
                  <a:lnTo>
                    <a:pt x="4041638" y="7897726"/>
                  </a:lnTo>
                  <a:lnTo>
                    <a:pt x="4055401" y="7852665"/>
                  </a:lnTo>
                  <a:lnTo>
                    <a:pt x="4065443" y="7806108"/>
                  </a:lnTo>
                  <a:lnTo>
                    <a:pt x="4071594" y="7758226"/>
                  </a:lnTo>
                  <a:lnTo>
                    <a:pt x="4073682" y="7709190"/>
                  </a:lnTo>
                  <a:lnTo>
                    <a:pt x="4073682" y="609316"/>
                  </a:lnTo>
                  <a:lnTo>
                    <a:pt x="4071668" y="562018"/>
                  </a:lnTo>
                  <a:lnTo>
                    <a:pt x="4071594" y="560284"/>
                  </a:lnTo>
                  <a:lnTo>
                    <a:pt x="4065443" y="512405"/>
                  </a:lnTo>
                  <a:lnTo>
                    <a:pt x="4055401" y="465851"/>
                  </a:lnTo>
                  <a:lnTo>
                    <a:pt x="4041638" y="420792"/>
                  </a:lnTo>
                  <a:lnTo>
                    <a:pt x="4024326" y="377400"/>
                  </a:lnTo>
                  <a:lnTo>
                    <a:pt x="4003637" y="335846"/>
                  </a:lnTo>
                  <a:lnTo>
                    <a:pt x="3979740" y="296301"/>
                  </a:lnTo>
                  <a:lnTo>
                    <a:pt x="3952807" y="258937"/>
                  </a:lnTo>
                  <a:lnTo>
                    <a:pt x="3923009" y="223923"/>
                  </a:lnTo>
                  <a:lnTo>
                    <a:pt x="3890518" y="191432"/>
                  </a:lnTo>
                  <a:lnTo>
                    <a:pt x="3855504" y="161634"/>
                  </a:lnTo>
                  <a:lnTo>
                    <a:pt x="3818280" y="134803"/>
                  </a:lnTo>
                  <a:lnTo>
                    <a:pt x="3778699" y="110869"/>
                  </a:lnTo>
                  <a:lnTo>
                    <a:pt x="3737112" y="90151"/>
                  </a:lnTo>
                  <a:lnTo>
                    <a:pt x="3693691" y="72821"/>
                  </a:lnTo>
                  <a:lnTo>
                    <a:pt x="3648609" y="59047"/>
                  </a:lnTo>
                  <a:lnTo>
                    <a:pt x="3602037" y="48999"/>
                  </a:lnTo>
                  <a:lnTo>
                    <a:pt x="3554146" y="42846"/>
                  </a:lnTo>
                  <a:lnTo>
                    <a:pt x="3505108" y="40758"/>
                  </a:lnTo>
                  <a:lnTo>
                    <a:pt x="3726522" y="40758"/>
                  </a:lnTo>
                  <a:lnTo>
                    <a:pt x="3763958" y="56220"/>
                  </a:lnTo>
                  <a:lnTo>
                    <a:pt x="3809777" y="79954"/>
                  </a:lnTo>
                  <a:lnTo>
                    <a:pt x="385330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38" y="210152"/>
                  </a:lnTo>
                  <a:lnTo>
                    <a:pt x="3994190" y="244541"/>
                  </a:lnTo>
                  <a:lnTo>
                    <a:pt x="4019136" y="281223"/>
                  </a:lnTo>
                  <a:lnTo>
                    <a:pt x="4041834" y="318159"/>
                  </a:lnTo>
                  <a:lnTo>
                    <a:pt x="4064441" y="364616"/>
                  </a:lnTo>
                  <a:lnTo>
                    <a:pt x="4081136" y="406583"/>
                  </a:lnTo>
                  <a:lnTo>
                    <a:pt x="4095845" y="457497"/>
                  </a:lnTo>
                  <a:lnTo>
                    <a:pt x="4107554" y="516467"/>
                  </a:lnTo>
                  <a:lnTo>
                    <a:pt x="4113668" y="577603"/>
                  </a:lnTo>
                  <a:lnTo>
                    <a:pt x="4114434" y="609316"/>
                  </a:lnTo>
                  <a:lnTo>
                    <a:pt x="4114356" y="7709190"/>
                  </a:lnTo>
                  <a:lnTo>
                    <a:pt x="4112599" y="7754758"/>
                  </a:lnTo>
                  <a:lnTo>
                    <a:pt x="4107185" y="7801343"/>
                  </a:lnTo>
                  <a:lnTo>
                    <a:pt x="4098327" y="7846796"/>
                  </a:lnTo>
                  <a:lnTo>
                    <a:pt x="4086162" y="7890983"/>
                  </a:lnTo>
                  <a:lnTo>
                    <a:pt x="4070826" y="7933765"/>
                  </a:lnTo>
                  <a:lnTo>
                    <a:pt x="4052455" y="7975009"/>
                  </a:lnTo>
                  <a:lnTo>
                    <a:pt x="4031184" y="8014577"/>
                  </a:lnTo>
                  <a:lnTo>
                    <a:pt x="4007150" y="8052334"/>
                  </a:lnTo>
                  <a:lnTo>
                    <a:pt x="3980488" y="8088144"/>
                  </a:lnTo>
                  <a:lnTo>
                    <a:pt x="3951335" y="8121871"/>
                  </a:lnTo>
                  <a:lnTo>
                    <a:pt x="3919826" y="8153378"/>
                  </a:lnTo>
                  <a:lnTo>
                    <a:pt x="3886099" y="8182530"/>
                  </a:lnTo>
                  <a:lnTo>
                    <a:pt x="3850287" y="8209191"/>
                  </a:lnTo>
                  <a:lnTo>
                    <a:pt x="3812528" y="8233225"/>
                  </a:lnTo>
                  <a:lnTo>
                    <a:pt x="3772958" y="8254495"/>
                  </a:lnTo>
                  <a:lnTo>
                    <a:pt x="3731712" y="8272867"/>
                  </a:lnTo>
                  <a:lnTo>
                    <a:pt x="3718048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005370" y="1489933"/>
            <a:ext cx="4286250" cy="8479155"/>
            <a:chOff x="12005370" y="1489933"/>
            <a:chExt cx="4286250" cy="8479155"/>
          </a:xfrm>
        </p:grpSpPr>
        <p:sp>
          <p:nvSpPr>
            <p:cNvPr id="18" name="object 18"/>
            <p:cNvSpPr/>
            <p:nvPr/>
          </p:nvSpPr>
          <p:spPr>
            <a:xfrm>
              <a:off x="12092634" y="1531488"/>
              <a:ext cx="4112260" cy="8395970"/>
            </a:xfrm>
            <a:custGeom>
              <a:avLst/>
              <a:gdLst/>
              <a:ahLst/>
              <a:cxnLst/>
              <a:rect l="l" t="t" r="r" b="b"/>
              <a:pathLst>
                <a:path w="4112259" h="8395970">
                  <a:moveTo>
                    <a:pt x="3532052" y="8395877"/>
                  </a:moveTo>
                  <a:lnTo>
                    <a:pt x="579668" y="8395877"/>
                  </a:lnTo>
                  <a:lnTo>
                    <a:pt x="532153" y="8393954"/>
                  </a:lnTo>
                  <a:lnTo>
                    <a:pt x="485690" y="8388285"/>
                  </a:lnTo>
                  <a:lnTo>
                    <a:pt x="440430" y="8379019"/>
                  </a:lnTo>
                  <a:lnTo>
                    <a:pt x="396522" y="8366307"/>
                  </a:lnTo>
                  <a:lnTo>
                    <a:pt x="354117" y="8350297"/>
                  </a:lnTo>
                  <a:lnTo>
                    <a:pt x="313362" y="8331139"/>
                  </a:lnTo>
                  <a:lnTo>
                    <a:pt x="274409" y="8308983"/>
                  </a:lnTo>
                  <a:lnTo>
                    <a:pt x="237407" y="8283979"/>
                  </a:lnTo>
                  <a:lnTo>
                    <a:pt x="202505" y="8256276"/>
                  </a:lnTo>
                  <a:lnTo>
                    <a:pt x="169853" y="8226024"/>
                  </a:lnTo>
                  <a:lnTo>
                    <a:pt x="139601" y="8193372"/>
                  </a:lnTo>
                  <a:lnTo>
                    <a:pt x="111898" y="8158470"/>
                  </a:lnTo>
                  <a:lnTo>
                    <a:pt x="86893" y="8121467"/>
                  </a:lnTo>
                  <a:lnTo>
                    <a:pt x="64738" y="8082514"/>
                  </a:lnTo>
                  <a:lnTo>
                    <a:pt x="45580" y="8041760"/>
                  </a:lnTo>
                  <a:lnTo>
                    <a:pt x="29570" y="7999354"/>
                  </a:lnTo>
                  <a:lnTo>
                    <a:pt x="16857" y="7955447"/>
                  </a:lnTo>
                  <a:lnTo>
                    <a:pt x="7592" y="7910187"/>
                  </a:lnTo>
                  <a:lnTo>
                    <a:pt x="1922" y="7863724"/>
                  </a:lnTo>
                  <a:lnTo>
                    <a:pt x="0" y="7816209"/>
                  </a:lnTo>
                  <a:lnTo>
                    <a:pt x="0" y="579668"/>
                  </a:lnTo>
                  <a:lnTo>
                    <a:pt x="1922" y="532151"/>
                  </a:lnTo>
                  <a:lnTo>
                    <a:pt x="7592" y="485687"/>
                  </a:lnTo>
                  <a:lnTo>
                    <a:pt x="16857" y="440426"/>
                  </a:lnTo>
                  <a:lnTo>
                    <a:pt x="29570" y="396518"/>
                  </a:lnTo>
                  <a:lnTo>
                    <a:pt x="45580" y="354111"/>
                  </a:lnTo>
                  <a:lnTo>
                    <a:pt x="64738" y="313357"/>
                  </a:lnTo>
                  <a:lnTo>
                    <a:pt x="86893" y="274404"/>
                  </a:lnTo>
                  <a:lnTo>
                    <a:pt x="111898" y="237402"/>
                  </a:lnTo>
                  <a:lnTo>
                    <a:pt x="139601" y="202500"/>
                  </a:lnTo>
                  <a:lnTo>
                    <a:pt x="169853" y="169849"/>
                  </a:lnTo>
                  <a:lnTo>
                    <a:pt x="202505" y="139597"/>
                  </a:lnTo>
                  <a:lnTo>
                    <a:pt x="237407" y="111894"/>
                  </a:lnTo>
                  <a:lnTo>
                    <a:pt x="274409" y="86891"/>
                  </a:lnTo>
                  <a:lnTo>
                    <a:pt x="313362" y="64735"/>
                  </a:lnTo>
                  <a:lnTo>
                    <a:pt x="354117" y="45578"/>
                  </a:lnTo>
                  <a:lnTo>
                    <a:pt x="396522" y="29569"/>
                  </a:lnTo>
                  <a:lnTo>
                    <a:pt x="440430" y="16857"/>
                  </a:lnTo>
                  <a:lnTo>
                    <a:pt x="485690" y="7591"/>
                  </a:lnTo>
                  <a:lnTo>
                    <a:pt x="532153" y="1922"/>
                  </a:lnTo>
                  <a:lnTo>
                    <a:pt x="579668" y="0"/>
                  </a:lnTo>
                  <a:lnTo>
                    <a:pt x="3532052" y="0"/>
                  </a:lnTo>
                  <a:lnTo>
                    <a:pt x="3579568" y="1922"/>
                  </a:lnTo>
                  <a:lnTo>
                    <a:pt x="3626031" y="7591"/>
                  </a:lnTo>
                  <a:lnTo>
                    <a:pt x="3671291" y="16857"/>
                  </a:lnTo>
                  <a:lnTo>
                    <a:pt x="3715198" y="29569"/>
                  </a:lnTo>
                  <a:lnTo>
                    <a:pt x="3757604" y="45578"/>
                  </a:lnTo>
                  <a:lnTo>
                    <a:pt x="3798358" y="64735"/>
                  </a:lnTo>
                  <a:lnTo>
                    <a:pt x="3837311" y="86891"/>
                  </a:lnTo>
                  <a:lnTo>
                    <a:pt x="3874314" y="111894"/>
                  </a:lnTo>
                  <a:lnTo>
                    <a:pt x="3909216" y="139597"/>
                  </a:lnTo>
                  <a:lnTo>
                    <a:pt x="3941867" y="169849"/>
                  </a:lnTo>
                  <a:lnTo>
                    <a:pt x="3972120" y="202500"/>
                  </a:lnTo>
                  <a:lnTo>
                    <a:pt x="3981248" y="214000"/>
                  </a:lnTo>
                  <a:lnTo>
                    <a:pt x="558881" y="214000"/>
                  </a:lnTo>
                  <a:lnTo>
                    <a:pt x="512418" y="217134"/>
                  </a:lnTo>
                  <a:lnTo>
                    <a:pt x="467839" y="226264"/>
                  </a:lnTo>
                  <a:lnTo>
                    <a:pt x="425554" y="240977"/>
                  </a:lnTo>
                  <a:lnTo>
                    <a:pt x="385975" y="260862"/>
                  </a:lnTo>
                  <a:lnTo>
                    <a:pt x="349511" y="285509"/>
                  </a:lnTo>
                  <a:lnTo>
                    <a:pt x="316576" y="314507"/>
                  </a:lnTo>
                  <a:lnTo>
                    <a:pt x="287580" y="347443"/>
                  </a:lnTo>
                  <a:lnTo>
                    <a:pt x="262934" y="383906"/>
                  </a:lnTo>
                  <a:lnTo>
                    <a:pt x="243048" y="423487"/>
                  </a:lnTo>
                  <a:lnTo>
                    <a:pt x="228336" y="465772"/>
                  </a:lnTo>
                  <a:lnTo>
                    <a:pt x="219207" y="510352"/>
                  </a:lnTo>
                  <a:lnTo>
                    <a:pt x="216072" y="556814"/>
                  </a:lnTo>
                  <a:lnTo>
                    <a:pt x="216072" y="7849432"/>
                  </a:lnTo>
                  <a:lnTo>
                    <a:pt x="219207" y="7895894"/>
                  </a:lnTo>
                  <a:lnTo>
                    <a:pt x="228336" y="7940473"/>
                  </a:lnTo>
                  <a:lnTo>
                    <a:pt x="243048" y="7982758"/>
                  </a:lnTo>
                  <a:lnTo>
                    <a:pt x="262934" y="8022338"/>
                  </a:lnTo>
                  <a:lnTo>
                    <a:pt x="287580" y="8058801"/>
                  </a:lnTo>
                  <a:lnTo>
                    <a:pt x="316576" y="8091736"/>
                  </a:lnTo>
                  <a:lnTo>
                    <a:pt x="349511" y="8120733"/>
                  </a:lnTo>
                  <a:lnTo>
                    <a:pt x="385975" y="8145379"/>
                  </a:lnTo>
                  <a:lnTo>
                    <a:pt x="425554" y="8165264"/>
                  </a:lnTo>
                  <a:lnTo>
                    <a:pt x="467839" y="8179977"/>
                  </a:lnTo>
                  <a:lnTo>
                    <a:pt x="512418" y="8189106"/>
                  </a:lnTo>
                  <a:lnTo>
                    <a:pt x="558881" y="8192240"/>
                  </a:lnTo>
                  <a:lnTo>
                    <a:pt x="3973018" y="8192240"/>
                  </a:lnTo>
                  <a:lnTo>
                    <a:pt x="3972120" y="8193372"/>
                  </a:lnTo>
                  <a:lnTo>
                    <a:pt x="3941867" y="8226024"/>
                  </a:lnTo>
                  <a:lnTo>
                    <a:pt x="3909216" y="8256276"/>
                  </a:lnTo>
                  <a:lnTo>
                    <a:pt x="3874314" y="8283979"/>
                  </a:lnTo>
                  <a:lnTo>
                    <a:pt x="3837311" y="8308983"/>
                  </a:lnTo>
                  <a:lnTo>
                    <a:pt x="3798358" y="8331139"/>
                  </a:lnTo>
                  <a:lnTo>
                    <a:pt x="3757604" y="8350297"/>
                  </a:lnTo>
                  <a:lnTo>
                    <a:pt x="3715198" y="8366307"/>
                  </a:lnTo>
                  <a:lnTo>
                    <a:pt x="3671291" y="8379019"/>
                  </a:lnTo>
                  <a:lnTo>
                    <a:pt x="3626031" y="8388285"/>
                  </a:lnTo>
                  <a:lnTo>
                    <a:pt x="3579568" y="8393954"/>
                  </a:lnTo>
                  <a:lnTo>
                    <a:pt x="3532052" y="8395877"/>
                  </a:lnTo>
                  <a:close/>
                </a:path>
                <a:path w="4112259" h="8395970">
                  <a:moveTo>
                    <a:pt x="2917057" y="500716"/>
                  </a:moveTo>
                  <a:lnTo>
                    <a:pt x="1198808" y="500716"/>
                  </a:lnTo>
                  <a:lnTo>
                    <a:pt x="1154746" y="495573"/>
                  </a:lnTo>
                  <a:lnTo>
                    <a:pt x="1114171" y="480945"/>
                  </a:lnTo>
                  <a:lnTo>
                    <a:pt x="1078283" y="458030"/>
                  </a:lnTo>
                  <a:lnTo>
                    <a:pt x="1048282" y="428028"/>
                  </a:lnTo>
                  <a:lnTo>
                    <a:pt x="1025367" y="392139"/>
                  </a:lnTo>
                  <a:lnTo>
                    <a:pt x="1010738" y="351561"/>
                  </a:lnTo>
                  <a:lnTo>
                    <a:pt x="1005596" y="307494"/>
                  </a:lnTo>
                  <a:lnTo>
                    <a:pt x="1005596" y="214000"/>
                  </a:lnTo>
                  <a:lnTo>
                    <a:pt x="3110270" y="214000"/>
                  </a:lnTo>
                  <a:lnTo>
                    <a:pt x="3110270" y="265941"/>
                  </a:lnTo>
                  <a:lnTo>
                    <a:pt x="2549286" y="265941"/>
                  </a:lnTo>
                  <a:lnTo>
                    <a:pt x="2529778" y="269966"/>
                  </a:lnTo>
                  <a:lnTo>
                    <a:pt x="2513190" y="281003"/>
                  </a:lnTo>
                  <a:lnTo>
                    <a:pt x="2512101" y="282561"/>
                  </a:lnTo>
                  <a:lnTo>
                    <a:pt x="1782653" y="282561"/>
                  </a:lnTo>
                  <a:lnTo>
                    <a:pt x="1769238" y="285159"/>
                  </a:lnTo>
                  <a:lnTo>
                    <a:pt x="1757972" y="292431"/>
                  </a:lnTo>
                  <a:lnTo>
                    <a:pt x="1750214" y="303598"/>
                  </a:lnTo>
                  <a:lnTo>
                    <a:pt x="1747326" y="317882"/>
                  </a:lnTo>
                  <a:lnTo>
                    <a:pt x="1750214" y="332166"/>
                  </a:lnTo>
                  <a:lnTo>
                    <a:pt x="1757972" y="343333"/>
                  </a:lnTo>
                  <a:lnTo>
                    <a:pt x="1769238" y="350605"/>
                  </a:lnTo>
                  <a:lnTo>
                    <a:pt x="1782653" y="353202"/>
                  </a:lnTo>
                  <a:lnTo>
                    <a:pt x="2511370" y="353202"/>
                  </a:lnTo>
                  <a:lnTo>
                    <a:pt x="2512413" y="354760"/>
                  </a:lnTo>
                  <a:lnTo>
                    <a:pt x="2528903" y="365797"/>
                  </a:lnTo>
                  <a:lnTo>
                    <a:pt x="2549286" y="369822"/>
                  </a:lnTo>
                  <a:lnTo>
                    <a:pt x="3098544" y="369822"/>
                  </a:lnTo>
                  <a:lnTo>
                    <a:pt x="3090499" y="392139"/>
                  </a:lnTo>
                  <a:lnTo>
                    <a:pt x="3067584" y="428028"/>
                  </a:lnTo>
                  <a:lnTo>
                    <a:pt x="3037583" y="458030"/>
                  </a:lnTo>
                  <a:lnTo>
                    <a:pt x="3001695" y="480945"/>
                  </a:lnTo>
                  <a:lnTo>
                    <a:pt x="2961120" y="495573"/>
                  </a:lnTo>
                  <a:lnTo>
                    <a:pt x="2917057" y="500716"/>
                  </a:lnTo>
                  <a:close/>
                </a:path>
                <a:path w="4112259" h="8395970">
                  <a:moveTo>
                    <a:pt x="3973018" y="8192240"/>
                  </a:moveTo>
                  <a:lnTo>
                    <a:pt x="3556985" y="8192240"/>
                  </a:lnTo>
                  <a:lnTo>
                    <a:pt x="3603441" y="8189106"/>
                  </a:lnTo>
                  <a:lnTo>
                    <a:pt x="3648016" y="8179977"/>
                  </a:lnTo>
                  <a:lnTo>
                    <a:pt x="3690299" y="8165264"/>
                  </a:lnTo>
                  <a:lnTo>
                    <a:pt x="3729878" y="8145379"/>
                  </a:lnTo>
                  <a:lnTo>
                    <a:pt x="3766341" y="8120733"/>
                  </a:lnTo>
                  <a:lnTo>
                    <a:pt x="3799278" y="8091736"/>
                  </a:lnTo>
                  <a:lnTo>
                    <a:pt x="3828277" y="8058801"/>
                  </a:lnTo>
                  <a:lnTo>
                    <a:pt x="3852926" y="8022338"/>
                  </a:lnTo>
                  <a:lnTo>
                    <a:pt x="3872813" y="7982758"/>
                  </a:lnTo>
                  <a:lnTo>
                    <a:pt x="3887528" y="7940473"/>
                  </a:lnTo>
                  <a:lnTo>
                    <a:pt x="3896659" y="7895894"/>
                  </a:lnTo>
                  <a:lnTo>
                    <a:pt x="3899794" y="7849432"/>
                  </a:lnTo>
                  <a:lnTo>
                    <a:pt x="3897721" y="7849432"/>
                  </a:lnTo>
                  <a:lnTo>
                    <a:pt x="3897721" y="556814"/>
                  </a:lnTo>
                  <a:lnTo>
                    <a:pt x="3894586" y="510352"/>
                  </a:lnTo>
                  <a:lnTo>
                    <a:pt x="3885455" y="465772"/>
                  </a:lnTo>
                  <a:lnTo>
                    <a:pt x="3870740" y="423487"/>
                  </a:lnTo>
                  <a:lnTo>
                    <a:pt x="3850852" y="383906"/>
                  </a:lnTo>
                  <a:lnTo>
                    <a:pt x="3826202" y="347443"/>
                  </a:lnTo>
                  <a:lnTo>
                    <a:pt x="3797202" y="314507"/>
                  </a:lnTo>
                  <a:lnTo>
                    <a:pt x="3764263" y="285509"/>
                  </a:lnTo>
                  <a:lnTo>
                    <a:pt x="3727796" y="260862"/>
                  </a:lnTo>
                  <a:lnTo>
                    <a:pt x="3688213" y="240977"/>
                  </a:lnTo>
                  <a:lnTo>
                    <a:pt x="3645926" y="226264"/>
                  </a:lnTo>
                  <a:lnTo>
                    <a:pt x="3601345" y="217134"/>
                  </a:lnTo>
                  <a:lnTo>
                    <a:pt x="3554882" y="214000"/>
                  </a:lnTo>
                  <a:lnTo>
                    <a:pt x="3981248" y="214000"/>
                  </a:lnTo>
                  <a:lnTo>
                    <a:pt x="4024827" y="274404"/>
                  </a:lnTo>
                  <a:lnTo>
                    <a:pt x="4046983" y="313357"/>
                  </a:lnTo>
                  <a:lnTo>
                    <a:pt x="4066141" y="354111"/>
                  </a:lnTo>
                  <a:lnTo>
                    <a:pt x="4082151" y="396518"/>
                  </a:lnTo>
                  <a:lnTo>
                    <a:pt x="4094863" y="440426"/>
                  </a:lnTo>
                  <a:lnTo>
                    <a:pt x="4104129" y="485687"/>
                  </a:lnTo>
                  <a:lnTo>
                    <a:pt x="4109798" y="532151"/>
                  </a:lnTo>
                  <a:lnTo>
                    <a:pt x="4111721" y="579668"/>
                  </a:lnTo>
                  <a:lnTo>
                    <a:pt x="4111721" y="7816209"/>
                  </a:lnTo>
                  <a:lnTo>
                    <a:pt x="4109798" y="7863724"/>
                  </a:lnTo>
                  <a:lnTo>
                    <a:pt x="4104129" y="7910187"/>
                  </a:lnTo>
                  <a:lnTo>
                    <a:pt x="4094863" y="7955447"/>
                  </a:lnTo>
                  <a:lnTo>
                    <a:pt x="4082151" y="7999354"/>
                  </a:lnTo>
                  <a:lnTo>
                    <a:pt x="4066141" y="8041760"/>
                  </a:lnTo>
                  <a:lnTo>
                    <a:pt x="4046983" y="8082514"/>
                  </a:lnTo>
                  <a:lnTo>
                    <a:pt x="4024827" y="8121467"/>
                  </a:lnTo>
                  <a:lnTo>
                    <a:pt x="3999823" y="8158470"/>
                  </a:lnTo>
                  <a:lnTo>
                    <a:pt x="3973018" y="8192240"/>
                  </a:lnTo>
                  <a:close/>
                </a:path>
                <a:path w="4112259" h="8395970">
                  <a:moveTo>
                    <a:pt x="3098544" y="369822"/>
                  </a:moveTo>
                  <a:lnTo>
                    <a:pt x="2549286" y="369822"/>
                  </a:lnTo>
                  <a:lnTo>
                    <a:pt x="2569686" y="365797"/>
                  </a:lnTo>
                  <a:lnTo>
                    <a:pt x="2586186" y="354760"/>
                  </a:lnTo>
                  <a:lnTo>
                    <a:pt x="2597227" y="338268"/>
                  </a:lnTo>
                  <a:lnTo>
                    <a:pt x="2601254" y="317882"/>
                  </a:lnTo>
                  <a:lnTo>
                    <a:pt x="2597227" y="297495"/>
                  </a:lnTo>
                  <a:lnTo>
                    <a:pt x="2586186" y="281003"/>
                  </a:lnTo>
                  <a:lnTo>
                    <a:pt x="2569686" y="269966"/>
                  </a:lnTo>
                  <a:lnTo>
                    <a:pt x="2549286" y="265941"/>
                  </a:lnTo>
                  <a:lnTo>
                    <a:pt x="3110270" y="265941"/>
                  </a:lnTo>
                  <a:lnTo>
                    <a:pt x="3110270" y="307494"/>
                  </a:lnTo>
                  <a:lnTo>
                    <a:pt x="3105239" y="350605"/>
                  </a:lnTo>
                  <a:lnTo>
                    <a:pt x="3105127" y="351561"/>
                  </a:lnTo>
                  <a:lnTo>
                    <a:pt x="3098544" y="369822"/>
                  </a:lnTo>
                  <a:close/>
                </a:path>
                <a:path w="4112259" h="8395970">
                  <a:moveTo>
                    <a:pt x="2511370" y="353202"/>
                  </a:moveTo>
                  <a:lnTo>
                    <a:pt x="2281275" y="353202"/>
                  </a:lnTo>
                  <a:lnTo>
                    <a:pt x="2294690" y="350605"/>
                  </a:lnTo>
                  <a:lnTo>
                    <a:pt x="2305956" y="343333"/>
                  </a:lnTo>
                  <a:lnTo>
                    <a:pt x="2313713" y="332166"/>
                  </a:lnTo>
                  <a:lnTo>
                    <a:pt x="2316601" y="317882"/>
                  </a:lnTo>
                  <a:lnTo>
                    <a:pt x="2313713" y="303598"/>
                  </a:lnTo>
                  <a:lnTo>
                    <a:pt x="2305956" y="292431"/>
                  </a:lnTo>
                  <a:lnTo>
                    <a:pt x="2294690" y="285159"/>
                  </a:lnTo>
                  <a:lnTo>
                    <a:pt x="2281275" y="282561"/>
                  </a:lnTo>
                  <a:lnTo>
                    <a:pt x="2512101" y="282561"/>
                  </a:lnTo>
                  <a:lnTo>
                    <a:pt x="2501666" y="297495"/>
                  </a:lnTo>
                  <a:lnTo>
                    <a:pt x="2497348" y="317882"/>
                  </a:lnTo>
                  <a:lnTo>
                    <a:pt x="2501374" y="338268"/>
                  </a:lnTo>
                  <a:lnTo>
                    <a:pt x="2511370" y="3532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308707" y="1745497"/>
              <a:ext cx="3681648" cy="7978231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3839961" y="1814050"/>
              <a:ext cx="569595" cy="71120"/>
            </a:xfrm>
            <a:custGeom>
              <a:avLst/>
              <a:gdLst/>
              <a:ahLst/>
              <a:cxnLst/>
              <a:rect l="l" t="t" r="r" b="b"/>
              <a:pathLst>
                <a:path w="569594" h="71119">
                  <a:moveTo>
                    <a:pt x="533948" y="70640"/>
                  </a:moveTo>
                  <a:lnTo>
                    <a:pt x="35326" y="70640"/>
                  </a:lnTo>
                  <a:lnTo>
                    <a:pt x="21911" y="68043"/>
                  </a:lnTo>
                  <a:lnTo>
                    <a:pt x="10645" y="60772"/>
                  </a:lnTo>
                  <a:lnTo>
                    <a:pt x="2887" y="49604"/>
                  </a:lnTo>
                  <a:lnTo>
                    <a:pt x="0" y="35320"/>
                  </a:lnTo>
                  <a:lnTo>
                    <a:pt x="2887" y="21036"/>
                  </a:lnTo>
                  <a:lnTo>
                    <a:pt x="10645" y="9869"/>
                  </a:lnTo>
                  <a:lnTo>
                    <a:pt x="21911" y="2597"/>
                  </a:lnTo>
                  <a:lnTo>
                    <a:pt x="35326" y="0"/>
                  </a:lnTo>
                  <a:lnTo>
                    <a:pt x="533948" y="0"/>
                  </a:lnTo>
                  <a:lnTo>
                    <a:pt x="547363" y="2597"/>
                  </a:lnTo>
                  <a:lnTo>
                    <a:pt x="558629" y="9869"/>
                  </a:lnTo>
                  <a:lnTo>
                    <a:pt x="566387" y="21036"/>
                  </a:lnTo>
                  <a:lnTo>
                    <a:pt x="569274" y="35320"/>
                  </a:lnTo>
                  <a:lnTo>
                    <a:pt x="566387" y="49604"/>
                  </a:lnTo>
                  <a:lnTo>
                    <a:pt x="558629" y="60772"/>
                  </a:lnTo>
                  <a:lnTo>
                    <a:pt x="547363" y="68043"/>
                  </a:lnTo>
                  <a:lnTo>
                    <a:pt x="533948" y="7064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589982" y="1797429"/>
              <a:ext cx="103906" cy="103881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2005361" y="2611881"/>
              <a:ext cx="4286250" cy="2007235"/>
            </a:xfrm>
            <a:custGeom>
              <a:avLst/>
              <a:gdLst/>
              <a:ahLst/>
              <a:cxnLst/>
              <a:rect l="l" t="t" r="r" b="b"/>
              <a:pathLst>
                <a:path w="4286250" h="2007235">
                  <a:moveTo>
                    <a:pt x="45720" y="1375422"/>
                  </a:moveTo>
                  <a:lnTo>
                    <a:pt x="28067" y="1379054"/>
                  </a:lnTo>
                  <a:lnTo>
                    <a:pt x="13512" y="1388922"/>
                  </a:lnTo>
                  <a:lnTo>
                    <a:pt x="3644" y="1403464"/>
                  </a:lnTo>
                  <a:lnTo>
                    <a:pt x="0" y="1421117"/>
                  </a:lnTo>
                  <a:lnTo>
                    <a:pt x="0" y="1961311"/>
                  </a:lnTo>
                  <a:lnTo>
                    <a:pt x="3644" y="1978977"/>
                  </a:lnTo>
                  <a:lnTo>
                    <a:pt x="13512" y="1993519"/>
                  </a:lnTo>
                  <a:lnTo>
                    <a:pt x="28067" y="2003399"/>
                  </a:lnTo>
                  <a:lnTo>
                    <a:pt x="45720" y="2007031"/>
                  </a:lnTo>
                  <a:lnTo>
                    <a:pt x="45720" y="1375422"/>
                  </a:lnTo>
                  <a:close/>
                </a:path>
                <a:path w="4286250" h="2007235">
                  <a:moveTo>
                    <a:pt x="45720" y="608761"/>
                  </a:moveTo>
                  <a:lnTo>
                    <a:pt x="28067" y="612076"/>
                  </a:lnTo>
                  <a:lnTo>
                    <a:pt x="13512" y="621220"/>
                  </a:lnTo>
                  <a:lnTo>
                    <a:pt x="3644" y="635050"/>
                  </a:lnTo>
                  <a:lnTo>
                    <a:pt x="0" y="652373"/>
                  </a:lnTo>
                  <a:lnTo>
                    <a:pt x="0" y="1192580"/>
                  </a:lnTo>
                  <a:lnTo>
                    <a:pt x="3644" y="1210233"/>
                  </a:lnTo>
                  <a:lnTo>
                    <a:pt x="13512" y="1224788"/>
                  </a:lnTo>
                  <a:lnTo>
                    <a:pt x="28067" y="1234655"/>
                  </a:lnTo>
                  <a:lnTo>
                    <a:pt x="45720" y="1238300"/>
                  </a:lnTo>
                  <a:lnTo>
                    <a:pt x="45720" y="608761"/>
                  </a:lnTo>
                  <a:close/>
                </a:path>
                <a:path w="4286250" h="2007235">
                  <a:moveTo>
                    <a:pt x="45720" y="0"/>
                  </a:moveTo>
                  <a:lnTo>
                    <a:pt x="28067" y="3314"/>
                  </a:lnTo>
                  <a:lnTo>
                    <a:pt x="13512" y="12471"/>
                  </a:lnTo>
                  <a:lnTo>
                    <a:pt x="3644" y="26301"/>
                  </a:lnTo>
                  <a:lnTo>
                    <a:pt x="0" y="43624"/>
                  </a:lnTo>
                  <a:lnTo>
                    <a:pt x="0" y="303339"/>
                  </a:lnTo>
                  <a:lnTo>
                    <a:pt x="3644" y="321005"/>
                  </a:lnTo>
                  <a:lnTo>
                    <a:pt x="13512" y="335546"/>
                  </a:lnTo>
                  <a:lnTo>
                    <a:pt x="28067" y="345414"/>
                  </a:lnTo>
                  <a:lnTo>
                    <a:pt x="45720" y="349046"/>
                  </a:lnTo>
                  <a:lnTo>
                    <a:pt x="45720" y="0"/>
                  </a:lnTo>
                  <a:close/>
                </a:path>
                <a:path w="4286250" h="2007235">
                  <a:moveTo>
                    <a:pt x="4286250" y="862228"/>
                  </a:moveTo>
                  <a:lnTo>
                    <a:pt x="4282618" y="844575"/>
                  </a:lnTo>
                  <a:lnTo>
                    <a:pt x="4272737" y="830021"/>
                  </a:lnTo>
                  <a:lnTo>
                    <a:pt x="4258195" y="820153"/>
                  </a:lnTo>
                  <a:lnTo>
                    <a:pt x="4240530" y="816508"/>
                  </a:lnTo>
                  <a:lnTo>
                    <a:pt x="4240530" y="1828355"/>
                  </a:lnTo>
                  <a:lnTo>
                    <a:pt x="4258195" y="1824723"/>
                  </a:lnTo>
                  <a:lnTo>
                    <a:pt x="4272737" y="1814842"/>
                  </a:lnTo>
                  <a:lnTo>
                    <a:pt x="4282618" y="1800301"/>
                  </a:lnTo>
                  <a:lnTo>
                    <a:pt x="4286250" y="1782635"/>
                  </a:lnTo>
                  <a:lnTo>
                    <a:pt x="4286250" y="86222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2051090" y="1489933"/>
              <a:ext cx="4194810" cy="8479155"/>
            </a:xfrm>
            <a:custGeom>
              <a:avLst/>
              <a:gdLst/>
              <a:ahLst/>
              <a:cxnLst/>
              <a:rect l="l" t="t" r="r" b="b"/>
              <a:pathLst>
                <a:path w="4194809" h="8479155">
                  <a:moveTo>
                    <a:pt x="3573597" y="8478976"/>
                  </a:moveTo>
                  <a:lnTo>
                    <a:pt x="621212" y="8478976"/>
                  </a:lnTo>
                  <a:lnTo>
                    <a:pt x="572701" y="8477105"/>
                  </a:lnTo>
                  <a:lnTo>
                    <a:pt x="525204" y="8471585"/>
                  </a:lnTo>
                  <a:lnTo>
                    <a:pt x="478861" y="8462555"/>
                  </a:lnTo>
                  <a:lnTo>
                    <a:pt x="433811" y="8450153"/>
                  </a:lnTo>
                  <a:lnTo>
                    <a:pt x="390191" y="8434517"/>
                  </a:lnTo>
                  <a:lnTo>
                    <a:pt x="348140" y="8415787"/>
                  </a:lnTo>
                  <a:lnTo>
                    <a:pt x="307798" y="8394101"/>
                  </a:lnTo>
                  <a:lnTo>
                    <a:pt x="269302" y="8369597"/>
                  </a:lnTo>
                  <a:lnTo>
                    <a:pt x="232792" y="8342415"/>
                  </a:lnTo>
                  <a:lnTo>
                    <a:pt x="198406" y="8312693"/>
                  </a:lnTo>
                  <a:lnTo>
                    <a:pt x="166283" y="8280570"/>
                  </a:lnTo>
                  <a:lnTo>
                    <a:pt x="136560" y="8246184"/>
                  </a:lnTo>
                  <a:lnTo>
                    <a:pt x="109378" y="8209673"/>
                  </a:lnTo>
                  <a:lnTo>
                    <a:pt x="84875" y="8171178"/>
                  </a:lnTo>
                  <a:lnTo>
                    <a:pt x="63189" y="8130835"/>
                  </a:lnTo>
                  <a:lnTo>
                    <a:pt x="44459" y="8088785"/>
                  </a:lnTo>
                  <a:lnTo>
                    <a:pt x="28823" y="8045165"/>
                  </a:lnTo>
                  <a:lnTo>
                    <a:pt x="16421" y="8000114"/>
                  </a:lnTo>
                  <a:lnTo>
                    <a:pt x="7399" y="7953814"/>
                  </a:lnTo>
                  <a:lnTo>
                    <a:pt x="1996" y="7907352"/>
                  </a:lnTo>
                  <a:lnTo>
                    <a:pt x="1870" y="7906275"/>
                  </a:lnTo>
                  <a:lnTo>
                    <a:pt x="79" y="7859836"/>
                  </a:lnTo>
                  <a:lnTo>
                    <a:pt x="0" y="621223"/>
                  </a:lnTo>
                  <a:lnTo>
                    <a:pt x="777" y="589766"/>
                  </a:lnTo>
                  <a:lnTo>
                    <a:pt x="6959" y="527242"/>
                  </a:lnTo>
                  <a:lnTo>
                    <a:pt x="15608" y="481306"/>
                  </a:lnTo>
                  <a:lnTo>
                    <a:pt x="27005" y="436310"/>
                  </a:lnTo>
                  <a:lnTo>
                    <a:pt x="43102" y="393718"/>
                  </a:lnTo>
                  <a:lnTo>
                    <a:pt x="62331" y="351124"/>
                  </a:lnTo>
                  <a:lnTo>
                    <a:pt x="83647" y="311974"/>
                  </a:lnTo>
                  <a:lnTo>
                    <a:pt x="107259" y="274252"/>
                  </a:lnTo>
                  <a:lnTo>
                    <a:pt x="137839" y="231011"/>
                  </a:lnTo>
                  <a:lnTo>
                    <a:pt x="167311" y="196729"/>
                  </a:lnTo>
                  <a:lnTo>
                    <a:pt x="193723" y="171082"/>
                  </a:lnTo>
                  <a:lnTo>
                    <a:pt x="215544" y="150956"/>
                  </a:lnTo>
                  <a:lnTo>
                    <a:pt x="262982" y="113454"/>
                  </a:lnTo>
                  <a:lnTo>
                    <a:pt x="301774" y="88259"/>
                  </a:lnTo>
                  <a:lnTo>
                    <a:pt x="342652" y="65869"/>
                  </a:lnTo>
                  <a:lnTo>
                    <a:pt x="385430" y="46455"/>
                  </a:lnTo>
                  <a:lnTo>
                    <a:pt x="429917" y="30187"/>
                  </a:lnTo>
                  <a:lnTo>
                    <a:pt x="475928" y="17237"/>
                  </a:lnTo>
                  <a:lnTo>
                    <a:pt x="523272" y="7775"/>
                  </a:lnTo>
                  <a:lnTo>
                    <a:pt x="572335" y="1905"/>
                  </a:lnTo>
                  <a:lnTo>
                    <a:pt x="573477" y="1905"/>
                  </a:lnTo>
                  <a:lnTo>
                    <a:pt x="621212" y="0"/>
                  </a:lnTo>
                  <a:lnTo>
                    <a:pt x="3575669" y="0"/>
                  </a:lnTo>
                  <a:lnTo>
                    <a:pt x="3625048" y="1905"/>
                  </a:lnTo>
                  <a:lnTo>
                    <a:pt x="3673367" y="7536"/>
                  </a:lnTo>
                  <a:lnTo>
                    <a:pt x="3720487" y="16776"/>
                  </a:lnTo>
                  <a:lnTo>
                    <a:pt x="3766272" y="29504"/>
                  </a:lnTo>
                  <a:lnTo>
                    <a:pt x="3799446" y="41554"/>
                  </a:lnTo>
                  <a:lnTo>
                    <a:pt x="621212" y="41554"/>
                  </a:lnTo>
                  <a:lnTo>
                    <a:pt x="573697" y="43477"/>
                  </a:lnTo>
                  <a:lnTo>
                    <a:pt x="527234" y="49148"/>
                  </a:lnTo>
                  <a:lnTo>
                    <a:pt x="481974" y="58418"/>
                  </a:lnTo>
                  <a:lnTo>
                    <a:pt x="438067" y="71140"/>
                  </a:lnTo>
                  <a:lnTo>
                    <a:pt x="395661" y="87165"/>
                  </a:lnTo>
                  <a:lnTo>
                    <a:pt x="354907" y="106346"/>
                  </a:lnTo>
                  <a:lnTo>
                    <a:pt x="315954" y="128534"/>
                  </a:lnTo>
                  <a:lnTo>
                    <a:pt x="278951" y="153582"/>
                  </a:lnTo>
                  <a:lnTo>
                    <a:pt x="244049" y="181341"/>
                  </a:lnTo>
                  <a:lnTo>
                    <a:pt x="211397" y="211663"/>
                  </a:lnTo>
                  <a:lnTo>
                    <a:pt x="181145" y="244401"/>
                  </a:lnTo>
                  <a:lnTo>
                    <a:pt x="153442" y="279405"/>
                  </a:lnTo>
                  <a:lnTo>
                    <a:pt x="128438" y="316530"/>
                  </a:lnTo>
                  <a:lnTo>
                    <a:pt x="106282" y="355625"/>
                  </a:lnTo>
                  <a:lnTo>
                    <a:pt x="87124" y="396543"/>
                  </a:lnTo>
                  <a:lnTo>
                    <a:pt x="71114" y="439137"/>
                  </a:lnTo>
                  <a:lnTo>
                    <a:pt x="58402" y="483257"/>
                  </a:lnTo>
                  <a:lnTo>
                    <a:pt x="49136" y="528757"/>
                  </a:lnTo>
                  <a:lnTo>
                    <a:pt x="43467" y="575488"/>
                  </a:lnTo>
                  <a:lnTo>
                    <a:pt x="41627" y="621223"/>
                  </a:lnTo>
                  <a:lnTo>
                    <a:pt x="41544" y="7859836"/>
                  </a:lnTo>
                  <a:lnTo>
                    <a:pt x="43423" y="7906275"/>
                  </a:lnTo>
                  <a:lnTo>
                    <a:pt x="49136" y="7953814"/>
                  </a:lnTo>
                  <a:lnTo>
                    <a:pt x="58402" y="7999074"/>
                  </a:lnTo>
                  <a:lnTo>
                    <a:pt x="71114" y="8042982"/>
                  </a:lnTo>
                  <a:lnTo>
                    <a:pt x="87124" y="8085387"/>
                  </a:lnTo>
                  <a:lnTo>
                    <a:pt x="106282" y="8126142"/>
                  </a:lnTo>
                  <a:lnTo>
                    <a:pt x="128438" y="8165095"/>
                  </a:lnTo>
                  <a:lnTo>
                    <a:pt x="153442" y="8202097"/>
                  </a:lnTo>
                  <a:lnTo>
                    <a:pt x="181145" y="8236999"/>
                  </a:lnTo>
                  <a:lnTo>
                    <a:pt x="211397" y="8269651"/>
                  </a:lnTo>
                  <a:lnTo>
                    <a:pt x="244049" y="8299903"/>
                  </a:lnTo>
                  <a:lnTo>
                    <a:pt x="278951" y="8327606"/>
                  </a:lnTo>
                  <a:lnTo>
                    <a:pt x="315954" y="8352611"/>
                  </a:lnTo>
                  <a:lnTo>
                    <a:pt x="354907" y="8374766"/>
                  </a:lnTo>
                  <a:lnTo>
                    <a:pt x="395661" y="8393924"/>
                  </a:lnTo>
                  <a:lnTo>
                    <a:pt x="438067" y="8409934"/>
                  </a:lnTo>
                  <a:lnTo>
                    <a:pt x="481974" y="8422647"/>
                  </a:lnTo>
                  <a:lnTo>
                    <a:pt x="527234" y="8431912"/>
                  </a:lnTo>
                  <a:lnTo>
                    <a:pt x="573697" y="8437582"/>
                  </a:lnTo>
                  <a:lnTo>
                    <a:pt x="621212" y="8439505"/>
                  </a:lnTo>
                  <a:lnTo>
                    <a:pt x="3790704" y="8439505"/>
                  </a:lnTo>
                  <a:lnTo>
                    <a:pt x="3760998" y="8450153"/>
                  </a:lnTo>
                  <a:lnTo>
                    <a:pt x="3715948" y="8462555"/>
                  </a:lnTo>
                  <a:lnTo>
                    <a:pt x="3669605" y="8471585"/>
                  </a:lnTo>
                  <a:lnTo>
                    <a:pt x="3622108" y="8477105"/>
                  </a:lnTo>
                  <a:lnTo>
                    <a:pt x="3573597" y="8478976"/>
                  </a:lnTo>
                  <a:close/>
                </a:path>
                <a:path w="4194809" h="8479155">
                  <a:moveTo>
                    <a:pt x="3790704" y="8439505"/>
                  </a:moveTo>
                  <a:lnTo>
                    <a:pt x="3573597" y="8439505"/>
                  </a:lnTo>
                  <a:lnTo>
                    <a:pt x="3621112" y="8437582"/>
                  </a:lnTo>
                  <a:lnTo>
                    <a:pt x="3667575" y="8431912"/>
                  </a:lnTo>
                  <a:lnTo>
                    <a:pt x="3712835" y="8422647"/>
                  </a:lnTo>
                  <a:lnTo>
                    <a:pt x="3756742" y="8409934"/>
                  </a:lnTo>
                  <a:lnTo>
                    <a:pt x="3799148" y="8393924"/>
                  </a:lnTo>
                  <a:lnTo>
                    <a:pt x="3839902" y="8374766"/>
                  </a:lnTo>
                  <a:lnTo>
                    <a:pt x="3878855" y="8352611"/>
                  </a:lnTo>
                  <a:lnTo>
                    <a:pt x="3915858" y="8327606"/>
                  </a:lnTo>
                  <a:lnTo>
                    <a:pt x="3950760" y="8299903"/>
                  </a:lnTo>
                  <a:lnTo>
                    <a:pt x="3983412" y="8269651"/>
                  </a:lnTo>
                  <a:lnTo>
                    <a:pt x="4013664" y="8236999"/>
                  </a:lnTo>
                  <a:lnTo>
                    <a:pt x="4041367" y="8202097"/>
                  </a:lnTo>
                  <a:lnTo>
                    <a:pt x="4066371" y="8165095"/>
                  </a:lnTo>
                  <a:lnTo>
                    <a:pt x="4088527" y="8126142"/>
                  </a:lnTo>
                  <a:lnTo>
                    <a:pt x="4107685" y="8085387"/>
                  </a:lnTo>
                  <a:lnTo>
                    <a:pt x="4123695" y="8042982"/>
                  </a:lnTo>
                  <a:lnTo>
                    <a:pt x="4136408" y="7999074"/>
                  </a:lnTo>
                  <a:lnTo>
                    <a:pt x="4145673" y="7953814"/>
                  </a:lnTo>
                  <a:lnTo>
                    <a:pt x="4151342" y="7907352"/>
                  </a:lnTo>
                  <a:lnTo>
                    <a:pt x="4153265" y="7859836"/>
                  </a:lnTo>
                  <a:lnTo>
                    <a:pt x="4153265" y="621223"/>
                  </a:lnTo>
                  <a:lnTo>
                    <a:pt x="4151414" y="575488"/>
                  </a:lnTo>
                  <a:lnTo>
                    <a:pt x="4151342" y="573706"/>
                  </a:lnTo>
                  <a:lnTo>
                    <a:pt x="4145673" y="527242"/>
                  </a:lnTo>
                  <a:lnTo>
                    <a:pt x="4136408" y="481981"/>
                  </a:lnTo>
                  <a:lnTo>
                    <a:pt x="4123695" y="438072"/>
                  </a:lnTo>
                  <a:lnTo>
                    <a:pt x="4107685" y="395666"/>
                  </a:lnTo>
                  <a:lnTo>
                    <a:pt x="4088527" y="354912"/>
                  </a:lnTo>
                  <a:lnTo>
                    <a:pt x="4066371" y="315959"/>
                  </a:lnTo>
                  <a:lnTo>
                    <a:pt x="4041367" y="278956"/>
                  </a:lnTo>
                  <a:lnTo>
                    <a:pt x="4013664" y="244055"/>
                  </a:lnTo>
                  <a:lnTo>
                    <a:pt x="3983412" y="211403"/>
                  </a:lnTo>
                  <a:lnTo>
                    <a:pt x="3950760" y="181151"/>
                  </a:lnTo>
                  <a:lnTo>
                    <a:pt x="3915858" y="153449"/>
                  </a:lnTo>
                  <a:lnTo>
                    <a:pt x="3878987" y="128534"/>
                  </a:lnTo>
                  <a:lnTo>
                    <a:pt x="3840001" y="106346"/>
                  </a:lnTo>
                  <a:lnTo>
                    <a:pt x="3799217" y="87165"/>
                  </a:lnTo>
                  <a:lnTo>
                    <a:pt x="3756787" y="71140"/>
                  </a:lnTo>
                  <a:lnTo>
                    <a:pt x="3712859" y="58418"/>
                  </a:lnTo>
                  <a:lnTo>
                    <a:pt x="3667585" y="49148"/>
                  </a:lnTo>
                  <a:lnTo>
                    <a:pt x="3621114" y="43477"/>
                  </a:lnTo>
                  <a:lnTo>
                    <a:pt x="3573597" y="41554"/>
                  </a:lnTo>
                  <a:lnTo>
                    <a:pt x="3799446" y="41554"/>
                  </a:lnTo>
                  <a:lnTo>
                    <a:pt x="3853295" y="64947"/>
                  </a:lnTo>
                  <a:lnTo>
                    <a:pt x="3894260" y="87422"/>
                  </a:lnTo>
                  <a:lnTo>
                    <a:pt x="3933345" y="112907"/>
                  </a:lnTo>
                  <a:lnTo>
                    <a:pt x="3970416" y="141282"/>
                  </a:lnTo>
                  <a:lnTo>
                    <a:pt x="4003141" y="170207"/>
                  </a:lnTo>
                  <a:lnTo>
                    <a:pt x="4043918" y="214259"/>
                  </a:lnTo>
                  <a:lnTo>
                    <a:pt x="4072219" y="249321"/>
                  </a:lnTo>
                  <a:lnTo>
                    <a:pt x="4097645" y="286718"/>
                  </a:lnTo>
                  <a:lnTo>
                    <a:pt x="4120789" y="324375"/>
                  </a:lnTo>
                  <a:lnTo>
                    <a:pt x="4143836" y="371740"/>
                  </a:lnTo>
                  <a:lnTo>
                    <a:pt x="4160851" y="414527"/>
                  </a:lnTo>
                  <a:lnTo>
                    <a:pt x="4172116" y="451569"/>
                  </a:lnTo>
                  <a:lnTo>
                    <a:pt x="4182343" y="496563"/>
                  </a:lnTo>
                  <a:lnTo>
                    <a:pt x="4191697" y="557334"/>
                  </a:lnTo>
                  <a:lnTo>
                    <a:pt x="4194810" y="621223"/>
                  </a:lnTo>
                  <a:lnTo>
                    <a:pt x="4194730" y="7859836"/>
                  </a:lnTo>
                  <a:lnTo>
                    <a:pt x="4192939" y="7906275"/>
                  </a:lnTo>
                  <a:lnTo>
                    <a:pt x="4187410" y="7953814"/>
                  </a:lnTo>
                  <a:lnTo>
                    <a:pt x="4178388" y="8000114"/>
                  </a:lnTo>
                  <a:lnTo>
                    <a:pt x="4165986" y="8045165"/>
                  </a:lnTo>
                  <a:lnTo>
                    <a:pt x="4150350" y="8088785"/>
                  </a:lnTo>
                  <a:lnTo>
                    <a:pt x="4131620" y="8130835"/>
                  </a:lnTo>
                  <a:lnTo>
                    <a:pt x="4109934" y="8171178"/>
                  </a:lnTo>
                  <a:lnTo>
                    <a:pt x="4085431" y="8209673"/>
                  </a:lnTo>
                  <a:lnTo>
                    <a:pt x="4058249" y="8246184"/>
                  </a:lnTo>
                  <a:lnTo>
                    <a:pt x="4028527" y="8280570"/>
                  </a:lnTo>
                  <a:lnTo>
                    <a:pt x="3996403" y="8312693"/>
                  </a:lnTo>
                  <a:lnTo>
                    <a:pt x="3962017" y="8342415"/>
                  </a:lnTo>
                  <a:lnTo>
                    <a:pt x="3925507" y="8369597"/>
                  </a:lnTo>
                  <a:lnTo>
                    <a:pt x="3887011" y="8394101"/>
                  </a:lnTo>
                  <a:lnTo>
                    <a:pt x="3846669" y="8415787"/>
                  </a:lnTo>
                  <a:lnTo>
                    <a:pt x="3804618" y="8434517"/>
                  </a:lnTo>
                  <a:lnTo>
                    <a:pt x="3790704" y="843950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3171825">
              <a:lnSpc>
                <a:spcPct val="100000"/>
              </a:lnSpc>
              <a:spcBef>
                <a:spcPts val="100"/>
              </a:spcBef>
            </a:pPr>
            <a:r>
              <a:rPr sz="4000" spc="-300" dirty="0"/>
              <a:t>Home</a:t>
            </a:r>
            <a:endParaRPr sz="4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3050685" y="3340111"/>
            <a:ext cx="4159250" cy="298767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831215" marR="5080" indent="-819150">
              <a:lnSpc>
                <a:spcPts val="11330"/>
              </a:lnSpc>
              <a:spcBef>
                <a:spcPts val="865"/>
              </a:spcBef>
            </a:pPr>
            <a:r>
              <a:rPr sz="10000" spc="165" dirty="0">
                <a:solidFill>
                  <a:srgbClr val="000000"/>
                </a:solidFill>
                <a:latin typeface="Trebuchet MS"/>
                <a:cs typeface="Trebuchet MS"/>
              </a:rPr>
              <a:t>Profile </a:t>
            </a:r>
            <a:r>
              <a:rPr sz="10000" spc="360" dirty="0">
                <a:solidFill>
                  <a:srgbClr val="000000"/>
                </a:solidFill>
                <a:latin typeface="Trebuchet MS"/>
                <a:cs typeface="Trebuchet MS"/>
              </a:rPr>
              <a:t>Info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38361" y="1028699"/>
            <a:ext cx="4518660" cy="8938895"/>
            <a:chOff x="838361" y="1028699"/>
            <a:chExt cx="4518660" cy="8938895"/>
          </a:xfrm>
        </p:grpSpPr>
        <p:sp>
          <p:nvSpPr>
            <p:cNvPr id="3" name="object 3"/>
            <p:cNvSpPr/>
            <p:nvPr/>
          </p:nvSpPr>
          <p:spPr>
            <a:xfrm>
              <a:off x="930353" y="1072505"/>
              <a:ext cx="4335145" cy="8851265"/>
            </a:xfrm>
            <a:custGeom>
              <a:avLst/>
              <a:gdLst/>
              <a:ahLst/>
              <a:cxnLst/>
              <a:rect l="l" t="t" r="r" b="b"/>
              <a:pathLst>
                <a:path w="4335145" h="8851265">
                  <a:moveTo>
                    <a:pt x="3723516" y="8850989"/>
                  </a:moveTo>
                  <a:lnTo>
                    <a:pt x="611093" y="8850989"/>
                  </a:lnTo>
                  <a:lnTo>
                    <a:pt x="563361" y="8849150"/>
                  </a:lnTo>
                  <a:lnTo>
                    <a:pt x="516630" y="8843721"/>
                  </a:lnTo>
                  <a:lnTo>
                    <a:pt x="471035" y="8834841"/>
                  </a:lnTo>
                  <a:lnTo>
                    <a:pt x="426713" y="8822644"/>
                  </a:lnTo>
                  <a:lnTo>
                    <a:pt x="383800" y="8807267"/>
                  </a:lnTo>
                  <a:lnTo>
                    <a:pt x="342433" y="8788846"/>
                  </a:lnTo>
                  <a:lnTo>
                    <a:pt x="302747" y="8767518"/>
                  </a:lnTo>
                  <a:lnTo>
                    <a:pt x="264879" y="8743419"/>
                  </a:lnTo>
                  <a:lnTo>
                    <a:pt x="228965" y="8716684"/>
                  </a:lnTo>
                  <a:lnTo>
                    <a:pt x="195142" y="8687450"/>
                  </a:lnTo>
                  <a:lnTo>
                    <a:pt x="163544" y="8655853"/>
                  </a:lnTo>
                  <a:lnTo>
                    <a:pt x="134310" y="8622030"/>
                  </a:lnTo>
                  <a:lnTo>
                    <a:pt x="107574" y="8586116"/>
                  </a:lnTo>
                  <a:lnTo>
                    <a:pt x="83474" y="8548248"/>
                  </a:lnTo>
                  <a:lnTo>
                    <a:pt x="62145" y="8508563"/>
                  </a:lnTo>
                  <a:lnTo>
                    <a:pt x="43724" y="8467195"/>
                  </a:lnTo>
                  <a:lnTo>
                    <a:pt x="28346" y="8424282"/>
                  </a:lnTo>
                  <a:lnTo>
                    <a:pt x="16149" y="8379959"/>
                  </a:lnTo>
                  <a:lnTo>
                    <a:pt x="7268" y="8334363"/>
                  </a:lnTo>
                  <a:lnTo>
                    <a:pt x="1839" y="8287630"/>
                  </a:lnTo>
                  <a:lnTo>
                    <a:pt x="0" y="8239896"/>
                  </a:lnTo>
                  <a:lnTo>
                    <a:pt x="0" y="611093"/>
                  </a:lnTo>
                  <a:lnTo>
                    <a:pt x="1839" y="563361"/>
                  </a:lnTo>
                  <a:lnTo>
                    <a:pt x="7268" y="516630"/>
                  </a:lnTo>
                  <a:lnTo>
                    <a:pt x="16149" y="471035"/>
                  </a:lnTo>
                  <a:lnTo>
                    <a:pt x="28346" y="426713"/>
                  </a:lnTo>
                  <a:lnTo>
                    <a:pt x="43724" y="383800"/>
                  </a:lnTo>
                  <a:lnTo>
                    <a:pt x="62145" y="342433"/>
                  </a:lnTo>
                  <a:lnTo>
                    <a:pt x="83474" y="302747"/>
                  </a:lnTo>
                  <a:lnTo>
                    <a:pt x="107574" y="264879"/>
                  </a:lnTo>
                  <a:lnTo>
                    <a:pt x="134362" y="228905"/>
                  </a:lnTo>
                  <a:lnTo>
                    <a:pt x="163544" y="195142"/>
                  </a:lnTo>
                  <a:lnTo>
                    <a:pt x="195142" y="163544"/>
                  </a:lnTo>
                  <a:lnTo>
                    <a:pt x="228965" y="134310"/>
                  </a:lnTo>
                  <a:lnTo>
                    <a:pt x="264879" y="107574"/>
                  </a:lnTo>
                  <a:lnTo>
                    <a:pt x="302747" y="83474"/>
                  </a:lnTo>
                  <a:lnTo>
                    <a:pt x="342433" y="62145"/>
                  </a:lnTo>
                  <a:lnTo>
                    <a:pt x="383800" y="43724"/>
                  </a:lnTo>
                  <a:lnTo>
                    <a:pt x="426713" y="28346"/>
                  </a:lnTo>
                  <a:lnTo>
                    <a:pt x="471035" y="16149"/>
                  </a:lnTo>
                  <a:lnTo>
                    <a:pt x="516630" y="7268"/>
                  </a:lnTo>
                  <a:lnTo>
                    <a:pt x="563361" y="1839"/>
                  </a:lnTo>
                  <a:lnTo>
                    <a:pt x="611093" y="0"/>
                  </a:lnTo>
                  <a:lnTo>
                    <a:pt x="3723516" y="0"/>
                  </a:lnTo>
                  <a:lnTo>
                    <a:pt x="3771246" y="1839"/>
                  </a:lnTo>
                  <a:lnTo>
                    <a:pt x="3817975" y="7268"/>
                  </a:lnTo>
                  <a:lnTo>
                    <a:pt x="3863569" y="16149"/>
                  </a:lnTo>
                  <a:lnTo>
                    <a:pt x="3907890" y="28346"/>
                  </a:lnTo>
                  <a:lnTo>
                    <a:pt x="3950802" y="43724"/>
                  </a:lnTo>
                  <a:lnTo>
                    <a:pt x="3992169" y="62145"/>
                  </a:lnTo>
                  <a:lnTo>
                    <a:pt x="4031855" y="83474"/>
                  </a:lnTo>
                  <a:lnTo>
                    <a:pt x="4069723" y="107574"/>
                  </a:lnTo>
                  <a:lnTo>
                    <a:pt x="4105637" y="134310"/>
                  </a:lnTo>
                  <a:lnTo>
                    <a:pt x="4139461" y="163544"/>
                  </a:lnTo>
                  <a:lnTo>
                    <a:pt x="4171059" y="195142"/>
                  </a:lnTo>
                  <a:lnTo>
                    <a:pt x="4197385" y="225600"/>
                  </a:lnTo>
                  <a:lnTo>
                    <a:pt x="589190" y="225600"/>
                  </a:lnTo>
                  <a:lnTo>
                    <a:pt x="540209" y="228905"/>
                  </a:lnTo>
                  <a:lnTo>
                    <a:pt x="540008" y="228905"/>
                  </a:lnTo>
                  <a:lnTo>
                    <a:pt x="493212" y="238529"/>
                  </a:lnTo>
                  <a:lnTo>
                    <a:pt x="448634" y="254040"/>
                  </a:lnTo>
                  <a:lnTo>
                    <a:pt x="406909" y="275004"/>
                  </a:lnTo>
                  <a:lnTo>
                    <a:pt x="368468" y="300987"/>
                  </a:lnTo>
                  <a:lnTo>
                    <a:pt x="333747" y="331556"/>
                  </a:lnTo>
                  <a:lnTo>
                    <a:pt x="303178" y="366278"/>
                  </a:lnTo>
                  <a:lnTo>
                    <a:pt x="277195" y="404718"/>
                  </a:lnTo>
                  <a:lnTo>
                    <a:pt x="256231" y="446444"/>
                  </a:lnTo>
                  <a:lnTo>
                    <a:pt x="240721" y="491022"/>
                  </a:lnTo>
                  <a:lnTo>
                    <a:pt x="231096" y="538018"/>
                  </a:lnTo>
                  <a:lnTo>
                    <a:pt x="227792" y="586999"/>
                  </a:lnTo>
                  <a:lnTo>
                    <a:pt x="227792" y="8274948"/>
                  </a:lnTo>
                  <a:lnTo>
                    <a:pt x="231096" y="8323927"/>
                  </a:lnTo>
                  <a:lnTo>
                    <a:pt x="240721" y="8370923"/>
                  </a:lnTo>
                  <a:lnTo>
                    <a:pt x="256231" y="8415500"/>
                  </a:lnTo>
                  <a:lnTo>
                    <a:pt x="277195" y="8457226"/>
                  </a:lnTo>
                  <a:lnTo>
                    <a:pt x="303178" y="8495667"/>
                  </a:lnTo>
                  <a:lnTo>
                    <a:pt x="333747" y="8530389"/>
                  </a:lnTo>
                  <a:lnTo>
                    <a:pt x="368468" y="8560959"/>
                  </a:lnTo>
                  <a:lnTo>
                    <a:pt x="406909" y="8586943"/>
                  </a:lnTo>
                  <a:lnTo>
                    <a:pt x="448634" y="8607908"/>
                  </a:lnTo>
                  <a:lnTo>
                    <a:pt x="493212" y="8623420"/>
                  </a:lnTo>
                  <a:lnTo>
                    <a:pt x="540209" y="8633045"/>
                  </a:lnTo>
                  <a:lnTo>
                    <a:pt x="589190" y="8636349"/>
                  </a:lnTo>
                  <a:lnTo>
                    <a:pt x="4187917" y="8636349"/>
                  </a:lnTo>
                  <a:lnTo>
                    <a:pt x="4171059" y="8655853"/>
                  </a:lnTo>
                  <a:lnTo>
                    <a:pt x="4139461" y="8687450"/>
                  </a:lnTo>
                  <a:lnTo>
                    <a:pt x="4105637" y="8716684"/>
                  </a:lnTo>
                  <a:lnTo>
                    <a:pt x="4069723" y="8743419"/>
                  </a:lnTo>
                  <a:lnTo>
                    <a:pt x="4031855" y="8767518"/>
                  </a:lnTo>
                  <a:lnTo>
                    <a:pt x="3992169" y="8788846"/>
                  </a:lnTo>
                  <a:lnTo>
                    <a:pt x="3950802" y="8807267"/>
                  </a:lnTo>
                  <a:lnTo>
                    <a:pt x="3907890" y="8822644"/>
                  </a:lnTo>
                  <a:lnTo>
                    <a:pt x="3863569" y="8834841"/>
                  </a:lnTo>
                  <a:lnTo>
                    <a:pt x="3817975" y="8843721"/>
                  </a:lnTo>
                  <a:lnTo>
                    <a:pt x="3771246" y="8849150"/>
                  </a:lnTo>
                  <a:lnTo>
                    <a:pt x="3723516" y="8850989"/>
                  </a:lnTo>
                  <a:close/>
                </a:path>
                <a:path w="4335145" h="8851265">
                  <a:moveTo>
                    <a:pt x="3075176" y="527861"/>
                  </a:moveTo>
                  <a:lnTo>
                    <a:pt x="1263801" y="527861"/>
                  </a:lnTo>
                  <a:lnTo>
                    <a:pt x="1217346" y="522440"/>
                  </a:lnTo>
                  <a:lnTo>
                    <a:pt x="1174568" y="507018"/>
                  </a:lnTo>
                  <a:lnTo>
                    <a:pt x="1136733" y="482861"/>
                  </a:lnTo>
                  <a:lnTo>
                    <a:pt x="1105104" y="451233"/>
                  </a:lnTo>
                  <a:lnTo>
                    <a:pt x="1080946" y="413398"/>
                  </a:lnTo>
                  <a:lnTo>
                    <a:pt x="1065525" y="370620"/>
                  </a:lnTo>
                  <a:lnTo>
                    <a:pt x="1060103" y="324163"/>
                  </a:lnTo>
                  <a:lnTo>
                    <a:pt x="1060103" y="225600"/>
                  </a:lnTo>
                  <a:lnTo>
                    <a:pt x="3278873" y="225600"/>
                  </a:lnTo>
                  <a:lnTo>
                    <a:pt x="3278873" y="280358"/>
                  </a:lnTo>
                  <a:lnTo>
                    <a:pt x="2687500" y="280358"/>
                  </a:lnTo>
                  <a:lnTo>
                    <a:pt x="2666932" y="284601"/>
                  </a:lnTo>
                  <a:lnTo>
                    <a:pt x="2649439" y="296238"/>
                  </a:lnTo>
                  <a:lnTo>
                    <a:pt x="2648290" y="297881"/>
                  </a:lnTo>
                  <a:lnTo>
                    <a:pt x="1879277" y="297881"/>
                  </a:lnTo>
                  <a:lnTo>
                    <a:pt x="1865142" y="300618"/>
                  </a:lnTo>
                  <a:lnTo>
                    <a:pt x="1853266" y="308284"/>
                  </a:lnTo>
                  <a:lnTo>
                    <a:pt x="1845086" y="320057"/>
                  </a:lnTo>
                  <a:lnTo>
                    <a:pt x="1842040" y="335115"/>
                  </a:lnTo>
                  <a:lnTo>
                    <a:pt x="1845086" y="350173"/>
                  </a:lnTo>
                  <a:lnTo>
                    <a:pt x="1853266" y="361946"/>
                  </a:lnTo>
                  <a:lnTo>
                    <a:pt x="1865142" y="369612"/>
                  </a:lnTo>
                  <a:lnTo>
                    <a:pt x="1879277" y="372349"/>
                  </a:lnTo>
                  <a:lnTo>
                    <a:pt x="2647515" y="372349"/>
                  </a:lnTo>
                  <a:lnTo>
                    <a:pt x="2648616" y="373993"/>
                  </a:lnTo>
                  <a:lnTo>
                    <a:pt x="2666006" y="385629"/>
                  </a:lnTo>
                  <a:lnTo>
                    <a:pt x="2687500" y="389872"/>
                  </a:lnTo>
                  <a:lnTo>
                    <a:pt x="3266512" y="389872"/>
                  </a:lnTo>
                  <a:lnTo>
                    <a:pt x="3258031" y="413398"/>
                  </a:lnTo>
                  <a:lnTo>
                    <a:pt x="3233875" y="451233"/>
                  </a:lnTo>
                  <a:lnTo>
                    <a:pt x="3202246" y="482861"/>
                  </a:lnTo>
                  <a:lnTo>
                    <a:pt x="3164411" y="507018"/>
                  </a:lnTo>
                  <a:lnTo>
                    <a:pt x="3121633" y="522440"/>
                  </a:lnTo>
                  <a:lnTo>
                    <a:pt x="3075176" y="527861"/>
                  </a:lnTo>
                  <a:close/>
                </a:path>
                <a:path w="4335145" h="8851265">
                  <a:moveTo>
                    <a:pt x="4187917" y="8636349"/>
                  </a:moveTo>
                  <a:lnTo>
                    <a:pt x="3749789" y="8636349"/>
                  </a:lnTo>
                  <a:lnTo>
                    <a:pt x="3798769" y="8633045"/>
                  </a:lnTo>
                  <a:lnTo>
                    <a:pt x="3845764" y="8623420"/>
                  </a:lnTo>
                  <a:lnTo>
                    <a:pt x="3890342" y="8607908"/>
                  </a:lnTo>
                  <a:lnTo>
                    <a:pt x="3932068" y="8586943"/>
                  </a:lnTo>
                  <a:lnTo>
                    <a:pt x="3970509" y="8560959"/>
                  </a:lnTo>
                  <a:lnTo>
                    <a:pt x="4005231" y="8530389"/>
                  </a:lnTo>
                  <a:lnTo>
                    <a:pt x="4035801" y="8495667"/>
                  </a:lnTo>
                  <a:lnTo>
                    <a:pt x="4061785" y="8457226"/>
                  </a:lnTo>
                  <a:lnTo>
                    <a:pt x="4082750" y="8415500"/>
                  </a:lnTo>
                  <a:lnTo>
                    <a:pt x="4098261" y="8370923"/>
                  </a:lnTo>
                  <a:lnTo>
                    <a:pt x="4107886" y="8323927"/>
                  </a:lnTo>
                  <a:lnTo>
                    <a:pt x="4111191" y="8274948"/>
                  </a:lnTo>
                  <a:lnTo>
                    <a:pt x="4108996" y="8274948"/>
                  </a:lnTo>
                  <a:lnTo>
                    <a:pt x="4108996" y="586999"/>
                  </a:lnTo>
                  <a:lnTo>
                    <a:pt x="4105692" y="538018"/>
                  </a:lnTo>
                  <a:lnTo>
                    <a:pt x="4096069" y="491022"/>
                  </a:lnTo>
                  <a:lnTo>
                    <a:pt x="4080559" y="446444"/>
                  </a:lnTo>
                  <a:lnTo>
                    <a:pt x="4059597" y="404718"/>
                  </a:lnTo>
                  <a:lnTo>
                    <a:pt x="4033616" y="366278"/>
                  </a:lnTo>
                  <a:lnTo>
                    <a:pt x="4003048" y="331556"/>
                  </a:lnTo>
                  <a:lnTo>
                    <a:pt x="3968327" y="300987"/>
                  </a:lnTo>
                  <a:lnTo>
                    <a:pt x="3929887" y="275004"/>
                  </a:lnTo>
                  <a:lnTo>
                    <a:pt x="3888160" y="254040"/>
                  </a:lnTo>
                  <a:lnTo>
                    <a:pt x="3843580" y="238529"/>
                  </a:lnTo>
                  <a:lnTo>
                    <a:pt x="3796581" y="228905"/>
                  </a:lnTo>
                  <a:lnTo>
                    <a:pt x="3794895" y="228905"/>
                  </a:lnTo>
                  <a:lnTo>
                    <a:pt x="3747595" y="225600"/>
                  </a:lnTo>
                  <a:lnTo>
                    <a:pt x="4197385" y="225600"/>
                  </a:lnTo>
                  <a:lnTo>
                    <a:pt x="4200242" y="228905"/>
                  </a:lnTo>
                  <a:lnTo>
                    <a:pt x="4227030" y="264879"/>
                  </a:lnTo>
                  <a:lnTo>
                    <a:pt x="4251131" y="302747"/>
                  </a:lnTo>
                  <a:lnTo>
                    <a:pt x="4272461" y="342433"/>
                  </a:lnTo>
                  <a:lnTo>
                    <a:pt x="4290883" y="383800"/>
                  </a:lnTo>
                  <a:lnTo>
                    <a:pt x="4306261" y="426713"/>
                  </a:lnTo>
                  <a:lnTo>
                    <a:pt x="4318459" y="471035"/>
                  </a:lnTo>
                  <a:lnTo>
                    <a:pt x="4327340" y="516630"/>
                  </a:lnTo>
                  <a:lnTo>
                    <a:pt x="4332769" y="563361"/>
                  </a:lnTo>
                  <a:lnTo>
                    <a:pt x="4334609" y="611093"/>
                  </a:lnTo>
                  <a:lnTo>
                    <a:pt x="4334609" y="8239896"/>
                  </a:lnTo>
                  <a:lnTo>
                    <a:pt x="4332769" y="8287630"/>
                  </a:lnTo>
                  <a:lnTo>
                    <a:pt x="4327340" y="8334363"/>
                  </a:lnTo>
                  <a:lnTo>
                    <a:pt x="4318459" y="8379959"/>
                  </a:lnTo>
                  <a:lnTo>
                    <a:pt x="4306261" y="8424282"/>
                  </a:lnTo>
                  <a:lnTo>
                    <a:pt x="4290883" y="8467195"/>
                  </a:lnTo>
                  <a:lnTo>
                    <a:pt x="4272461" y="8508563"/>
                  </a:lnTo>
                  <a:lnTo>
                    <a:pt x="4251131" y="8548248"/>
                  </a:lnTo>
                  <a:lnTo>
                    <a:pt x="4227030" y="8586116"/>
                  </a:lnTo>
                  <a:lnTo>
                    <a:pt x="4200294" y="8622030"/>
                  </a:lnTo>
                  <a:lnTo>
                    <a:pt x="4187917" y="8636349"/>
                  </a:lnTo>
                  <a:close/>
                </a:path>
                <a:path w="4335145" h="8851265">
                  <a:moveTo>
                    <a:pt x="3266512" y="389872"/>
                  </a:moveTo>
                  <a:lnTo>
                    <a:pt x="2687500" y="389872"/>
                  </a:lnTo>
                  <a:lnTo>
                    <a:pt x="2708990" y="385629"/>
                  </a:lnTo>
                  <a:lnTo>
                    <a:pt x="2726370" y="373993"/>
                  </a:lnTo>
                  <a:lnTo>
                    <a:pt x="2738001" y="356608"/>
                  </a:lnTo>
                  <a:lnTo>
                    <a:pt x="2742242" y="335115"/>
                  </a:lnTo>
                  <a:lnTo>
                    <a:pt x="2738001" y="313623"/>
                  </a:lnTo>
                  <a:lnTo>
                    <a:pt x="2726370" y="296238"/>
                  </a:lnTo>
                  <a:lnTo>
                    <a:pt x="2708990" y="284601"/>
                  </a:lnTo>
                  <a:lnTo>
                    <a:pt x="2687500" y="280358"/>
                  </a:lnTo>
                  <a:lnTo>
                    <a:pt x="3278873" y="280358"/>
                  </a:lnTo>
                  <a:lnTo>
                    <a:pt x="3278873" y="324163"/>
                  </a:lnTo>
                  <a:lnTo>
                    <a:pt x="3273570" y="369612"/>
                  </a:lnTo>
                  <a:lnTo>
                    <a:pt x="3273452" y="370620"/>
                  </a:lnTo>
                  <a:lnTo>
                    <a:pt x="3266512" y="389872"/>
                  </a:lnTo>
                  <a:close/>
                </a:path>
                <a:path w="4335145" h="8851265">
                  <a:moveTo>
                    <a:pt x="2647515" y="372349"/>
                  </a:moveTo>
                  <a:lnTo>
                    <a:pt x="2404951" y="372349"/>
                  </a:lnTo>
                  <a:lnTo>
                    <a:pt x="2419090" y="369612"/>
                  </a:lnTo>
                  <a:lnTo>
                    <a:pt x="2430969" y="361946"/>
                  </a:lnTo>
                  <a:lnTo>
                    <a:pt x="2439151" y="350173"/>
                  </a:lnTo>
                  <a:lnTo>
                    <a:pt x="2442197" y="335115"/>
                  </a:lnTo>
                  <a:lnTo>
                    <a:pt x="2439151" y="320057"/>
                  </a:lnTo>
                  <a:lnTo>
                    <a:pt x="2430969" y="308284"/>
                  </a:lnTo>
                  <a:lnTo>
                    <a:pt x="2419090" y="300618"/>
                  </a:lnTo>
                  <a:lnTo>
                    <a:pt x="2404951" y="297881"/>
                  </a:lnTo>
                  <a:lnTo>
                    <a:pt x="2648290" y="297881"/>
                  </a:lnTo>
                  <a:lnTo>
                    <a:pt x="2637283" y="313623"/>
                  </a:lnTo>
                  <a:lnTo>
                    <a:pt x="2632728" y="335115"/>
                  </a:lnTo>
                  <a:lnTo>
                    <a:pt x="2636974" y="356608"/>
                  </a:lnTo>
                  <a:lnTo>
                    <a:pt x="2647515" y="3723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8145" y="1298112"/>
              <a:ext cx="3881204" cy="841074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772393" y="1370386"/>
              <a:ext cx="600710" cy="74930"/>
            </a:xfrm>
            <a:custGeom>
              <a:avLst/>
              <a:gdLst/>
              <a:ahLst/>
              <a:cxnLst/>
              <a:rect l="l" t="t" r="r" b="b"/>
              <a:pathLst>
                <a:path w="600710" h="74930">
                  <a:moveTo>
                    <a:pt x="562910" y="74468"/>
                  </a:moveTo>
                  <a:lnTo>
                    <a:pt x="37237" y="74468"/>
                  </a:lnTo>
                  <a:lnTo>
                    <a:pt x="23102" y="71730"/>
                  </a:lnTo>
                  <a:lnTo>
                    <a:pt x="11225" y="64065"/>
                  </a:lnTo>
                  <a:lnTo>
                    <a:pt x="3045" y="52292"/>
                  </a:lnTo>
                  <a:lnTo>
                    <a:pt x="0" y="37234"/>
                  </a:lnTo>
                  <a:lnTo>
                    <a:pt x="3045" y="22176"/>
                  </a:lnTo>
                  <a:lnTo>
                    <a:pt x="11225" y="10403"/>
                  </a:lnTo>
                  <a:lnTo>
                    <a:pt x="23102" y="2737"/>
                  </a:lnTo>
                  <a:lnTo>
                    <a:pt x="37237" y="0"/>
                  </a:lnTo>
                  <a:lnTo>
                    <a:pt x="562910" y="0"/>
                  </a:lnTo>
                  <a:lnTo>
                    <a:pt x="577050" y="2737"/>
                  </a:lnTo>
                  <a:lnTo>
                    <a:pt x="588929" y="10403"/>
                  </a:lnTo>
                  <a:lnTo>
                    <a:pt x="597110" y="22176"/>
                  </a:lnTo>
                  <a:lnTo>
                    <a:pt x="600157" y="37234"/>
                  </a:lnTo>
                  <a:lnTo>
                    <a:pt x="597110" y="52292"/>
                  </a:lnTo>
                  <a:lnTo>
                    <a:pt x="588929" y="64065"/>
                  </a:lnTo>
                  <a:lnTo>
                    <a:pt x="577050" y="71730"/>
                  </a:lnTo>
                  <a:lnTo>
                    <a:pt x="562910" y="74468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63081" y="1352863"/>
              <a:ext cx="109514" cy="10951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38352" y="2211463"/>
              <a:ext cx="4518660" cy="2115820"/>
            </a:xfrm>
            <a:custGeom>
              <a:avLst/>
              <a:gdLst/>
              <a:ahLst/>
              <a:cxnLst/>
              <a:rect l="l" t="t" r="r" b="b"/>
              <a:pathLst>
                <a:path w="4518660" h="2115820">
                  <a:moveTo>
                    <a:pt x="48183" y="1449984"/>
                  </a:moveTo>
                  <a:lnTo>
                    <a:pt x="29565" y="1453819"/>
                  </a:lnTo>
                  <a:lnTo>
                    <a:pt x="14236" y="1464221"/>
                  </a:lnTo>
                  <a:lnTo>
                    <a:pt x="3835" y="1479562"/>
                  </a:lnTo>
                  <a:lnTo>
                    <a:pt x="0" y="1498168"/>
                  </a:lnTo>
                  <a:lnTo>
                    <a:pt x="0" y="2067661"/>
                  </a:lnTo>
                  <a:lnTo>
                    <a:pt x="3835" y="2086267"/>
                  </a:lnTo>
                  <a:lnTo>
                    <a:pt x="14236" y="2101596"/>
                  </a:lnTo>
                  <a:lnTo>
                    <a:pt x="29565" y="2111984"/>
                  </a:lnTo>
                  <a:lnTo>
                    <a:pt x="48183" y="2115820"/>
                  </a:lnTo>
                  <a:lnTo>
                    <a:pt x="48183" y="1449984"/>
                  </a:lnTo>
                  <a:close/>
                </a:path>
                <a:path w="4518660" h="2115820">
                  <a:moveTo>
                    <a:pt x="48183" y="641769"/>
                  </a:moveTo>
                  <a:lnTo>
                    <a:pt x="29565" y="645248"/>
                  </a:lnTo>
                  <a:lnTo>
                    <a:pt x="14236" y="654900"/>
                  </a:lnTo>
                  <a:lnTo>
                    <a:pt x="3835" y="669480"/>
                  </a:lnTo>
                  <a:lnTo>
                    <a:pt x="0" y="687755"/>
                  </a:lnTo>
                  <a:lnTo>
                    <a:pt x="0" y="1257223"/>
                  </a:lnTo>
                  <a:lnTo>
                    <a:pt x="3835" y="1275854"/>
                  </a:lnTo>
                  <a:lnTo>
                    <a:pt x="14236" y="1291183"/>
                  </a:lnTo>
                  <a:lnTo>
                    <a:pt x="29565" y="1301584"/>
                  </a:lnTo>
                  <a:lnTo>
                    <a:pt x="48183" y="1305420"/>
                  </a:lnTo>
                  <a:lnTo>
                    <a:pt x="48183" y="641769"/>
                  </a:lnTo>
                  <a:close/>
                </a:path>
                <a:path w="4518660" h="2115820">
                  <a:moveTo>
                    <a:pt x="48183" y="0"/>
                  </a:moveTo>
                  <a:lnTo>
                    <a:pt x="29565" y="3492"/>
                  </a:lnTo>
                  <a:lnTo>
                    <a:pt x="14236" y="13144"/>
                  </a:lnTo>
                  <a:lnTo>
                    <a:pt x="3835" y="27724"/>
                  </a:lnTo>
                  <a:lnTo>
                    <a:pt x="0" y="45999"/>
                  </a:lnTo>
                  <a:lnTo>
                    <a:pt x="0" y="319786"/>
                  </a:lnTo>
                  <a:lnTo>
                    <a:pt x="3835" y="338404"/>
                  </a:lnTo>
                  <a:lnTo>
                    <a:pt x="14236" y="353733"/>
                  </a:lnTo>
                  <a:lnTo>
                    <a:pt x="29565" y="364134"/>
                  </a:lnTo>
                  <a:lnTo>
                    <a:pt x="48183" y="367969"/>
                  </a:lnTo>
                  <a:lnTo>
                    <a:pt x="48183" y="0"/>
                  </a:lnTo>
                  <a:close/>
                </a:path>
                <a:path w="4518660" h="2115820">
                  <a:moveTo>
                    <a:pt x="4518596" y="908989"/>
                  </a:moveTo>
                  <a:lnTo>
                    <a:pt x="4514761" y="890371"/>
                  </a:lnTo>
                  <a:lnTo>
                    <a:pt x="4504347" y="875030"/>
                  </a:lnTo>
                  <a:lnTo>
                    <a:pt x="4489018" y="864641"/>
                  </a:lnTo>
                  <a:lnTo>
                    <a:pt x="4470400" y="860806"/>
                  </a:lnTo>
                  <a:lnTo>
                    <a:pt x="4470400" y="1927479"/>
                  </a:lnTo>
                  <a:lnTo>
                    <a:pt x="4489018" y="1923643"/>
                  </a:lnTo>
                  <a:lnTo>
                    <a:pt x="4504347" y="1913242"/>
                  </a:lnTo>
                  <a:lnTo>
                    <a:pt x="4514761" y="1897913"/>
                  </a:lnTo>
                  <a:lnTo>
                    <a:pt x="4518596" y="1879295"/>
                  </a:lnTo>
                  <a:lnTo>
                    <a:pt x="4518596" y="908989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86547" y="1028699"/>
              <a:ext cx="4422775" cy="8938895"/>
            </a:xfrm>
            <a:custGeom>
              <a:avLst/>
              <a:gdLst/>
              <a:ahLst/>
              <a:cxnLst/>
              <a:rect l="l" t="t" r="r" b="b"/>
              <a:pathLst>
                <a:path w="4422775" h="8938895">
                  <a:moveTo>
                    <a:pt x="3767321" y="8938625"/>
                  </a:moveTo>
                  <a:lnTo>
                    <a:pt x="654899" y="8938625"/>
                  </a:lnTo>
                  <a:lnTo>
                    <a:pt x="606059" y="8936827"/>
                  </a:lnTo>
                  <a:lnTo>
                    <a:pt x="558189" y="8931518"/>
                  </a:lnTo>
                  <a:lnTo>
                    <a:pt x="511414" y="8922823"/>
                  </a:lnTo>
                  <a:lnTo>
                    <a:pt x="465862" y="8910872"/>
                  </a:lnTo>
                  <a:lnTo>
                    <a:pt x="421661" y="8895791"/>
                  </a:lnTo>
                  <a:lnTo>
                    <a:pt x="378936" y="8877706"/>
                  </a:lnTo>
                  <a:lnTo>
                    <a:pt x="337817" y="8856746"/>
                  </a:lnTo>
                  <a:lnTo>
                    <a:pt x="298429" y="8833037"/>
                  </a:lnTo>
                  <a:lnTo>
                    <a:pt x="260899" y="8806706"/>
                  </a:lnTo>
                  <a:lnTo>
                    <a:pt x="225356" y="8777881"/>
                  </a:lnTo>
                  <a:lnTo>
                    <a:pt x="191925" y="8746689"/>
                  </a:lnTo>
                  <a:lnTo>
                    <a:pt x="160734" y="8713257"/>
                  </a:lnTo>
                  <a:lnTo>
                    <a:pt x="131911" y="8677712"/>
                  </a:lnTo>
                  <a:lnTo>
                    <a:pt x="105582" y="8640181"/>
                  </a:lnTo>
                  <a:lnTo>
                    <a:pt x="81874" y="8600791"/>
                  </a:lnTo>
                  <a:lnTo>
                    <a:pt x="60915" y="8559670"/>
                  </a:lnTo>
                  <a:lnTo>
                    <a:pt x="42832" y="8516944"/>
                  </a:lnTo>
                  <a:lnTo>
                    <a:pt x="27751" y="8472742"/>
                  </a:lnTo>
                  <a:lnTo>
                    <a:pt x="15800" y="8427189"/>
                  </a:lnTo>
                  <a:lnTo>
                    <a:pt x="7107" y="8380413"/>
                  </a:lnTo>
                  <a:lnTo>
                    <a:pt x="1918" y="8333630"/>
                  </a:lnTo>
                  <a:lnTo>
                    <a:pt x="1798" y="8332542"/>
                  </a:lnTo>
                  <a:lnTo>
                    <a:pt x="80" y="8285896"/>
                  </a:lnTo>
                  <a:lnTo>
                    <a:pt x="0" y="654899"/>
                  </a:lnTo>
                  <a:lnTo>
                    <a:pt x="821" y="621736"/>
                  </a:lnTo>
                  <a:lnTo>
                    <a:pt x="7391" y="555411"/>
                  </a:lnTo>
                  <a:lnTo>
                    <a:pt x="16460" y="507396"/>
                  </a:lnTo>
                  <a:lnTo>
                    <a:pt x="28474" y="459961"/>
                  </a:lnTo>
                  <a:lnTo>
                    <a:pt x="45449" y="415061"/>
                  </a:lnTo>
                  <a:lnTo>
                    <a:pt x="65708" y="370161"/>
                  </a:lnTo>
                  <a:lnTo>
                    <a:pt x="88192" y="328888"/>
                  </a:lnTo>
                  <a:lnTo>
                    <a:pt x="113072" y="289119"/>
                  </a:lnTo>
                  <a:lnTo>
                    <a:pt x="145312" y="243533"/>
                  </a:lnTo>
                  <a:lnTo>
                    <a:pt x="176387" y="207392"/>
                  </a:lnTo>
                  <a:lnTo>
                    <a:pt x="204244" y="180357"/>
                  </a:lnTo>
                  <a:lnTo>
                    <a:pt x="227242" y="159139"/>
                  </a:lnTo>
                  <a:lnTo>
                    <a:pt x="277241" y="119604"/>
                  </a:lnTo>
                  <a:lnTo>
                    <a:pt x="318139" y="93044"/>
                  </a:lnTo>
                  <a:lnTo>
                    <a:pt x="361236" y="69441"/>
                  </a:lnTo>
                  <a:lnTo>
                    <a:pt x="406334" y="48974"/>
                  </a:lnTo>
                  <a:lnTo>
                    <a:pt x="453235" y="31824"/>
                  </a:lnTo>
                  <a:lnTo>
                    <a:pt x="501740" y="18171"/>
                  </a:lnTo>
                  <a:lnTo>
                    <a:pt x="551652" y="8196"/>
                  </a:lnTo>
                  <a:lnTo>
                    <a:pt x="603374" y="2006"/>
                  </a:lnTo>
                  <a:lnTo>
                    <a:pt x="604579" y="2006"/>
                  </a:lnTo>
                  <a:lnTo>
                    <a:pt x="654899" y="0"/>
                  </a:lnTo>
                  <a:lnTo>
                    <a:pt x="3769516" y="0"/>
                  </a:lnTo>
                  <a:lnTo>
                    <a:pt x="3821572" y="2006"/>
                  </a:lnTo>
                  <a:lnTo>
                    <a:pt x="3872509" y="7943"/>
                  </a:lnTo>
                  <a:lnTo>
                    <a:pt x="3922184" y="17684"/>
                  </a:lnTo>
                  <a:lnTo>
                    <a:pt x="3970451" y="31102"/>
                  </a:lnTo>
                  <a:lnTo>
                    <a:pt x="4005423" y="43805"/>
                  </a:lnTo>
                  <a:lnTo>
                    <a:pt x="654899" y="43805"/>
                  </a:lnTo>
                  <a:lnTo>
                    <a:pt x="607167" y="45645"/>
                  </a:lnTo>
                  <a:lnTo>
                    <a:pt x="560436" y="51076"/>
                  </a:lnTo>
                  <a:lnTo>
                    <a:pt x="514841" y="59961"/>
                  </a:lnTo>
                  <a:lnTo>
                    <a:pt x="470519" y="72167"/>
                  </a:lnTo>
                  <a:lnTo>
                    <a:pt x="427606" y="87559"/>
                  </a:lnTo>
                  <a:lnTo>
                    <a:pt x="386239" y="106002"/>
                  </a:lnTo>
                  <a:lnTo>
                    <a:pt x="346553" y="127361"/>
                  </a:lnTo>
                  <a:lnTo>
                    <a:pt x="308685" y="151501"/>
                  </a:lnTo>
                  <a:lnTo>
                    <a:pt x="272771" y="178288"/>
                  </a:lnTo>
                  <a:lnTo>
                    <a:pt x="238947" y="207587"/>
                  </a:lnTo>
                  <a:lnTo>
                    <a:pt x="207350" y="239262"/>
                  </a:lnTo>
                  <a:lnTo>
                    <a:pt x="178116" y="273180"/>
                  </a:lnTo>
                  <a:lnTo>
                    <a:pt x="151380" y="309205"/>
                  </a:lnTo>
                  <a:lnTo>
                    <a:pt x="127280" y="347202"/>
                  </a:lnTo>
                  <a:lnTo>
                    <a:pt x="105951" y="387037"/>
                  </a:lnTo>
                  <a:lnTo>
                    <a:pt x="87530" y="428575"/>
                  </a:lnTo>
                  <a:lnTo>
                    <a:pt x="72152" y="471682"/>
                  </a:lnTo>
                  <a:lnTo>
                    <a:pt x="59955" y="516221"/>
                  </a:lnTo>
                  <a:lnTo>
                    <a:pt x="51074" y="562059"/>
                  </a:lnTo>
                  <a:lnTo>
                    <a:pt x="45645" y="609060"/>
                  </a:lnTo>
                  <a:lnTo>
                    <a:pt x="43889" y="654899"/>
                  </a:lnTo>
                  <a:lnTo>
                    <a:pt x="43805" y="8285896"/>
                  </a:lnTo>
                  <a:lnTo>
                    <a:pt x="45603" y="8332542"/>
                  </a:lnTo>
                  <a:lnTo>
                    <a:pt x="51083" y="8380413"/>
                  </a:lnTo>
                  <a:lnTo>
                    <a:pt x="59955" y="8425959"/>
                  </a:lnTo>
                  <a:lnTo>
                    <a:pt x="72152" y="8470282"/>
                  </a:lnTo>
                  <a:lnTo>
                    <a:pt x="87530" y="8513195"/>
                  </a:lnTo>
                  <a:lnTo>
                    <a:pt x="105951" y="8554563"/>
                  </a:lnTo>
                  <a:lnTo>
                    <a:pt x="127280" y="8594249"/>
                  </a:lnTo>
                  <a:lnTo>
                    <a:pt x="151380" y="8632117"/>
                  </a:lnTo>
                  <a:lnTo>
                    <a:pt x="178116" y="8668030"/>
                  </a:lnTo>
                  <a:lnTo>
                    <a:pt x="207350" y="8701854"/>
                  </a:lnTo>
                  <a:lnTo>
                    <a:pt x="238947" y="8733450"/>
                  </a:lnTo>
                  <a:lnTo>
                    <a:pt x="272771" y="8762684"/>
                  </a:lnTo>
                  <a:lnTo>
                    <a:pt x="308685" y="8789419"/>
                  </a:lnTo>
                  <a:lnTo>
                    <a:pt x="346553" y="8813519"/>
                  </a:lnTo>
                  <a:lnTo>
                    <a:pt x="386239" y="8834847"/>
                  </a:lnTo>
                  <a:lnTo>
                    <a:pt x="427606" y="8853267"/>
                  </a:lnTo>
                  <a:lnTo>
                    <a:pt x="470519" y="8868644"/>
                  </a:lnTo>
                  <a:lnTo>
                    <a:pt x="514841" y="8880841"/>
                  </a:lnTo>
                  <a:lnTo>
                    <a:pt x="560436" y="8889722"/>
                  </a:lnTo>
                  <a:lnTo>
                    <a:pt x="607167" y="8895150"/>
                  </a:lnTo>
                  <a:lnTo>
                    <a:pt x="654899" y="8896990"/>
                  </a:lnTo>
                  <a:lnTo>
                    <a:pt x="3997045" y="8896990"/>
                  </a:lnTo>
                  <a:lnTo>
                    <a:pt x="3956359" y="8910872"/>
                  </a:lnTo>
                  <a:lnTo>
                    <a:pt x="3910807" y="8922823"/>
                  </a:lnTo>
                  <a:lnTo>
                    <a:pt x="3864032" y="8931518"/>
                  </a:lnTo>
                  <a:lnTo>
                    <a:pt x="3816161" y="8936827"/>
                  </a:lnTo>
                  <a:lnTo>
                    <a:pt x="3767321" y="8938625"/>
                  </a:lnTo>
                  <a:close/>
                </a:path>
                <a:path w="4422775" h="8938895">
                  <a:moveTo>
                    <a:pt x="3997045" y="8896990"/>
                  </a:moveTo>
                  <a:lnTo>
                    <a:pt x="3767321" y="8896990"/>
                  </a:lnTo>
                  <a:lnTo>
                    <a:pt x="3815051" y="8895150"/>
                  </a:lnTo>
                  <a:lnTo>
                    <a:pt x="3861781" y="8889722"/>
                  </a:lnTo>
                  <a:lnTo>
                    <a:pt x="3907375" y="8880841"/>
                  </a:lnTo>
                  <a:lnTo>
                    <a:pt x="3951696" y="8868644"/>
                  </a:lnTo>
                  <a:lnTo>
                    <a:pt x="3994608" y="8853267"/>
                  </a:lnTo>
                  <a:lnTo>
                    <a:pt x="4035975" y="8834847"/>
                  </a:lnTo>
                  <a:lnTo>
                    <a:pt x="4075661" y="8813519"/>
                  </a:lnTo>
                  <a:lnTo>
                    <a:pt x="4113529" y="8789419"/>
                  </a:lnTo>
                  <a:lnTo>
                    <a:pt x="4149443" y="8762684"/>
                  </a:lnTo>
                  <a:lnTo>
                    <a:pt x="4183267" y="8733450"/>
                  </a:lnTo>
                  <a:lnTo>
                    <a:pt x="4214865" y="8701854"/>
                  </a:lnTo>
                  <a:lnTo>
                    <a:pt x="4244100" y="8668030"/>
                  </a:lnTo>
                  <a:lnTo>
                    <a:pt x="4270836" y="8632117"/>
                  </a:lnTo>
                  <a:lnTo>
                    <a:pt x="4294937" y="8594249"/>
                  </a:lnTo>
                  <a:lnTo>
                    <a:pt x="4316267" y="8554563"/>
                  </a:lnTo>
                  <a:lnTo>
                    <a:pt x="4334689" y="8513195"/>
                  </a:lnTo>
                  <a:lnTo>
                    <a:pt x="4350067" y="8470282"/>
                  </a:lnTo>
                  <a:lnTo>
                    <a:pt x="4362265" y="8425959"/>
                  </a:lnTo>
                  <a:lnTo>
                    <a:pt x="4371137" y="8380413"/>
                  </a:lnTo>
                  <a:lnTo>
                    <a:pt x="4376575" y="8333630"/>
                  </a:lnTo>
                  <a:lnTo>
                    <a:pt x="4378415" y="8285896"/>
                  </a:lnTo>
                  <a:lnTo>
                    <a:pt x="4378415" y="654899"/>
                  </a:lnTo>
                  <a:lnTo>
                    <a:pt x="4376648" y="609060"/>
                  </a:lnTo>
                  <a:lnTo>
                    <a:pt x="4376575" y="607167"/>
                  </a:lnTo>
                  <a:lnTo>
                    <a:pt x="4371146" y="560436"/>
                  </a:lnTo>
                  <a:lnTo>
                    <a:pt x="4362265" y="514841"/>
                  </a:lnTo>
                  <a:lnTo>
                    <a:pt x="4350067" y="470519"/>
                  </a:lnTo>
                  <a:lnTo>
                    <a:pt x="4334689" y="427606"/>
                  </a:lnTo>
                  <a:lnTo>
                    <a:pt x="4316267" y="386239"/>
                  </a:lnTo>
                  <a:lnTo>
                    <a:pt x="4294937" y="346553"/>
                  </a:lnTo>
                  <a:lnTo>
                    <a:pt x="4270836" y="308685"/>
                  </a:lnTo>
                  <a:lnTo>
                    <a:pt x="4244100" y="272771"/>
                  </a:lnTo>
                  <a:lnTo>
                    <a:pt x="4214865" y="238947"/>
                  </a:lnTo>
                  <a:lnTo>
                    <a:pt x="4183309" y="207392"/>
                  </a:lnTo>
                  <a:lnTo>
                    <a:pt x="4149443" y="178116"/>
                  </a:lnTo>
                  <a:lnTo>
                    <a:pt x="4113691" y="151501"/>
                  </a:lnTo>
                  <a:lnTo>
                    <a:pt x="4075788" y="127361"/>
                  </a:lnTo>
                  <a:lnTo>
                    <a:pt x="4036070" y="106002"/>
                  </a:lnTo>
                  <a:lnTo>
                    <a:pt x="3994674" y="87559"/>
                  </a:lnTo>
                  <a:lnTo>
                    <a:pt x="3951738" y="72167"/>
                  </a:lnTo>
                  <a:lnTo>
                    <a:pt x="3907398" y="59961"/>
                  </a:lnTo>
                  <a:lnTo>
                    <a:pt x="3861791" y="51076"/>
                  </a:lnTo>
                  <a:lnTo>
                    <a:pt x="3815053" y="45645"/>
                  </a:lnTo>
                  <a:lnTo>
                    <a:pt x="3767321" y="43805"/>
                  </a:lnTo>
                  <a:lnTo>
                    <a:pt x="4005423" y="43805"/>
                  </a:lnTo>
                  <a:lnTo>
                    <a:pt x="4062192" y="68467"/>
                  </a:lnTo>
                  <a:lnTo>
                    <a:pt x="4105377" y="92160"/>
                  </a:lnTo>
                  <a:lnTo>
                    <a:pt x="4146581" y="119027"/>
                  </a:lnTo>
                  <a:lnTo>
                    <a:pt x="4185660" y="148940"/>
                  </a:lnTo>
                  <a:lnTo>
                    <a:pt x="4220155" y="179432"/>
                  </a:lnTo>
                  <a:lnTo>
                    <a:pt x="4247708" y="208317"/>
                  </a:lnTo>
                  <a:lnTo>
                    <a:pt x="4278160" y="243841"/>
                  </a:lnTo>
                  <a:lnTo>
                    <a:pt x="4302460" y="275977"/>
                  </a:lnTo>
                  <a:lnTo>
                    <a:pt x="4328032" y="315403"/>
                  </a:lnTo>
                  <a:lnTo>
                    <a:pt x="4351752" y="355752"/>
                  </a:lnTo>
                  <a:lnTo>
                    <a:pt x="4368479" y="391893"/>
                  </a:lnTo>
                  <a:lnTo>
                    <a:pt x="4386414" y="436998"/>
                  </a:lnTo>
                  <a:lnTo>
                    <a:pt x="4398289" y="476046"/>
                  </a:lnTo>
                  <a:lnTo>
                    <a:pt x="4409078" y="523481"/>
                  </a:lnTo>
                  <a:lnTo>
                    <a:pt x="4418927" y="587546"/>
                  </a:lnTo>
                  <a:lnTo>
                    <a:pt x="4422215" y="654899"/>
                  </a:lnTo>
                  <a:lnTo>
                    <a:pt x="4422134" y="8285896"/>
                  </a:lnTo>
                  <a:lnTo>
                    <a:pt x="4420417" y="8332542"/>
                  </a:lnTo>
                  <a:lnTo>
                    <a:pt x="4415108" y="8380413"/>
                  </a:lnTo>
                  <a:lnTo>
                    <a:pt x="4406414" y="8427189"/>
                  </a:lnTo>
                  <a:lnTo>
                    <a:pt x="4394464" y="8472742"/>
                  </a:lnTo>
                  <a:lnTo>
                    <a:pt x="4379384" y="8516944"/>
                  </a:lnTo>
                  <a:lnTo>
                    <a:pt x="4361301" y="8559670"/>
                  </a:lnTo>
                  <a:lnTo>
                    <a:pt x="4340342" y="8600791"/>
                  </a:lnTo>
                  <a:lnTo>
                    <a:pt x="4316635" y="8640181"/>
                  </a:lnTo>
                  <a:lnTo>
                    <a:pt x="4290307" y="8677712"/>
                  </a:lnTo>
                  <a:lnTo>
                    <a:pt x="4261484" y="8713257"/>
                  </a:lnTo>
                  <a:lnTo>
                    <a:pt x="4230294" y="8746689"/>
                  </a:lnTo>
                  <a:lnTo>
                    <a:pt x="4196863" y="8777881"/>
                  </a:lnTo>
                  <a:lnTo>
                    <a:pt x="4161320" y="8806706"/>
                  </a:lnTo>
                  <a:lnTo>
                    <a:pt x="4123791" y="8833037"/>
                  </a:lnTo>
                  <a:lnTo>
                    <a:pt x="4084404" y="8856746"/>
                  </a:lnTo>
                  <a:lnTo>
                    <a:pt x="4043284" y="8877706"/>
                  </a:lnTo>
                  <a:lnTo>
                    <a:pt x="4000560" y="8895791"/>
                  </a:lnTo>
                  <a:lnTo>
                    <a:pt x="3997045" y="889699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6738884" y="1051299"/>
            <a:ext cx="4507230" cy="8916035"/>
            <a:chOff x="6738884" y="1051299"/>
            <a:chExt cx="4507230" cy="8916035"/>
          </a:xfrm>
        </p:grpSpPr>
        <p:sp>
          <p:nvSpPr>
            <p:cNvPr id="11" name="object 11"/>
            <p:cNvSpPr/>
            <p:nvPr/>
          </p:nvSpPr>
          <p:spPr>
            <a:xfrm>
              <a:off x="6830628" y="1094993"/>
              <a:ext cx="4323715" cy="8829040"/>
            </a:xfrm>
            <a:custGeom>
              <a:avLst/>
              <a:gdLst/>
              <a:ahLst/>
              <a:cxnLst/>
              <a:rect l="l" t="t" r="r" b="b"/>
              <a:pathLst>
                <a:path w="4323715" h="8829040">
                  <a:moveTo>
                    <a:pt x="3714109" y="8828623"/>
                  </a:moveTo>
                  <a:lnTo>
                    <a:pt x="609569" y="8828623"/>
                  </a:lnTo>
                  <a:lnTo>
                    <a:pt x="561956" y="8826788"/>
                  </a:lnTo>
                  <a:lnTo>
                    <a:pt x="515341" y="8821373"/>
                  </a:lnTo>
                  <a:lnTo>
                    <a:pt x="469859" y="8812514"/>
                  </a:lnTo>
                  <a:lnTo>
                    <a:pt x="425648" y="8800347"/>
                  </a:lnTo>
                  <a:lnTo>
                    <a:pt x="382842" y="8785008"/>
                  </a:lnTo>
                  <a:lnTo>
                    <a:pt x="341578" y="8766633"/>
                  </a:lnTo>
                  <a:lnTo>
                    <a:pt x="301991" y="8745358"/>
                  </a:lnTo>
                  <a:lnTo>
                    <a:pt x="264217" y="8721319"/>
                  </a:lnTo>
                  <a:lnTo>
                    <a:pt x="228393" y="8694651"/>
                  </a:lnTo>
                  <a:lnTo>
                    <a:pt x="194654" y="8665490"/>
                  </a:lnTo>
                  <a:lnTo>
                    <a:pt x="163135" y="8633973"/>
                  </a:lnTo>
                  <a:lnTo>
                    <a:pt x="133974" y="8600235"/>
                  </a:lnTo>
                  <a:lnTo>
                    <a:pt x="107305" y="8564412"/>
                  </a:lnTo>
                  <a:lnTo>
                    <a:pt x="83265" y="8526641"/>
                  </a:lnTo>
                  <a:lnTo>
                    <a:pt x="61990" y="8487056"/>
                  </a:lnTo>
                  <a:lnTo>
                    <a:pt x="43614" y="8445794"/>
                  </a:lnTo>
                  <a:lnTo>
                    <a:pt x="28275" y="8402991"/>
                  </a:lnTo>
                  <a:lnTo>
                    <a:pt x="16108" y="8358782"/>
                  </a:lnTo>
                  <a:lnTo>
                    <a:pt x="7250" y="8313304"/>
                  </a:lnTo>
                  <a:lnTo>
                    <a:pt x="1835" y="8266693"/>
                  </a:lnTo>
                  <a:lnTo>
                    <a:pt x="0" y="8219084"/>
                  </a:lnTo>
                  <a:lnTo>
                    <a:pt x="0" y="609551"/>
                  </a:lnTo>
                  <a:lnTo>
                    <a:pt x="1835" y="561940"/>
                  </a:lnTo>
                  <a:lnTo>
                    <a:pt x="7250" y="515326"/>
                  </a:lnTo>
                  <a:lnTo>
                    <a:pt x="16108" y="469847"/>
                  </a:lnTo>
                  <a:lnTo>
                    <a:pt x="28275" y="425637"/>
                  </a:lnTo>
                  <a:lnTo>
                    <a:pt x="43614" y="382833"/>
                  </a:lnTo>
                  <a:lnTo>
                    <a:pt x="61990" y="341570"/>
                  </a:lnTo>
                  <a:lnTo>
                    <a:pt x="83265" y="301984"/>
                  </a:lnTo>
                  <a:lnTo>
                    <a:pt x="107305" y="264212"/>
                  </a:lnTo>
                  <a:lnTo>
                    <a:pt x="134027" y="228326"/>
                  </a:lnTo>
                  <a:lnTo>
                    <a:pt x="163135" y="194650"/>
                  </a:lnTo>
                  <a:lnTo>
                    <a:pt x="194654" y="163132"/>
                  </a:lnTo>
                  <a:lnTo>
                    <a:pt x="228393" y="133972"/>
                  </a:lnTo>
                  <a:lnTo>
                    <a:pt x="264217" y="107303"/>
                  </a:lnTo>
                  <a:lnTo>
                    <a:pt x="301991" y="83264"/>
                  </a:lnTo>
                  <a:lnTo>
                    <a:pt x="341578" y="61989"/>
                  </a:lnTo>
                  <a:lnTo>
                    <a:pt x="382842" y="43614"/>
                  </a:lnTo>
                  <a:lnTo>
                    <a:pt x="425648" y="28275"/>
                  </a:lnTo>
                  <a:lnTo>
                    <a:pt x="469859" y="16108"/>
                  </a:lnTo>
                  <a:lnTo>
                    <a:pt x="515341" y="7250"/>
                  </a:lnTo>
                  <a:lnTo>
                    <a:pt x="561956" y="1835"/>
                  </a:lnTo>
                  <a:lnTo>
                    <a:pt x="609569" y="0"/>
                  </a:lnTo>
                  <a:lnTo>
                    <a:pt x="3714109" y="0"/>
                  </a:lnTo>
                  <a:lnTo>
                    <a:pt x="3761718" y="1835"/>
                  </a:lnTo>
                  <a:lnTo>
                    <a:pt x="3808330" y="7250"/>
                  </a:lnTo>
                  <a:lnTo>
                    <a:pt x="3853808" y="16108"/>
                  </a:lnTo>
                  <a:lnTo>
                    <a:pt x="3898016" y="28275"/>
                  </a:lnTo>
                  <a:lnTo>
                    <a:pt x="3940819" y="43614"/>
                  </a:lnTo>
                  <a:lnTo>
                    <a:pt x="3982081" y="61989"/>
                  </a:lnTo>
                  <a:lnTo>
                    <a:pt x="4021666" y="83264"/>
                  </a:lnTo>
                  <a:lnTo>
                    <a:pt x="4059438" y="107303"/>
                  </a:lnTo>
                  <a:lnTo>
                    <a:pt x="4095261" y="133972"/>
                  </a:lnTo>
                  <a:lnTo>
                    <a:pt x="4128999" y="163132"/>
                  </a:lnTo>
                  <a:lnTo>
                    <a:pt x="4160516" y="194650"/>
                  </a:lnTo>
                  <a:lnTo>
                    <a:pt x="4186774" y="225030"/>
                  </a:lnTo>
                  <a:lnTo>
                    <a:pt x="587715" y="225030"/>
                  </a:lnTo>
                  <a:lnTo>
                    <a:pt x="538856" y="228326"/>
                  </a:lnTo>
                  <a:lnTo>
                    <a:pt x="538651" y="228326"/>
                  </a:lnTo>
                  <a:lnTo>
                    <a:pt x="491977" y="237927"/>
                  </a:lnTo>
                  <a:lnTo>
                    <a:pt x="447511" y="253398"/>
                  </a:lnTo>
                  <a:lnTo>
                    <a:pt x="405890" y="274309"/>
                  </a:lnTo>
                  <a:lnTo>
                    <a:pt x="367547" y="300227"/>
                  </a:lnTo>
                  <a:lnTo>
                    <a:pt x="332913" y="330719"/>
                  </a:lnTo>
                  <a:lnTo>
                    <a:pt x="302422" y="365353"/>
                  </a:lnTo>
                  <a:lnTo>
                    <a:pt x="276505" y="403697"/>
                  </a:lnTo>
                  <a:lnTo>
                    <a:pt x="255595" y="445317"/>
                  </a:lnTo>
                  <a:lnTo>
                    <a:pt x="240124" y="489783"/>
                  </a:lnTo>
                  <a:lnTo>
                    <a:pt x="230524" y="536660"/>
                  </a:lnTo>
                  <a:lnTo>
                    <a:pt x="227228" y="585517"/>
                  </a:lnTo>
                  <a:lnTo>
                    <a:pt x="227228" y="8254044"/>
                  </a:lnTo>
                  <a:lnTo>
                    <a:pt x="230524" y="8302897"/>
                  </a:lnTo>
                  <a:lnTo>
                    <a:pt x="240124" y="8349772"/>
                  </a:lnTo>
                  <a:lnTo>
                    <a:pt x="255595" y="8394235"/>
                  </a:lnTo>
                  <a:lnTo>
                    <a:pt x="276505" y="8435855"/>
                  </a:lnTo>
                  <a:lnTo>
                    <a:pt x="302422" y="8474199"/>
                  </a:lnTo>
                  <a:lnTo>
                    <a:pt x="332913" y="8508834"/>
                  </a:lnTo>
                  <a:lnTo>
                    <a:pt x="367547" y="8539328"/>
                  </a:lnTo>
                  <a:lnTo>
                    <a:pt x="405890" y="8565247"/>
                  </a:lnTo>
                  <a:lnTo>
                    <a:pt x="447511" y="8586160"/>
                  </a:lnTo>
                  <a:lnTo>
                    <a:pt x="491977" y="8601634"/>
                  </a:lnTo>
                  <a:lnTo>
                    <a:pt x="538856" y="8611235"/>
                  </a:lnTo>
                  <a:lnTo>
                    <a:pt x="587715" y="8614531"/>
                  </a:lnTo>
                  <a:lnTo>
                    <a:pt x="4177320" y="8614531"/>
                  </a:lnTo>
                  <a:lnTo>
                    <a:pt x="4160516" y="8633973"/>
                  </a:lnTo>
                  <a:lnTo>
                    <a:pt x="4128999" y="8665490"/>
                  </a:lnTo>
                  <a:lnTo>
                    <a:pt x="4095261" y="8694651"/>
                  </a:lnTo>
                  <a:lnTo>
                    <a:pt x="4059438" y="8721319"/>
                  </a:lnTo>
                  <a:lnTo>
                    <a:pt x="4021666" y="8745358"/>
                  </a:lnTo>
                  <a:lnTo>
                    <a:pt x="3982081" y="8766633"/>
                  </a:lnTo>
                  <a:lnTo>
                    <a:pt x="3940819" y="8785008"/>
                  </a:lnTo>
                  <a:lnTo>
                    <a:pt x="3898016" y="8800347"/>
                  </a:lnTo>
                  <a:lnTo>
                    <a:pt x="3853808" y="8812514"/>
                  </a:lnTo>
                  <a:lnTo>
                    <a:pt x="3808330" y="8821373"/>
                  </a:lnTo>
                  <a:lnTo>
                    <a:pt x="3761718" y="8826788"/>
                  </a:lnTo>
                  <a:lnTo>
                    <a:pt x="3714109" y="8828623"/>
                  </a:lnTo>
                  <a:close/>
                </a:path>
                <a:path w="4323715" h="8829040">
                  <a:moveTo>
                    <a:pt x="3067415" y="526529"/>
                  </a:moveTo>
                  <a:lnTo>
                    <a:pt x="1260622" y="526529"/>
                  </a:lnTo>
                  <a:lnTo>
                    <a:pt x="1214280" y="521122"/>
                  </a:lnTo>
                  <a:lnTo>
                    <a:pt x="1171609" y="505739"/>
                  </a:lnTo>
                  <a:lnTo>
                    <a:pt x="1133870" y="481643"/>
                  </a:lnTo>
                  <a:lnTo>
                    <a:pt x="1102323" y="450094"/>
                  </a:lnTo>
                  <a:lnTo>
                    <a:pt x="1078230" y="412355"/>
                  </a:lnTo>
                  <a:lnTo>
                    <a:pt x="1062849" y="369685"/>
                  </a:lnTo>
                  <a:lnTo>
                    <a:pt x="1057442" y="323347"/>
                  </a:lnTo>
                  <a:lnTo>
                    <a:pt x="1057442" y="225030"/>
                  </a:lnTo>
                  <a:lnTo>
                    <a:pt x="3270595" y="225030"/>
                  </a:lnTo>
                  <a:lnTo>
                    <a:pt x="3270595" y="279650"/>
                  </a:lnTo>
                  <a:lnTo>
                    <a:pt x="2680715" y="279650"/>
                  </a:lnTo>
                  <a:lnTo>
                    <a:pt x="2660197" y="283884"/>
                  </a:lnTo>
                  <a:lnTo>
                    <a:pt x="2642753" y="295491"/>
                  </a:lnTo>
                  <a:lnTo>
                    <a:pt x="2641609" y="297128"/>
                  </a:lnTo>
                  <a:lnTo>
                    <a:pt x="1874550" y="297128"/>
                  </a:lnTo>
                  <a:lnTo>
                    <a:pt x="1860438" y="299859"/>
                  </a:lnTo>
                  <a:lnTo>
                    <a:pt x="1848589" y="307506"/>
                  </a:lnTo>
                  <a:lnTo>
                    <a:pt x="1840431" y="319250"/>
                  </a:lnTo>
                  <a:lnTo>
                    <a:pt x="1837395" y="334271"/>
                  </a:lnTo>
                  <a:lnTo>
                    <a:pt x="1840431" y="349291"/>
                  </a:lnTo>
                  <a:lnTo>
                    <a:pt x="1848589" y="361034"/>
                  </a:lnTo>
                  <a:lnTo>
                    <a:pt x="1860438" y="368680"/>
                  </a:lnTo>
                  <a:lnTo>
                    <a:pt x="1874550" y="371410"/>
                  </a:lnTo>
                  <a:lnTo>
                    <a:pt x="2640833" y="371410"/>
                  </a:lnTo>
                  <a:lnTo>
                    <a:pt x="2641930" y="373049"/>
                  </a:lnTo>
                  <a:lnTo>
                    <a:pt x="2659271" y="384655"/>
                  </a:lnTo>
                  <a:lnTo>
                    <a:pt x="2680715" y="388888"/>
                  </a:lnTo>
                  <a:lnTo>
                    <a:pt x="3258266" y="388888"/>
                  </a:lnTo>
                  <a:lnTo>
                    <a:pt x="3249807" y="412355"/>
                  </a:lnTo>
                  <a:lnTo>
                    <a:pt x="3225714" y="450094"/>
                  </a:lnTo>
                  <a:lnTo>
                    <a:pt x="3194167" y="481643"/>
                  </a:lnTo>
                  <a:lnTo>
                    <a:pt x="3156428" y="505739"/>
                  </a:lnTo>
                  <a:lnTo>
                    <a:pt x="3113757" y="521122"/>
                  </a:lnTo>
                  <a:lnTo>
                    <a:pt x="3067415" y="526529"/>
                  </a:lnTo>
                  <a:close/>
                </a:path>
                <a:path w="4323715" h="8829040">
                  <a:moveTo>
                    <a:pt x="4177320" y="8614531"/>
                  </a:moveTo>
                  <a:lnTo>
                    <a:pt x="3740322" y="8614531"/>
                  </a:lnTo>
                  <a:lnTo>
                    <a:pt x="3789181" y="8611235"/>
                  </a:lnTo>
                  <a:lnTo>
                    <a:pt x="3836060" y="8601634"/>
                  </a:lnTo>
                  <a:lnTo>
                    <a:pt x="3880526" y="8586160"/>
                  </a:lnTo>
                  <a:lnTo>
                    <a:pt x="3922147" y="8565247"/>
                  </a:lnTo>
                  <a:lnTo>
                    <a:pt x="3960490" y="8539328"/>
                  </a:lnTo>
                  <a:lnTo>
                    <a:pt x="3995124" y="8508834"/>
                  </a:lnTo>
                  <a:lnTo>
                    <a:pt x="4025615" y="8474199"/>
                  </a:lnTo>
                  <a:lnTo>
                    <a:pt x="4051532" y="8435855"/>
                  </a:lnTo>
                  <a:lnTo>
                    <a:pt x="4072442" y="8394235"/>
                  </a:lnTo>
                  <a:lnTo>
                    <a:pt x="4087913" y="8349772"/>
                  </a:lnTo>
                  <a:lnTo>
                    <a:pt x="4097513" y="8302897"/>
                  </a:lnTo>
                  <a:lnTo>
                    <a:pt x="4100809" y="8254044"/>
                  </a:lnTo>
                  <a:lnTo>
                    <a:pt x="4098615" y="8254044"/>
                  </a:lnTo>
                  <a:lnTo>
                    <a:pt x="4098615" y="585517"/>
                  </a:lnTo>
                  <a:lnTo>
                    <a:pt x="4095319" y="536660"/>
                  </a:lnTo>
                  <a:lnTo>
                    <a:pt x="4085719" y="489783"/>
                  </a:lnTo>
                  <a:lnTo>
                    <a:pt x="4070248" y="445317"/>
                  </a:lnTo>
                  <a:lnTo>
                    <a:pt x="4049337" y="403697"/>
                  </a:lnTo>
                  <a:lnTo>
                    <a:pt x="4023420" y="365353"/>
                  </a:lnTo>
                  <a:lnTo>
                    <a:pt x="3992929" y="330719"/>
                  </a:lnTo>
                  <a:lnTo>
                    <a:pt x="3958295" y="300227"/>
                  </a:lnTo>
                  <a:lnTo>
                    <a:pt x="3919952" y="274309"/>
                  </a:lnTo>
                  <a:lnTo>
                    <a:pt x="3878331" y="253398"/>
                  </a:lnTo>
                  <a:lnTo>
                    <a:pt x="3833865" y="237927"/>
                  </a:lnTo>
                  <a:lnTo>
                    <a:pt x="3786987" y="228326"/>
                  </a:lnTo>
                  <a:lnTo>
                    <a:pt x="3785267" y="228326"/>
                  </a:lnTo>
                  <a:lnTo>
                    <a:pt x="3738128" y="225030"/>
                  </a:lnTo>
                  <a:lnTo>
                    <a:pt x="4186774" y="225030"/>
                  </a:lnTo>
                  <a:lnTo>
                    <a:pt x="4189623" y="228326"/>
                  </a:lnTo>
                  <a:lnTo>
                    <a:pt x="4216344" y="264212"/>
                  </a:lnTo>
                  <a:lnTo>
                    <a:pt x="4240384" y="301984"/>
                  </a:lnTo>
                  <a:lnTo>
                    <a:pt x="4261659" y="341570"/>
                  </a:lnTo>
                  <a:lnTo>
                    <a:pt x="4280034" y="382833"/>
                  </a:lnTo>
                  <a:lnTo>
                    <a:pt x="4295373" y="425637"/>
                  </a:lnTo>
                  <a:lnTo>
                    <a:pt x="4307540" y="469847"/>
                  </a:lnTo>
                  <a:lnTo>
                    <a:pt x="4316398" y="515326"/>
                  </a:lnTo>
                  <a:lnTo>
                    <a:pt x="4321813" y="561940"/>
                  </a:lnTo>
                  <a:lnTo>
                    <a:pt x="4323648" y="609551"/>
                  </a:lnTo>
                  <a:lnTo>
                    <a:pt x="4323648" y="8219084"/>
                  </a:lnTo>
                  <a:lnTo>
                    <a:pt x="4321813" y="8266693"/>
                  </a:lnTo>
                  <a:lnTo>
                    <a:pt x="4316398" y="8313304"/>
                  </a:lnTo>
                  <a:lnTo>
                    <a:pt x="4307540" y="8358782"/>
                  </a:lnTo>
                  <a:lnTo>
                    <a:pt x="4295373" y="8402991"/>
                  </a:lnTo>
                  <a:lnTo>
                    <a:pt x="4280034" y="8445794"/>
                  </a:lnTo>
                  <a:lnTo>
                    <a:pt x="4261659" y="8487056"/>
                  </a:lnTo>
                  <a:lnTo>
                    <a:pt x="4240384" y="8526641"/>
                  </a:lnTo>
                  <a:lnTo>
                    <a:pt x="4216344" y="8564412"/>
                  </a:lnTo>
                  <a:lnTo>
                    <a:pt x="4189676" y="8600235"/>
                  </a:lnTo>
                  <a:lnTo>
                    <a:pt x="4177320" y="8614531"/>
                  </a:lnTo>
                  <a:close/>
                </a:path>
                <a:path w="4323715" h="8829040">
                  <a:moveTo>
                    <a:pt x="3258266" y="388888"/>
                  </a:moveTo>
                  <a:lnTo>
                    <a:pt x="2680715" y="388888"/>
                  </a:lnTo>
                  <a:lnTo>
                    <a:pt x="2702147" y="384655"/>
                  </a:lnTo>
                  <a:lnTo>
                    <a:pt x="2719490" y="373049"/>
                  </a:lnTo>
                  <a:lnTo>
                    <a:pt x="2731100" y="355708"/>
                  </a:lnTo>
                  <a:lnTo>
                    <a:pt x="2735336" y="334271"/>
                  </a:lnTo>
                  <a:lnTo>
                    <a:pt x="2731100" y="312832"/>
                  </a:lnTo>
                  <a:lnTo>
                    <a:pt x="2719490" y="295491"/>
                  </a:lnTo>
                  <a:lnTo>
                    <a:pt x="2702147" y="283884"/>
                  </a:lnTo>
                  <a:lnTo>
                    <a:pt x="2680715" y="279650"/>
                  </a:lnTo>
                  <a:lnTo>
                    <a:pt x="3270595" y="279650"/>
                  </a:lnTo>
                  <a:lnTo>
                    <a:pt x="3270595" y="323347"/>
                  </a:lnTo>
                  <a:lnTo>
                    <a:pt x="3265305" y="368680"/>
                  </a:lnTo>
                  <a:lnTo>
                    <a:pt x="3265188" y="369685"/>
                  </a:lnTo>
                  <a:lnTo>
                    <a:pt x="3258266" y="388888"/>
                  </a:lnTo>
                  <a:close/>
                </a:path>
                <a:path w="4323715" h="8829040">
                  <a:moveTo>
                    <a:pt x="2640833" y="371410"/>
                  </a:moveTo>
                  <a:lnTo>
                    <a:pt x="2398867" y="371410"/>
                  </a:lnTo>
                  <a:lnTo>
                    <a:pt x="2412979" y="368680"/>
                  </a:lnTo>
                  <a:lnTo>
                    <a:pt x="2424828" y="361034"/>
                  </a:lnTo>
                  <a:lnTo>
                    <a:pt x="2432985" y="349291"/>
                  </a:lnTo>
                  <a:lnTo>
                    <a:pt x="2436022" y="334271"/>
                  </a:lnTo>
                  <a:lnTo>
                    <a:pt x="2432985" y="319250"/>
                  </a:lnTo>
                  <a:lnTo>
                    <a:pt x="2424828" y="307506"/>
                  </a:lnTo>
                  <a:lnTo>
                    <a:pt x="2412979" y="299859"/>
                  </a:lnTo>
                  <a:lnTo>
                    <a:pt x="2398867" y="297128"/>
                  </a:lnTo>
                  <a:lnTo>
                    <a:pt x="2641609" y="297128"/>
                  </a:lnTo>
                  <a:lnTo>
                    <a:pt x="2630635" y="312832"/>
                  </a:lnTo>
                  <a:lnTo>
                    <a:pt x="2626095" y="334271"/>
                  </a:lnTo>
                  <a:lnTo>
                    <a:pt x="2630326" y="355708"/>
                  </a:lnTo>
                  <a:lnTo>
                    <a:pt x="2640833" y="3714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57857" y="1320027"/>
              <a:ext cx="3871386" cy="838949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668024" y="1392121"/>
              <a:ext cx="598805" cy="74295"/>
            </a:xfrm>
            <a:custGeom>
              <a:avLst/>
              <a:gdLst/>
              <a:ahLst/>
              <a:cxnLst/>
              <a:rect l="l" t="t" r="r" b="b"/>
              <a:pathLst>
                <a:path w="598804" h="74294">
                  <a:moveTo>
                    <a:pt x="561472" y="74282"/>
                  </a:moveTo>
                  <a:lnTo>
                    <a:pt x="37155" y="74282"/>
                  </a:lnTo>
                  <a:lnTo>
                    <a:pt x="23042" y="71552"/>
                  </a:lnTo>
                  <a:lnTo>
                    <a:pt x="11193" y="63905"/>
                  </a:lnTo>
                  <a:lnTo>
                    <a:pt x="3036" y="52163"/>
                  </a:lnTo>
                  <a:lnTo>
                    <a:pt x="0" y="37142"/>
                  </a:lnTo>
                  <a:lnTo>
                    <a:pt x="3036" y="22122"/>
                  </a:lnTo>
                  <a:lnTo>
                    <a:pt x="11193" y="10378"/>
                  </a:lnTo>
                  <a:lnTo>
                    <a:pt x="23042" y="2731"/>
                  </a:lnTo>
                  <a:lnTo>
                    <a:pt x="37155" y="0"/>
                  </a:lnTo>
                  <a:lnTo>
                    <a:pt x="561472" y="0"/>
                  </a:lnTo>
                  <a:lnTo>
                    <a:pt x="575584" y="2731"/>
                  </a:lnTo>
                  <a:lnTo>
                    <a:pt x="587433" y="10378"/>
                  </a:lnTo>
                  <a:lnTo>
                    <a:pt x="595590" y="22122"/>
                  </a:lnTo>
                  <a:lnTo>
                    <a:pt x="598627" y="37142"/>
                  </a:lnTo>
                  <a:lnTo>
                    <a:pt x="595590" y="52163"/>
                  </a:lnTo>
                  <a:lnTo>
                    <a:pt x="587433" y="63905"/>
                  </a:lnTo>
                  <a:lnTo>
                    <a:pt x="575584" y="71552"/>
                  </a:lnTo>
                  <a:lnTo>
                    <a:pt x="561472" y="74282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56724" y="1374644"/>
              <a:ext cx="109240" cy="10923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738874" y="2231071"/>
              <a:ext cx="4507230" cy="2110740"/>
            </a:xfrm>
            <a:custGeom>
              <a:avLst/>
              <a:gdLst/>
              <a:ahLst/>
              <a:cxnLst/>
              <a:rect l="l" t="t" r="r" b="b"/>
              <a:pathLst>
                <a:path w="4507230" h="2110740">
                  <a:moveTo>
                    <a:pt x="48069" y="1446314"/>
                  </a:moveTo>
                  <a:lnTo>
                    <a:pt x="29502" y="1450136"/>
                  </a:lnTo>
                  <a:lnTo>
                    <a:pt x="14211" y="1460512"/>
                  </a:lnTo>
                  <a:lnTo>
                    <a:pt x="3822" y="1475816"/>
                  </a:lnTo>
                  <a:lnTo>
                    <a:pt x="0" y="1494383"/>
                  </a:lnTo>
                  <a:lnTo>
                    <a:pt x="0" y="2062403"/>
                  </a:lnTo>
                  <a:lnTo>
                    <a:pt x="3822" y="2080983"/>
                  </a:lnTo>
                  <a:lnTo>
                    <a:pt x="14211" y="2096287"/>
                  </a:lnTo>
                  <a:lnTo>
                    <a:pt x="29502" y="2106650"/>
                  </a:lnTo>
                  <a:lnTo>
                    <a:pt x="48069" y="2110473"/>
                  </a:lnTo>
                  <a:lnTo>
                    <a:pt x="48069" y="1446314"/>
                  </a:lnTo>
                  <a:close/>
                </a:path>
                <a:path w="4507230" h="2110740">
                  <a:moveTo>
                    <a:pt x="48069" y="640143"/>
                  </a:moveTo>
                  <a:lnTo>
                    <a:pt x="29502" y="643623"/>
                  </a:lnTo>
                  <a:lnTo>
                    <a:pt x="14211" y="653249"/>
                  </a:lnTo>
                  <a:lnTo>
                    <a:pt x="3822" y="667791"/>
                  </a:lnTo>
                  <a:lnTo>
                    <a:pt x="0" y="686015"/>
                  </a:lnTo>
                  <a:lnTo>
                    <a:pt x="0" y="1254048"/>
                  </a:lnTo>
                  <a:lnTo>
                    <a:pt x="3822" y="1272628"/>
                  </a:lnTo>
                  <a:lnTo>
                    <a:pt x="14211" y="1287919"/>
                  </a:lnTo>
                  <a:lnTo>
                    <a:pt x="29502" y="1298295"/>
                  </a:lnTo>
                  <a:lnTo>
                    <a:pt x="48069" y="1302118"/>
                  </a:lnTo>
                  <a:lnTo>
                    <a:pt x="48069" y="640143"/>
                  </a:lnTo>
                  <a:close/>
                </a:path>
                <a:path w="4507230" h="2110740">
                  <a:moveTo>
                    <a:pt x="48069" y="0"/>
                  </a:moveTo>
                  <a:lnTo>
                    <a:pt x="29502" y="3492"/>
                  </a:lnTo>
                  <a:lnTo>
                    <a:pt x="14211" y="13119"/>
                  </a:lnTo>
                  <a:lnTo>
                    <a:pt x="3822" y="27660"/>
                  </a:lnTo>
                  <a:lnTo>
                    <a:pt x="0" y="45885"/>
                  </a:lnTo>
                  <a:lnTo>
                    <a:pt x="0" y="318985"/>
                  </a:lnTo>
                  <a:lnTo>
                    <a:pt x="3822" y="337553"/>
                  </a:lnTo>
                  <a:lnTo>
                    <a:pt x="14211" y="352844"/>
                  </a:lnTo>
                  <a:lnTo>
                    <a:pt x="29502" y="363220"/>
                  </a:lnTo>
                  <a:lnTo>
                    <a:pt x="48069" y="367042"/>
                  </a:lnTo>
                  <a:lnTo>
                    <a:pt x="48069" y="0"/>
                  </a:lnTo>
                  <a:close/>
                </a:path>
                <a:path w="4507230" h="2110740">
                  <a:moveTo>
                    <a:pt x="4507179" y="906691"/>
                  </a:moveTo>
                  <a:lnTo>
                    <a:pt x="4503344" y="888111"/>
                  </a:lnTo>
                  <a:lnTo>
                    <a:pt x="4492968" y="872820"/>
                  </a:lnTo>
                  <a:lnTo>
                    <a:pt x="4477677" y="862444"/>
                  </a:lnTo>
                  <a:lnTo>
                    <a:pt x="4459109" y="858634"/>
                  </a:lnTo>
                  <a:lnTo>
                    <a:pt x="4459109" y="1922589"/>
                  </a:lnTo>
                  <a:lnTo>
                    <a:pt x="4477677" y="1918766"/>
                  </a:lnTo>
                  <a:lnTo>
                    <a:pt x="4492968" y="1908390"/>
                  </a:lnTo>
                  <a:lnTo>
                    <a:pt x="4503344" y="1893100"/>
                  </a:lnTo>
                  <a:lnTo>
                    <a:pt x="4507179" y="1874532"/>
                  </a:lnTo>
                  <a:lnTo>
                    <a:pt x="4507179" y="90669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786950" y="1051299"/>
              <a:ext cx="4411345" cy="8916035"/>
            </a:xfrm>
            <a:custGeom>
              <a:avLst/>
              <a:gdLst/>
              <a:ahLst/>
              <a:cxnLst/>
              <a:rect l="l" t="t" r="r" b="b"/>
              <a:pathLst>
                <a:path w="4411345" h="8916035">
                  <a:moveTo>
                    <a:pt x="3757787" y="8916025"/>
                  </a:moveTo>
                  <a:lnTo>
                    <a:pt x="653247" y="8916025"/>
                  </a:lnTo>
                  <a:lnTo>
                    <a:pt x="604530" y="8914232"/>
                  </a:lnTo>
                  <a:lnTo>
                    <a:pt x="556780" y="8908936"/>
                  </a:lnTo>
                  <a:lnTo>
                    <a:pt x="510124" y="8900264"/>
                  </a:lnTo>
                  <a:lnTo>
                    <a:pt x="464687" y="8888344"/>
                  </a:lnTo>
                  <a:lnTo>
                    <a:pt x="420597" y="8873301"/>
                  </a:lnTo>
                  <a:lnTo>
                    <a:pt x="377980" y="8855263"/>
                  </a:lnTo>
                  <a:lnTo>
                    <a:pt x="336964" y="8834357"/>
                  </a:lnTo>
                  <a:lnTo>
                    <a:pt x="297676" y="8810709"/>
                  </a:lnTo>
                  <a:lnTo>
                    <a:pt x="260241" y="8784447"/>
                  </a:lnTo>
                  <a:lnTo>
                    <a:pt x="224787" y="8755696"/>
                  </a:lnTo>
                  <a:lnTo>
                    <a:pt x="191441" y="8724584"/>
                  </a:lnTo>
                  <a:lnTo>
                    <a:pt x="160329" y="8691238"/>
                  </a:lnTo>
                  <a:lnTo>
                    <a:pt x="131578" y="8655784"/>
                  </a:lnTo>
                  <a:lnTo>
                    <a:pt x="105315" y="8618349"/>
                  </a:lnTo>
                  <a:lnTo>
                    <a:pt x="81667" y="8579060"/>
                  </a:lnTo>
                  <a:lnTo>
                    <a:pt x="60761" y="8538044"/>
                  </a:lnTo>
                  <a:lnTo>
                    <a:pt x="42724" y="8495428"/>
                  </a:lnTo>
                  <a:lnTo>
                    <a:pt x="27681" y="8451338"/>
                  </a:lnTo>
                  <a:lnTo>
                    <a:pt x="15761" y="8405901"/>
                  </a:lnTo>
                  <a:lnTo>
                    <a:pt x="7089" y="8359244"/>
                  </a:lnTo>
                  <a:lnTo>
                    <a:pt x="1914" y="8312581"/>
                  </a:lnTo>
                  <a:lnTo>
                    <a:pt x="1793" y="8311494"/>
                  </a:lnTo>
                  <a:lnTo>
                    <a:pt x="80" y="8264972"/>
                  </a:lnTo>
                  <a:lnTo>
                    <a:pt x="0" y="653245"/>
                  </a:lnTo>
                  <a:lnTo>
                    <a:pt x="817" y="620165"/>
                  </a:lnTo>
                  <a:lnTo>
                    <a:pt x="7368" y="554008"/>
                  </a:lnTo>
                  <a:lnTo>
                    <a:pt x="16414" y="506115"/>
                  </a:lnTo>
                  <a:lnTo>
                    <a:pt x="28407" y="458800"/>
                  </a:lnTo>
                  <a:lnTo>
                    <a:pt x="45323" y="414013"/>
                  </a:lnTo>
                  <a:lnTo>
                    <a:pt x="65531" y="369226"/>
                  </a:lnTo>
                  <a:lnTo>
                    <a:pt x="87966" y="328055"/>
                  </a:lnTo>
                  <a:lnTo>
                    <a:pt x="112779" y="288388"/>
                  </a:lnTo>
                  <a:lnTo>
                    <a:pt x="144947" y="242918"/>
                  </a:lnTo>
                  <a:lnTo>
                    <a:pt x="175945" y="206869"/>
                  </a:lnTo>
                  <a:lnTo>
                    <a:pt x="203725" y="179900"/>
                  </a:lnTo>
                  <a:lnTo>
                    <a:pt x="226664" y="158736"/>
                  </a:lnTo>
                  <a:lnTo>
                    <a:pt x="276537" y="119301"/>
                  </a:lnTo>
                  <a:lnTo>
                    <a:pt x="317329" y="92808"/>
                  </a:lnTo>
                  <a:lnTo>
                    <a:pt x="360316" y="69264"/>
                  </a:lnTo>
                  <a:lnTo>
                    <a:pt x="405300" y="48850"/>
                  </a:lnTo>
                  <a:lnTo>
                    <a:pt x="452084" y="31743"/>
                  </a:lnTo>
                  <a:lnTo>
                    <a:pt x="500469" y="18125"/>
                  </a:lnTo>
                  <a:lnTo>
                    <a:pt x="550256" y="8176"/>
                  </a:lnTo>
                  <a:lnTo>
                    <a:pt x="601850" y="2002"/>
                  </a:lnTo>
                  <a:lnTo>
                    <a:pt x="603053" y="2002"/>
                  </a:lnTo>
                  <a:lnTo>
                    <a:pt x="653247" y="0"/>
                  </a:lnTo>
                  <a:lnTo>
                    <a:pt x="3759982" y="0"/>
                  </a:lnTo>
                  <a:lnTo>
                    <a:pt x="3811907" y="2002"/>
                  </a:lnTo>
                  <a:lnTo>
                    <a:pt x="3862716" y="7924"/>
                  </a:lnTo>
                  <a:lnTo>
                    <a:pt x="3912266" y="17640"/>
                  </a:lnTo>
                  <a:lnTo>
                    <a:pt x="3960412" y="31024"/>
                  </a:lnTo>
                  <a:lnTo>
                    <a:pt x="3995293" y="43693"/>
                  </a:lnTo>
                  <a:lnTo>
                    <a:pt x="653247" y="43693"/>
                  </a:lnTo>
                  <a:lnTo>
                    <a:pt x="605634" y="45529"/>
                  </a:lnTo>
                  <a:lnTo>
                    <a:pt x="559018" y="50945"/>
                  </a:lnTo>
                  <a:lnTo>
                    <a:pt x="513537" y="59809"/>
                  </a:lnTo>
                  <a:lnTo>
                    <a:pt x="469326" y="71984"/>
                  </a:lnTo>
                  <a:lnTo>
                    <a:pt x="426520" y="87337"/>
                  </a:lnTo>
                  <a:lnTo>
                    <a:pt x="385255" y="105733"/>
                  </a:lnTo>
                  <a:lnTo>
                    <a:pt x="345669" y="127039"/>
                  </a:lnTo>
                  <a:lnTo>
                    <a:pt x="307895" y="151118"/>
                  </a:lnTo>
                  <a:lnTo>
                    <a:pt x="272071" y="177837"/>
                  </a:lnTo>
                  <a:lnTo>
                    <a:pt x="238332" y="207062"/>
                  </a:lnTo>
                  <a:lnTo>
                    <a:pt x="206813" y="238657"/>
                  </a:lnTo>
                  <a:lnTo>
                    <a:pt x="177652" y="272489"/>
                  </a:lnTo>
                  <a:lnTo>
                    <a:pt x="150983" y="308423"/>
                  </a:lnTo>
                  <a:lnTo>
                    <a:pt x="126943" y="346325"/>
                  </a:lnTo>
                  <a:lnTo>
                    <a:pt x="105667" y="386059"/>
                  </a:lnTo>
                  <a:lnTo>
                    <a:pt x="87292" y="427492"/>
                  </a:lnTo>
                  <a:lnTo>
                    <a:pt x="71953" y="470489"/>
                  </a:lnTo>
                  <a:lnTo>
                    <a:pt x="59786" y="514915"/>
                  </a:lnTo>
                  <a:lnTo>
                    <a:pt x="50927" y="560637"/>
                  </a:lnTo>
                  <a:lnTo>
                    <a:pt x="45513" y="607519"/>
                  </a:lnTo>
                  <a:lnTo>
                    <a:pt x="43761" y="653245"/>
                  </a:lnTo>
                  <a:lnTo>
                    <a:pt x="43677" y="8264972"/>
                  </a:lnTo>
                  <a:lnTo>
                    <a:pt x="45471" y="8311494"/>
                  </a:lnTo>
                  <a:lnTo>
                    <a:pt x="50937" y="8359244"/>
                  </a:lnTo>
                  <a:lnTo>
                    <a:pt x="59786" y="8404671"/>
                  </a:lnTo>
                  <a:lnTo>
                    <a:pt x="71953" y="8448879"/>
                  </a:lnTo>
                  <a:lnTo>
                    <a:pt x="87292" y="8491682"/>
                  </a:lnTo>
                  <a:lnTo>
                    <a:pt x="105667" y="8532944"/>
                  </a:lnTo>
                  <a:lnTo>
                    <a:pt x="126943" y="8572529"/>
                  </a:lnTo>
                  <a:lnTo>
                    <a:pt x="150983" y="8610301"/>
                  </a:lnTo>
                  <a:lnTo>
                    <a:pt x="177652" y="8646123"/>
                  </a:lnTo>
                  <a:lnTo>
                    <a:pt x="206813" y="8679861"/>
                  </a:lnTo>
                  <a:lnTo>
                    <a:pt x="238332" y="8711379"/>
                  </a:lnTo>
                  <a:lnTo>
                    <a:pt x="272071" y="8740539"/>
                  </a:lnTo>
                  <a:lnTo>
                    <a:pt x="307895" y="8767207"/>
                  </a:lnTo>
                  <a:lnTo>
                    <a:pt x="345669" y="8791247"/>
                  </a:lnTo>
                  <a:lnTo>
                    <a:pt x="385255" y="8812522"/>
                  </a:lnTo>
                  <a:lnTo>
                    <a:pt x="426520" y="8830897"/>
                  </a:lnTo>
                  <a:lnTo>
                    <a:pt x="469326" y="8846236"/>
                  </a:lnTo>
                  <a:lnTo>
                    <a:pt x="513537" y="8858402"/>
                  </a:lnTo>
                  <a:lnTo>
                    <a:pt x="559018" y="8867261"/>
                  </a:lnTo>
                  <a:lnTo>
                    <a:pt x="605634" y="8872676"/>
                  </a:lnTo>
                  <a:lnTo>
                    <a:pt x="653247" y="8874511"/>
                  </a:lnTo>
                  <a:lnTo>
                    <a:pt x="3986890" y="8874511"/>
                  </a:lnTo>
                  <a:lnTo>
                    <a:pt x="3946347" y="8888344"/>
                  </a:lnTo>
                  <a:lnTo>
                    <a:pt x="3900910" y="8900264"/>
                  </a:lnTo>
                  <a:lnTo>
                    <a:pt x="3854254" y="8908936"/>
                  </a:lnTo>
                  <a:lnTo>
                    <a:pt x="3806504" y="8914232"/>
                  </a:lnTo>
                  <a:lnTo>
                    <a:pt x="3757787" y="8916025"/>
                  </a:lnTo>
                  <a:close/>
                </a:path>
                <a:path w="4411345" h="8916035">
                  <a:moveTo>
                    <a:pt x="3986890" y="8874511"/>
                  </a:moveTo>
                  <a:lnTo>
                    <a:pt x="3757787" y="8874511"/>
                  </a:lnTo>
                  <a:lnTo>
                    <a:pt x="3805396" y="8872676"/>
                  </a:lnTo>
                  <a:lnTo>
                    <a:pt x="3852008" y="8867261"/>
                  </a:lnTo>
                  <a:lnTo>
                    <a:pt x="3897486" y="8858402"/>
                  </a:lnTo>
                  <a:lnTo>
                    <a:pt x="3941694" y="8846236"/>
                  </a:lnTo>
                  <a:lnTo>
                    <a:pt x="3984497" y="8830897"/>
                  </a:lnTo>
                  <a:lnTo>
                    <a:pt x="4025759" y="8812522"/>
                  </a:lnTo>
                  <a:lnTo>
                    <a:pt x="4065344" y="8791247"/>
                  </a:lnTo>
                  <a:lnTo>
                    <a:pt x="4103116" y="8767207"/>
                  </a:lnTo>
                  <a:lnTo>
                    <a:pt x="4138938" y="8740539"/>
                  </a:lnTo>
                  <a:lnTo>
                    <a:pt x="4172676" y="8711379"/>
                  </a:lnTo>
                  <a:lnTo>
                    <a:pt x="4204194" y="8679861"/>
                  </a:lnTo>
                  <a:lnTo>
                    <a:pt x="4233354" y="8646123"/>
                  </a:lnTo>
                  <a:lnTo>
                    <a:pt x="4260022" y="8610301"/>
                  </a:lnTo>
                  <a:lnTo>
                    <a:pt x="4284062" y="8572529"/>
                  </a:lnTo>
                  <a:lnTo>
                    <a:pt x="4305337" y="8532944"/>
                  </a:lnTo>
                  <a:lnTo>
                    <a:pt x="4323712" y="8491682"/>
                  </a:lnTo>
                  <a:lnTo>
                    <a:pt x="4339051" y="8448879"/>
                  </a:lnTo>
                  <a:lnTo>
                    <a:pt x="4351217" y="8404671"/>
                  </a:lnTo>
                  <a:lnTo>
                    <a:pt x="4360066" y="8359244"/>
                  </a:lnTo>
                  <a:lnTo>
                    <a:pt x="4365491" y="8312581"/>
                  </a:lnTo>
                  <a:lnTo>
                    <a:pt x="4367326" y="8264972"/>
                  </a:lnTo>
                  <a:lnTo>
                    <a:pt x="4367326" y="653245"/>
                  </a:lnTo>
                  <a:lnTo>
                    <a:pt x="4365564" y="607519"/>
                  </a:lnTo>
                  <a:lnTo>
                    <a:pt x="4360076" y="559020"/>
                  </a:lnTo>
                  <a:lnTo>
                    <a:pt x="4351217" y="513541"/>
                  </a:lnTo>
                  <a:lnTo>
                    <a:pt x="4339051" y="469331"/>
                  </a:lnTo>
                  <a:lnTo>
                    <a:pt x="4323712" y="426526"/>
                  </a:lnTo>
                  <a:lnTo>
                    <a:pt x="4305337" y="385264"/>
                  </a:lnTo>
                  <a:lnTo>
                    <a:pt x="4284062" y="345678"/>
                  </a:lnTo>
                  <a:lnTo>
                    <a:pt x="4260022" y="307905"/>
                  </a:lnTo>
                  <a:lnTo>
                    <a:pt x="4233354" y="272082"/>
                  </a:lnTo>
                  <a:lnTo>
                    <a:pt x="4204194" y="238344"/>
                  </a:lnTo>
                  <a:lnTo>
                    <a:pt x="4172719" y="206869"/>
                  </a:lnTo>
                  <a:lnTo>
                    <a:pt x="4138938" y="177665"/>
                  </a:lnTo>
                  <a:lnTo>
                    <a:pt x="4103278" y="151118"/>
                  </a:lnTo>
                  <a:lnTo>
                    <a:pt x="4065471" y="127039"/>
                  </a:lnTo>
                  <a:lnTo>
                    <a:pt x="4025854" y="105733"/>
                  </a:lnTo>
                  <a:lnTo>
                    <a:pt x="3984563" y="87337"/>
                  </a:lnTo>
                  <a:lnTo>
                    <a:pt x="3941736" y="71984"/>
                  </a:lnTo>
                  <a:lnTo>
                    <a:pt x="3897509" y="59809"/>
                  </a:lnTo>
                  <a:lnTo>
                    <a:pt x="3852017" y="50945"/>
                  </a:lnTo>
                  <a:lnTo>
                    <a:pt x="3805398" y="45529"/>
                  </a:lnTo>
                  <a:lnTo>
                    <a:pt x="3757787" y="43693"/>
                  </a:lnTo>
                  <a:lnTo>
                    <a:pt x="3995293" y="43693"/>
                  </a:lnTo>
                  <a:lnTo>
                    <a:pt x="4051924" y="68293"/>
                  </a:lnTo>
                  <a:lnTo>
                    <a:pt x="4095002" y="91927"/>
                  </a:lnTo>
                  <a:lnTo>
                    <a:pt x="4136105" y="118725"/>
                  </a:lnTo>
                  <a:lnTo>
                    <a:pt x="4175089" y="148563"/>
                  </a:lnTo>
                  <a:lnTo>
                    <a:pt x="4209486" y="178980"/>
                  </a:lnTo>
                  <a:lnTo>
                    <a:pt x="4236975" y="207791"/>
                  </a:lnTo>
                  <a:lnTo>
                    <a:pt x="4267356" y="243226"/>
                  </a:lnTo>
                  <a:lnTo>
                    <a:pt x="4291588" y="275279"/>
                  </a:lnTo>
                  <a:lnTo>
                    <a:pt x="4317095" y="314606"/>
                  </a:lnTo>
                  <a:lnTo>
                    <a:pt x="4340734" y="354853"/>
                  </a:lnTo>
                  <a:lnTo>
                    <a:pt x="4357428" y="390902"/>
                  </a:lnTo>
                  <a:lnTo>
                    <a:pt x="4375317" y="435895"/>
                  </a:lnTo>
                  <a:lnTo>
                    <a:pt x="4387165" y="474845"/>
                  </a:lnTo>
                  <a:lnTo>
                    <a:pt x="4397928" y="522159"/>
                  </a:lnTo>
                  <a:lnTo>
                    <a:pt x="4407762" y="586062"/>
                  </a:lnTo>
                  <a:lnTo>
                    <a:pt x="4411035" y="653245"/>
                  </a:lnTo>
                  <a:lnTo>
                    <a:pt x="4410954" y="8264972"/>
                  </a:lnTo>
                  <a:lnTo>
                    <a:pt x="4409241" y="8311494"/>
                  </a:lnTo>
                  <a:lnTo>
                    <a:pt x="4403945" y="8359244"/>
                  </a:lnTo>
                  <a:lnTo>
                    <a:pt x="4395274" y="8405901"/>
                  </a:lnTo>
                  <a:lnTo>
                    <a:pt x="4383353" y="8451338"/>
                  </a:lnTo>
                  <a:lnTo>
                    <a:pt x="4368311" y="8495428"/>
                  </a:lnTo>
                  <a:lnTo>
                    <a:pt x="4350273" y="8538044"/>
                  </a:lnTo>
                  <a:lnTo>
                    <a:pt x="4329367" y="8579060"/>
                  </a:lnTo>
                  <a:lnTo>
                    <a:pt x="4305719" y="8618349"/>
                  </a:lnTo>
                  <a:lnTo>
                    <a:pt x="4279456" y="8655784"/>
                  </a:lnTo>
                  <a:lnTo>
                    <a:pt x="4250705" y="8691238"/>
                  </a:lnTo>
                  <a:lnTo>
                    <a:pt x="4219594" y="8724584"/>
                  </a:lnTo>
                  <a:lnTo>
                    <a:pt x="4186247" y="8755696"/>
                  </a:lnTo>
                  <a:lnTo>
                    <a:pt x="4150793" y="8784447"/>
                  </a:lnTo>
                  <a:lnTo>
                    <a:pt x="4113358" y="8810709"/>
                  </a:lnTo>
                  <a:lnTo>
                    <a:pt x="4074070" y="8834357"/>
                  </a:lnTo>
                  <a:lnTo>
                    <a:pt x="4033054" y="8855263"/>
                  </a:lnTo>
                  <a:lnTo>
                    <a:pt x="3990437" y="8873301"/>
                  </a:lnTo>
                  <a:lnTo>
                    <a:pt x="3986890" y="887451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959425" y="1461467"/>
            <a:ext cx="4300220" cy="8506460"/>
            <a:chOff x="12959425" y="1461467"/>
            <a:chExt cx="4300220" cy="8506460"/>
          </a:xfrm>
        </p:grpSpPr>
        <p:sp>
          <p:nvSpPr>
            <p:cNvPr id="18" name="object 18"/>
            <p:cNvSpPr/>
            <p:nvPr/>
          </p:nvSpPr>
          <p:spPr>
            <a:xfrm>
              <a:off x="13046963" y="1503154"/>
              <a:ext cx="4124960" cy="8422640"/>
            </a:xfrm>
            <a:custGeom>
              <a:avLst/>
              <a:gdLst/>
              <a:ahLst/>
              <a:cxnLst/>
              <a:rect l="l" t="t" r="r" b="b"/>
              <a:pathLst>
                <a:path w="4124959" h="8422640">
                  <a:moveTo>
                    <a:pt x="3543269" y="8422565"/>
                  </a:moveTo>
                  <a:lnTo>
                    <a:pt x="581527" y="8422565"/>
                  </a:lnTo>
                  <a:lnTo>
                    <a:pt x="533858" y="8420636"/>
                  </a:lnTo>
                  <a:lnTo>
                    <a:pt x="487245" y="8414950"/>
                  </a:lnTo>
                  <a:lnTo>
                    <a:pt x="441839" y="8405656"/>
                  </a:lnTo>
                  <a:lnTo>
                    <a:pt x="397790" y="8392904"/>
                  </a:lnTo>
                  <a:lnTo>
                    <a:pt x="355248" y="8376845"/>
                  </a:lnTo>
                  <a:lnTo>
                    <a:pt x="314363" y="8357628"/>
                  </a:lnTo>
                  <a:lnTo>
                    <a:pt x="275285" y="8335403"/>
                  </a:lnTo>
                  <a:lnTo>
                    <a:pt x="238164" y="8310322"/>
                  </a:lnTo>
                  <a:lnTo>
                    <a:pt x="203150" y="8282532"/>
                  </a:lnTo>
                  <a:lnTo>
                    <a:pt x="170394" y="8252186"/>
                  </a:lnTo>
                  <a:lnTo>
                    <a:pt x="140045" y="8219432"/>
                  </a:lnTo>
                  <a:lnTo>
                    <a:pt x="112254" y="8184420"/>
                  </a:lnTo>
                  <a:lnTo>
                    <a:pt x="87170" y="8147301"/>
                  </a:lnTo>
                  <a:lnTo>
                    <a:pt x="64943" y="8108225"/>
                  </a:lnTo>
                  <a:lnTo>
                    <a:pt x="45725" y="8067342"/>
                  </a:lnTo>
                  <a:lnTo>
                    <a:pt x="29664" y="8024802"/>
                  </a:lnTo>
                  <a:lnTo>
                    <a:pt x="16911" y="7980754"/>
                  </a:lnTo>
                  <a:lnTo>
                    <a:pt x="7616" y="7935349"/>
                  </a:lnTo>
                  <a:lnTo>
                    <a:pt x="1929" y="7888737"/>
                  </a:lnTo>
                  <a:lnTo>
                    <a:pt x="0" y="7841068"/>
                  </a:lnTo>
                  <a:lnTo>
                    <a:pt x="0" y="581512"/>
                  </a:lnTo>
                  <a:lnTo>
                    <a:pt x="1929" y="533844"/>
                  </a:lnTo>
                  <a:lnTo>
                    <a:pt x="7616" y="487232"/>
                  </a:lnTo>
                  <a:lnTo>
                    <a:pt x="16911" y="441827"/>
                  </a:lnTo>
                  <a:lnTo>
                    <a:pt x="29664" y="397779"/>
                  </a:lnTo>
                  <a:lnTo>
                    <a:pt x="45725" y="355238"/>
                  </a:lnTo>
                  <a:lnTo>
                    <a:pt x="64943" y="314354"/>
                  </a:lnTo>
                  <a:lnTo>
                    <a:pt x="87170" y="275277"/>
                  </a:lnTo>
                  <a:lnTo>
                    <a:pt x="112254" y="238157"/>
                  </a:lnTo>
                  <a:lnTo>
                    <a:pt x="140045" y="203144"/>
                  </a:lnTo>
                  <a:lnTo>
                    <a:pt x="170394" y="170389"/>
                  </a:lnTo>
                  <a:lnTo>
                    <a:pt x="203150" y="140041"/>
                  </a:lnTo>
                  <a:lnTo>
                    <a:pt x="238164" y="112250"/>
                  </a:lnTo>
                  <a:lnTo>
                    <a:pt x="275285" y="87167"/>
                  </a:lnTo>
                  <a:lnTo>
                    <a:pt x="314363" y="64941"/>
                  </a:lnTo>
                  <a:lnTo>
                    <a:pt x="355248" y="45723"/>
                  </a:lnTo>
                  <a:lnTo>
                    <a:pt x="397790" y="29663"/>
                  </a:lnTo>
                  <a:lnTo>
                    <a:pt x="441839" y="16910"/>
                  </a:lnTo>
                  <a:lnTo>
                    <a:pt x="487245" y="7615"/>
                  </a:lnTo>
                  <a:lnTo>
                    <a:pt x="533858" y="1928"/>
                  </a:lnTo>
                  <a:lnTo>
                    <a:pt x="581527" y="0"/>
                  </a:lnTo>
                  <a:lnTo>
                    <a:pt x="3543269" y="0"/>
                  </a:lnTo>
                  <a:lnTo>
                    <a:pt x="3590938" y="1928"/>
                  </a:lnTo>
                  <a:lnTo>
                    <a:pt x="3637551" y="7615"/>
                  </a:lnTo>
                  <a:lnTo>
                    <a:pt x="3682957" y="16910"/>
                  </a:lnTo>
                  <a:lnTo>
                    <a:pt x="3727006" y="29663"/>
                  </a:lnTo>
                  <a:lnTo>
                    <a:pt x="3769548" y="45723"/>
                  </a:lnTo>
                  <a:lnTo>
                    <a:pt x="3810433" y="64941"/>
                  </a:lnTo>
                  <a:lnTo>
                    <a:pt x="3849511" y="87167"/>
                  </a:lnTo>
                  <a:lnTo>
                    <a:pt x="3886632" y="112250"/>
                  </a:lnTo>
                  <a:lnTo>
                    <a:pt x="3921646" y="140041"/>
                  </a:lnTo>
                  <a:lnTo>
                    <a:pt x="3954402" y="170389"/>
                  </a:lnTo>
                  <a:lnTo>
                    <a:pt x="3984751" y="203144"/>
                  </a:lnTo>
                  <a:lnTo>
                    <a:pt x="3993907" y="214679"/>
                  </a:lnTo>
                  <a:lnTo>
                    <a:pt x="560679" y="214679"/>
                  </a:lnTo>
                  <a:lnTo>
                    <a:pt x="514067" y="217824"/>
                  </a:lnTo>
                  <a:lnTo>
                    <a:pt x="469344" y="226982"/>
                  </a:lnTo>
                  <a:lnTo>
                    <a:pt x="426924" y="241743"/>
                  </a:lnTo>
                  <a:lnTo>
                    <a:pt x="387217" y="261692"/>
                  </a:lnTo>
                  <a:lnTo>
                    <a:pt x="350638" y="286417"/>
                  </a:lnTo>
                  <a:lnTo>
                    <a:pt x="317597" y="315507"/>
                  </a:lnTo>
                  <a:lnTo>
                    <a:pt x="288508" y="348548"/>
                  </a:lnTo>
                  <a:lnTo>
                    <a:pt x="263784" y="385127"/>
                  </a:lnTo>
                  <a:lnTo>
                    <a:pt x="243835" y="424834"/>
                  </a:lnTo>
                  <a:lnTo>
                    <a:pt x="229076" y="467254"/>
                  </a:lnTo>
                  <a:lnTo>
                    <a:pt x="219918" y="511975"/>
                  </a:lnTo>
                  <a:lnTo>
                    <a:pt x="216773" y="558585"/>
                  </a:lnTo>
                  <a:lnTo>
                    <a:pt x="216773" y="7874413"/>
                  </a:lnTo>
                  <a:lnTo>
                    <a:pt x="219918" y="7921025"/>
                  </a:lnTo>
                  <a:lnTo>
                    <a:pt x="229076" y="7965747"/>
                  </a:lnTo>
                  <a:lnTo>
                    <a:pt x="243835" y="8008168"/>
                  </a:lnTo>
                  <a:lnTo>
                    <a:pt x="263784" y="8047874"/>
                  </a:lnTo>
                  <a:lnTo>
                    <a:pt x="288508" y="8084454"/>
                  </a:lnTo>
                  <a:lnTo>
                    <a:pt x="317597" y="8117495"/>
                  </a:lnTo>
                  <a:lnTo>
                    <a:pt x="350638" y="8146583"/>
                  </a:lnTo>
                  <a:lnTo>
                    <a:pt x="387217" y="8171308"/>
                  </a:lnTo>
                  <a:lnTo>
                    <a:pt x="426924" y="8191257"/>
                  </a:lnTo>
                  <a:lnTo>
                    <a:pt x="469344" y="8206016"/>
                  </a:lnTo>
                  <a:lnTo>
                    <a:pt x="514067" y="8215174"/>
                  </a:lnTo>
                  <a:lnTo>
                    <a:pt x="560679" y="8218319"/>
                  </a:lnTo>
                  <a:lnTo>
                    <a:pt x="3985635" y="8218319"/>
                  </a:lnTo>
                  <a:lnTo>
                    <a:pt x="3984751" y="8219432"/>
                  </a:lnTo>
                  <a:lnTo>
                    <a:pt x="3954402" y="8252186"/>
                  </a:lnTo>
                  <a:lnTo>
                    <a:pt x="3921646" y="8282532"/>
                  </a:lnTo>
                  <a:lnTo>
                    <a:pt x="3886632" y="8310322"/>
                  </a:lnTo>
                  <a:lnTo>
                    <a:pt x="3849511" y="8335403"/>
                  </a:lnTo>
                  <a:lnTo>
                    <a:pt x="3810433" y="8357628"/>
                  </a:lnTo>
                  <a:lnTo>
                    <a:pt x="3769548" y="8376845"/>
                  </a:lnTo>
                  <a:lnTo>
                    <a:pt x="3727006" y="8392904"/>
                  </a:lnTo>
                  <a:lnTo>
                    <a:pt x="3682957" y="8405656"/>
                  </a:lnTo>
                  <a:lnTo>
                    <a:pt x="3637551" y="8414950"/>
                  </a:lnTo>
                  <a:lnTo>
                    <a:pt x="3590938" y="8420636"/>
                  </a:lnTo>
                  <a:lnTo>
                    <a:pt x="3543269" y="8422565"/>
                  </a:lnTo>
                  <a:close/>
                </a:path>
                <a:path w="4124959" h="8422640">
                  <a:moveTo>
                    <a:pt x="2926323" y="502310"/>
                  </a:moveTo>
                  <a:lnTo>
                    <a:pt x="1202618" y="502310"/>
                  </a:lnTo>
                  <a:lnTo>
                    <a:pt x="1158416" y="497151"/>
                  </a:lnTo>
                  <a:lnTo>
                    <a:pt x="1117713" y="482476"/>
                  </a:lnTo>
                  <a:lnTo>
                    <a:pt x="1081712" y="459488"/>
                  </a:lnTo>
                  <a:lnTo>
                    <a:pt x="1051616" y="429391"/>
                  </a:lnTo>
                  <a:lnTo>
                    <a:pt x="1028630" y="393387"/>
                  </a:lnTo>
                  <a:lnTo>
                    <a:pt x="1013955" y="352680"/>
                  </a:lnTo>
                  <a:lnTo>
                    <a:pt x="1008796" y="308472"/>
                  </a:lnTo>
                  <a:lnTo>
                    <a:pt x="1008796" y="214679"/>
                  </a:lnTo>
                  <a:lnTo>
                    <a:pt x="3120176" y="214679"/>
                  </a:lnTo>
                  <a:lnTo>
                    <a:pt x="3120176" y="266785"/>
                  </a:lnTo>
                  <a:lnTo>
                    <a:pt x="2557424" y="266785"/>
                  </a:lnTo>
                  <a:lnTo>
                    <a:pt x="2537849" y="270823"/>
                  </a:lnTo>
                  <a:lnTo>
                    <a:pt x="2521202" y="281896"/>
                  </a:lnTo>
                  <a:lnTo>
                    <a:pt x="2520109" y="283460"/>
                  </a:lnTo>
                  <a:lnTo>
                    <a:pt x="1788322" y="283460"/>
                  </a:lnTo>
                  <a:lnTo>
                    <a:pt x="1774862" y="286066"/>
                  </a:lnTo>
                  <a:lnTo>
                    <a:pt x="1763557" y="293361"/>
                  </a:lnTo>
                  <a:lnTo>
                    <a:pt x="1755772" y="304564"/>
                  </a:lnTo>
                  <a:lnTo>
                    <a:pt x="1752874" y="318893"/>
                  </a:lnTo>
                  <a:lnTo>
                    <a:pt x="1755772" y="333223"/>
                  </a:lnTo>
                  <a:lnTo>
                    <a:pt x="1763557" y="344426"/>
                  </a:lnTo>
                  <a:lnTo>
                    <a:pt x="1774862" y="351721"/>
                  </a:lnTo>
                  <a:lnTo>
                    <a:pt x="1788322" y="354326"/>
                  </a:lnTo>
                  <a:lnTo>
                    <a:pt x="2519368" y="354326"/>
                  </a:lnTo>
                  <a:lnTo>
                    <a:pt x="2520413" y="355888"/>
                  </a:lnTo>
                  <a:lnTo>
                    <a:pt x="2536961" y="366961"/>
                  </a:lnTo>
                  <a:lnTo>
                    <a:pt x="2557424" y="370999"/>
                  </a:lnTo>
                  <a:lnTo>
                    <a:pt x="3108413" y="370999"/>
                  </a:lnTo>
                  <a:lnTo>
                    <a:pt x="3100342" y="393387"/>
                  </a:lnTo>
                  <a:lnTo>
                    <a:pt x="3077353" y="429391"/>
                  </a:lnTo>
                  <a:lnTo>
                    <a:pt x="3047254" y="459488"/>
                  </a:lnTo>
                  <a:lnTo>
                    <a:pt x="3011248" y="482476"/>
                  </a:lnTo>
                  <a:lnTo>
                    <a:pt x="2970536" y="497151"/>
                  </a:lnTo>
                  <a:lnTo>
                    <a:pt x="2926323" y="502310"/>
                  </a:lnTo>
                  <a:close/>
                </a:path>
                <a:path w="4124959" h="8422640">
                  <a:moveTo>
                    <a:pt x="3985635" y="8218319"/>
                  </a:moveTo>
                  <a:lnTo>
                    <a:pt x="3568293" y="8218319"/>
                  </a:lnTo>
                  <a:lnTo>
                    <a:pt x="3614905" y="8215174"/>
                  </a:lnTo>
                  <a:lnTo>
                    <a:pt x="3659628" y="8206016"/>
                  </a:lnTo>
                  <a:lnTo>
                    <a:pt x="3702048" y="8191257"/>
                  </a:lnTo>
                  <a:lnTo>
                    <a:pt x="3741755" y="8171308"/>
                  </a:lnTo>
                  <a:lnTo>
                    <a:pt x="3778334" y="8146583"/>
                  </a:lnTo>
                  <a:lnTo>
                    <a:pt x="3811375" y="8117495"/>
                  </a:lnTo>
                  <a:lnTo>
                    <a:pt x="3840464" y="8084454"/>
                  </a:lnTo>
                  <a:lnTo>
                    <a:pt x="3865189" y="8047874"/>
                  </a:lnTo>
                  <a:lnTo>
                    <a:pt x="3885137" y="8008168"/>
                  </a:lnTo>
                  <a:lnTo>
                    <a:pt x="3899896" y="7965747"/>
                  </a:lnTo>
                  <a:lnTo>
                    <a:pt x="3909054" y="7921025"/>
                  </a:lnTo>
                  <a:lnTo>
                    <a:pt x="3912199" y="7874413"/>
                  </a:lnTo>
                  <a:lnTo>
                    <a:pt x="3910126" y="7874413"/>
                  </a:lnTo>
                  <a:lnTo>
                    <a:pt x="3910126" y="558585"/>
                  </a:lnTo>
                  <a:lnTo>
                    <a:pt x="3906981" y="511975"/>
                  </a:lnTo>
                  <a:lnTo>
                    <a:pt x="3897822" y="467254"/>
                  </a:lnTo>
                  <a:lnTo>
                    <a:pt x="3883060" y="424834"/>
                  </a:lnTo>
                  <a:lnTo>
                    <a:pt x="3863109" y="385127"/>
                  </a:lnTo>
                  <a:lnTo>
                    <a:pt x="3838382" y="348548"/>
                  </a:lnTo>
                  <a:lnTo>
                    <a:pt x="3809291" y="315507"/>
                  </a:lnTo>
                  <a:lnTo>
                    <a:pt x="3776249" y="286417"/>
                  </a:lnTo>
                  <a:lnTo>
                    <a:pt x="3739668" y="261692"/>
                  </a:lnTo>
                  <a:lnTo>
                    <a:pt x="3699963" y="241743"/>
                  </a:lnTo>
                  <a:lnTo>
                    <a:pt x="3657544" y="226982"/>
                  </a:lnTo>
                  <a:lnTo>
                    <a:pt x="3612826" y="217824"/>
                  </a:lnTo>
                  <a:lnTo>
                    <a:pt x="3566220" y="214679"/>
                  </a:lnTo>
                  <a:lnTo>
                    <a:pt x="3993907" y="214679"/>
                  </a:lnTo>
                  <a:lnTo>
                    <a:pt x="4037627" y="275277"/>
                  </a:lnTo>
                  <a:lnTo>
                    <a:pt x="4059853" y="314354"/>
                  </a:lnTo>
                  <a:lnTo>
                    <a:pt x="4079072" y="355238"/>
                  </a:lnTo>
                  <a:lnTo>
                    <a:pt x="4095132" y="397779"/>
                  </a:lnTo>
                  <a:lnTo>
                    <a:pt x="4107886" y="441827"/>
                  </a:lnTo>
                  <a:lnTo>
                    <a:pt x="4117181" y="487232"/>
                  </a:lnTo>
                  <a:lnTo>
                    <a:pt x="4122868" y="533844"/>
                  </a:lnTo>
                  <a:lnTo>
                    <a:pt x="4124797" y="581512"/>
                  </a:lnTo>
                  <a:lnTo>
                    <a:pt x="4124797" y="7841068"/>
                  </a:lnTo>
                  <a:lnTo>
                    <a:pt x="4122868" y="7888737"/>
                  </a:lnTo>
                  <a:lnTo>
                    <a:pt x="4117181" y="7935349"/>
                  </a:lnTo>
                  <a:lnTo>
                    <a:pt x="4107886" y="7980754"/>
                  </a:lnTo>
                  <a:lnTo>
                    <a:pt x="4095132" y="8024802"/>
                  </a:lnTo>
                  <a:lnTo>
                    <a:pt x="4079072" y="8067342"/>
                  </a:lnTo>
                  <a:lnTo>
                    <a:pt x="4059853" y="8108225"/>
                  </a:lnTo>
                  <a:lnTo>
                    <a:pt x="4037627" y="8147301"/>
                  </a:lnTo>
                  <a:lnTo>
                    <a:pt x="4012543" y="8184420"/>
                  </a:lnTo>
                  <a:lnTo>
                    <a:pt x="3985635" y="8218319"/>
                  </a:lnTo>
                  <a:close/>
                </a:path>
                <a:path w="4124959" h="8422640">
                  <a:moveTo>
                    <a:pt x="3108413" y="370999"/>
                  </a:moveTo>
                  <a:lnTo>
                    <a:pt x="2557424" y="370999"/>
                  </a:lnTo>
                  <a:lnTo>
                    <a:pt x="2577869" y="366961"/>
                  </a:lnTo>
                  <a:lnTo>
                    <a:pt x="2594407" y="355888"/>
                  </a:lnTo>
                  <a:lnTo>
                    <a:pt x="2605477" y="339345"/>
                  </a:lnTo>
                  <a:lnTo>
                    <a:pt x="2609514" y="318893"/>
                  </a:lnTo>
                  <a:lnTo>
                    <a:pt x="2605477" y="298441"/>
                  </a:lnTo>
                  <a:lnTo>
                    <a:pt x="2594407" y="281896"/>
                  </a:lnTo>
                  <a:lnTo>
                    <a:pt x="2577869" y="270823"/>
                  </a:lnTo>
                  <a:lnTo>
                    <a:pt x="2557424" y="266785"/>
                  </a:lnTo>
                  <a:lnTo>
                    <a:pt x="3120176" y="266785"/>
                  </a:lnTo>
                  <a:lnTo>
                    <a:pt x="3120176" y="308472"/>
                  </a:lnTo>
                  <a:lnTo>
                    <a:pt x="3115129" y="351721"/>
                  </a:lnTo>
                  <a:lnTo>
                    <a:pt x="3115017" y="352680"/>
                  </a:lnTo>
                  <a:lnTo>
                    <a:pt x="3108413" y="370999"/>
                  </a:lnTo>
                  <a:close/>
                </a:path>
                <a:path w="4124959" h="8422640">
                  <a:moveTo>
                    <a:pt x="2519368" y="354326"/>
                  </a:moveTo>
                  <a:lnTo>
                    <a:pt x="2288560" y="354326"/>
                  </a:lnTo>
                  <a:lnTo>
                    <a:pt x="2302002" y="351721"/>
                  </a:lnTo>
                  <a:lnTo>
                    <a:pt x="2313298" y="344426"/>
                  </a:lnTo>
                  <a:lnTo>
                    <a:pt x="2321080" y="333223"/>
                  </a:lnTo>
                  <a:lnTo>
                    <a:pt x="2323978" y="318893"/>
                  </a:lnTo>
                  <a:lnTo>
                    <a:pt x="2321080" y="304564"/>
                  </a:lnTo>
                  <a:lnTo>
                    <a:pt x="2313298" y="293361"/>
                  </a:lnTo>
                  <a:lnTo>
                    <a:pt x="2302002" y="286066"/>
                  </a:lnTo>
                  <a:lnTo>
                    <a:pt x="2288560" y="283460"/>
                  </a:lnTo>
                  <a:lnTo>
                    <a:pt x="2520109" y="283460"/>
                  </a:lnTo>
                  <a:lnTo>
                    <a:pt x="2509636" y="298441"/>
                  </a:lnTo>
                  <a:lnTo>
                    <a:pt x="2505303" y="318893"/>
                  </a:lnTo>
                  <a:lnTo>
                    <a:pt x="2509341" y="339345"/>
                  </a:lnTo>
                  <a:lnTo>
                    <a:pt x="2519368" y="3543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263737" y="1717834"/>
              <a:ext cx="3693352" cy="800363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4799837" y="1786615"/>
              <a:ext cx="571500" cy="71120"/>
            </a:xfrm>
            <a:custGeom>
              <a:avLst/>
              <a:gdLst/>
              <a:ahLst/>
              <a:cxnLst/>
              <a:rect l="l" t="t" r="r" b="b"/>
              <a:pathLst>
                <a:path w="571500" h="71119">
                  <a:moveTo>
                    <a:pt x="535685" y="70865"/>
                  </a:moveTo>
                  <a:lnTo>
                    <a:pt x="35448" y="70865"/>
                  </a:lnTo>
                  <a:lnTo>
                    <a:pt x="21988" y="68260"/>
                  </a:lnTo>
                  <a:lnTo>
                    <a:pt x="10683" y="60965"/>
                  </a:lnTo>
                  <a:lnTo>
                    <a:pt x="2898" y="49762"/>
                  </a:lnTo>
                  <a:lnTo>
                    <a:pt x="0" y="35432"/>
                  </a:lnTo>
                  <a:lnTo>
                    <a:pt x="2898" y="21103"/>
                  </a:lnTo>
                  <a:lnTo>
                    <a:pt x="10683" y="9900"/>
                  </a:lnTo>
                  <a:lnTo>
                    <a:pt x="21988" y="2605"/>
                  </a:lnTo>
                  <a:lnTo>
                    <a:pt x="35448" y="0"/>
                  </a:lnTo>
                  <a:lnTo>
                    <a:pt x="535685" y="0"/>
                  </a:lnTo>
                  <a:lnTo>
                    <a:pt x="549128" y="2605"/>
                  </a:lnTo>
                  <a:lnTo>
                    <a:pt x="560424" y="9900"/>
                  </a:lnTo>
                  <a:lnTo>
                    <a:pt x="568205" y="21103"/>
                  </a:lnTo>
                  <a:lnTo>
                    <a:pt x="571103" y="35432"/>
                  </a:lnTo>
                  <a:lnTo>
                    <a:pt x="568205" y="49762"/>
                  </a:lnTo>
                  <a:lnTo>
                    <a:pt x="560424" y="60965"/>
                  </a:lnTo>
                  <a:lnTo>
                    <a:pt x="549128" y="68260"/>
                  </a:lnTo>
                  <a:lnTo>
                    <a:pt x="535685" y="7086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552266" y="1769939"/>
              <a:ext cx="104211" cy="104214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2959423" y="2586989"/>
              <a:ext cx="4300220" cy="2013585"/>
            </a:xfrm>
            <a:custGeom>
              <a:avLst/>
              <a:gdLst/>
              <a:ahLst/>
              <a:cxnLst/>
              <a:rect l="l" t="t" r="r" b="b"/>
              <a:pathLst>
                <a:path w="4300219" h="2013585">
                  <a:moveTo>
                    <a:pt x="45834" y="1379778"/>
                  </a:moveTo>
                  <a:lnTo>
                    <a:pt x="28130" y="1383423"/>
                  </a:lnTo>
                  <a:lnTo>
                    <a:pt x="13538" y="1393329"/>
                  </a:lnTo>
                  <a:lnTo>
                    <a:pt x="3644" y="1407922"/>
                  </a:lnTo>
                  <a:lnTo>
                    <a:pt x="0" y="1425651"/>
                  </a:lnTo>
                  <a:lnTo>
                    <a:pt x="0" y="1967547"/>
                  </a:lnTo>
                  <a:lnTo>
                    <a:pt x="3644" y="1985276"/>
                  </a:lnTo>
                  <a:lnTo>
                    <a:pt x="13538" y="1999869"/>
                  </a:lnTo>
                  <a:lnTo>
                    <a:pt x="28130" y="2009775"/>
                  </a:lnTo>
                  <a:lnTo>
                    <a:pt x="45834" y="2013419"/>
                  </a:lnTo>
                  <a:lnTo>
                    <a:pt x="45834" y="1379778"/>
                  </a:lnTo>
                  <a:close/>
                </a:path>
                <a:path w="4300219" h="2013585">
                  <a:moveTo>
                    <a:pt x="45834" y="610704"/>
                  </a:moveTo>
                  <a:lnTo>
                    <a:pt x="28130" y="614019"/>
                  </a:lnTo>
                  <a:lnTo>
                    <a:pt x="13538" y="623201"/>
                  </a:lnTo>
                  <a:lnTo>
                    <a:pt x="3644" y="637082"/>
                  </a:lnTo>
                  <a:lnTo>
                    <a:pt x="0" y="654469"/>
                  </a:lnTo>
                  <a:lnTo>
                    <a:pt x="0" y="1196378"/>
                  </a:lnTo>
                  <a:lnTo>
                    <a:pt x="3644" y="1214081"/>
                  </a:lnTo>
                  <a:lnTo>
                    <a:pt x="13538" y="1228674"/>
                  </a:lnTo>
                  <a:lnTo>
                    <a:pt x="28130" y="1238567"/>
                  </a:lnTo>
                  <a:lnTo>
                    <a:pt x="45834" y="1242225"/>
                  </a:lnTo>
                  <a:lnTo>
                    <a:pt x="45834" y="610704"/>
                  </a:lnTo>
                  <a:close/>
                </a:path>
                <a:path w="4300219" h="2013585">
                  <a:moveTo>
                    <a:pt x="45834" y="0"/>
                  </a:moveTo>
                  <a:lnTo>
                    <a:pt x="28130" y="3314"/>
                  </a:lnTo>
                  <a:lnTo>
                    <a:pt x="13538" y="12496"/>
                  </a:lnTo>
                  <a:lnTo>
                    <a:pt x="3644" y="26377"/>
                  </a:lnTo>
                  <a:lnTo>
                    <a:pt x="0" y="43764"/>
                  </a:lnTo>
                  <a:lnTo>
                    <a:pt x="0" y="304304"/>
                  </a:lnTo>
                  <a:lnTo>
                    <a:pt x="3644" y="322021"/>
                  </a:lnTo>
                  <a:lnTo>
                    <a:pt x="13538" y="336600"/>
                  </a:lnTo>
                  <a:lnTo>
                    <a:pt x="28130" y="346506"/>
                  </a:lnTo>
                  <a:lnTo>
                    <a:pt x="45834" y="350151"/>
                  </a:lnTo>
                  <a:lnTo>
                    <a:pt x="45834" y="0"/>
                  </a:lnTo>
                  <a:close/>
                </a:path>
                <a:path w="4300219" h="2013585">
                  <a:moveTo>
                    <a:pt x="4299864" y="864971"/>
                  </a:moveTo>
                  <a:lnTo>
                    <a:pt x="4296219" y="847255"/>
                  </a:lnTo>
                  <a:lnTo>
                    <a:pt x="4286326" y="832675"/>
                  </a:lnTo>
                  <a:lnTo>
                    <a:pt x="4271734" y="822769"/>
                  </a:lnTo>
                  <a:lnTo>
                    <a:pt x="4254030" y="819124"/>
                  </a:lnTo>
                  <a:lnTo>
                    <a:pt x="4254030" y="1834172"/>
                  </a:lnTo>
                  <a:lnTo>
                    <a:pt x="4271734" y="1830527"/>
                  </a:lnTo>
                  <a:lnTo>
                    <a:pt x="4286326" y="1820621"/>
                  </a:lnTo>
                  <a:lnTo>
                    <a:pt x="4296219" y="1806028"/>
                  </a:lnTo>
                  <a:lnTo>
                    <a:pt x="4299864" y="1788299"/>
                  </a:lnTo>
                  <a:lnTo>
                    <a:pt x="4299864" y="86497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3005267" y="1461467"/>
              <a:ext cx="4208780" cy="8506460"/>
            </a:xfrm>
            <a:custGeom>
              <a:avLst/>
              <a:gdLst/>
              <a:ahLst/>
              <a:cxnLst/>
              <a:rect l="l" t="t" r="r" b="b"/>
              <a:pathLst>
                <a:path w="4208780" h="8506460">
                  <a:moveTo>
                    <a:pt x="3584966" y="8505949"/>
                  </a:moveTo>
                  <a:lnTo>
                    <a:pt x="623224" y="8505949"/>
                  </a:lnTo>
                  <a:lnTo>
                    <a:pt x="574557" y="8504072"/>
                  </a:lnTo>
                  <a:lnTo>
                    <a:pt x="526908" y="8498535"/>
                  </a:lnTo>
                  <a:lnTo>
                    <a:pt x="480416" y="8489475"/>
                  </a:lnTo>
                  <a:lnTo>
                    <a:pt x="435220" y="8477034"/>
                  </a:lnTo>
                  <a:lnTo>
                    <a:pt x="391460" y="8461348"/>
                  </a:lnTo>
                  <a:lnTo>
                    <a:pt x="349273" y="8442559"/>
                  </a:lnTo>
                  <a:lnTo>
                    <a:pt x="308800" y="8420803"/>
                  </a:lnTo>
                  <a:lnTo>
                    <a:pt x="270180" y="8396222"/>
                  </a:lnTo>
                  <a:lnTo>
                    <a:pt x="233551" y="8368954"/>
                  </a:lnTo>
                  <a:lnTo>
                    <a:pt x="199053" y="8339137"/>
                  </a:lnTo>
                  <a:lnTo>
                    <a:pt x="166826" y="8306911"/>
                  </a:lnTo>
                  <a:lnTo>
                    <a:pt x="137007" y="8272415"/>
                  </a:lnTo>
                  <a:lnTo>
                    <a:pt x="109736" y="8235789"/>
                  </a:lnTo>
                  <a:lnTo>
                    <a:pt x="85153" y="8197171"/>
                  </a:lnTo>
                  <a:lnTo>
                    <a:pt x="63396" y="8156700"/>
                  </a:lnTo>
                  <a:lnTo>
                    <a:pt x="44604" y="8114515"/>
                  </a:lnTo>
                  <a:lnTo>
                    <a:pt x="28918" y="8070756"/>
                  </a:lnTo>
                  <a:lnTo>
                    <a:pt x="16475" y="8025561"/>
                  </a:lnTo>
                  <a:lnTo>
                    <a:pt x="7422" y="7979109"/>
                  </a:lnTo>
                  <a:lnTo>
                    <a:pt x="2002" y="7932497"/>
                  </a:lnTo>
                  <a:lnTo>
                    <a:pt x="79" y="7884827"/>
                  </a:lnTo>
                  <a:lnTo>
                    <a:pt x="0" y="623199"/>
                  </a:lnTo>
                  <a:lnTo>
                    <a:pt x="782" y="591643"/>
                  </a:lnTo>
                  <a:lnTo>
                    <a:pt x="6997" y="528919"/>
                  </a:lnTo>
                  <a:lnTo>
                    <a:pt x="15686" y="482836"/>
                  </a:lnTo>
                  <a:lnTo>
                    <a:pt x="27096" y="437698"/>
                  </a:lnTo>
                  <a:lnTo>
                    <a:pt x="43254" y="394971"/>
                  </a:lnTo>
                  <a:lnTo>
                    <a:pt x="62544" y="352244"/>
                  </a:lnTo>
                  <a:lnTo>
                    <a:pt x="83929" y="312968"/>
                  </a:lnTo>
                  <a:lnTo>
                    <a:pt x="107609" y="275125"/>
                  </a:lnTo>
                  <a:lnTo>
                    <a:pt x="138281" y="231746"/>
                  </a:lnTo>
                  <a:lnTo>
                    <a:pt x="167857" y="197355"/>
                  </a:lnTo>
                  <a:lnTo>
                    <a:pt x="194373" y="171626"/>
                  </a:lnTo>
                  <a:lnTo>
                    <a:pt x="216252" y="151436"/>
                  </a:lnTo>
                  <a:lnTo>
                    <a:pt x="263838" y="113814"/>
                  </a:lnTo>
                  <a:lnTo>
                    <a:pt x="302758" y="88540"/>
                  </a:lnTo>
                  <a:lnTo>
                    <a:pt x="343770" y="66078"/>
                  </a:lnTo>
                  <a:lnTo>
                    <a:pt x="386685" y="46602"/>
                  </a:lnTo>
                  <a:lnTo>
                    <a:pt x="431315" y="30282"/>
                  </a:lnTo>
                  <a:lnTo>
                    <a:pt x="477472" y="17291"/>
                  </a:lnTo>
                  <a:lnTo>
                    <a:pt x="524968" y="7799"/>
                  </a:lnTo>
                  <a:lnTo>
                    <a:pt x="574187" y="1909"/>
                  </a:lnTo>
                  <a:lnTo>
                    <a:pt x="575333" y="1909"/>
                  </a:lnTo>
                  <a:lnTo>
                    <a:pt x="623224" y="0"/>
                  </a:lnTo>
                  <a:lnTo>
                    <a:pt x="3587069" y="0"/>
                  </a:lnTo>
                  <a:lnTo>
                    <a:pt x="3636601" y="1909"/>
                  </a:lnTo>
                  <a:lnTo>
                    <a:pt x="3685070" y="7559"/>
                  </a:lnTo>
                  <a:lnTo>
                    <a:pt x="3732339" y="16828"/>
                  </a:lnTo>
                  <a:lnTo>
                    <a:pt x="3778270" y="29597"/>
                  </a:lnTo>
                  <a:lnTo>
                    <a:pt x="3811553" y="41687"/>
                  </a:lnTo>
                  <a:lnTo>
                    <a:pt x="623224" y="41687"/>
                  </a:lnTo>
                  <a:lnTo>
                    <a:pt x="575555" y="43616"/>
                  </a:lnTo>
                  <a:lnTo>
                    <a:pt x="528942" y="49305"/>
                  </a:lnTo>
                  <a:lnTo>
                    <a:pt x="483536" y="58604"/>
                  </a:lnTo>
                  <a:lnTo>
                    <a:pt x="439487" y="71367"/>
                  </a:lnTo>
                  <a:lnTo>
                    <a:pt x="396945" y="87443"/>
                  </a:lnTo>
                  <a:lnTo>
                    <a:pt x="356060" y="106685"/>
                  </a:lnTo>
                  <a:lnTo>
                    <a:pt x="316982" y="128943"/>
                  </a:lnTo>
                  <a:lnTo>
                    <a:pt x="279861" y="154071"/>
                  </a:lnTo>
                  <a:lnTo>
                    <a:pt x="244847" y="181918"/>
                  </a:lnTo>
                  <a:lnTo>
                    <a:pt x="212091" y="212336"/>
                  </a:lnTo>
                  <a:lnTo>
                    <a:pt x="181742" y="245178"/>
                  </a:lnTo>
                  <a:lnTo>
                    <a:pt x="153950" y="280294"/>
                  </a:lnTo>
                  <a:lnTo>
                    <a:pt x="128866" y="317536"/>
                  </a:lnTo>
                  <a:lnTo>
                    <a:pt x="106640" y="356756"/>
                  </a:lnTo>
                  <a:lnTo>
                    <a:pt x="87421" y="397804"/>
                  </a:lnTo>
                  <a:lnTo>
                    <a:pt x="71360" y="440533"/>
                  </a:lnTo>
                  <a:lnTo>
                    <a:pt x="58607" y="484794"/>
                  </a:lnTo>
                  <a:lnTo>
                    <a:pt x="49312" y="530439"/>
                  </a:lnTo>
                  <a:lnTo>
                    <a:pt x="43625" y="577318"/>
                  </a:lnTo>
                  <a:lnTo>
                    <a:pt x="41780" y="623199"/>
                  </a:lnTo>
                  <a:lnTo>
                    <a:pt x="41696" y="7884827"/>
                  </a:lnTo>
                  <a:lnTo>
                    <a:pt x="43582" y="7931421"/>
                  </a:lnTo>
                  <a:lnTo>
                    <a:pt x="43625" y="7932497"/>
                  </a:lnTo>
                  <a:lnTo>
                    <a:pt x="49312" y="7979109"/>
                  </a:lnTo>
                  <a:lnTo>
                    <a:pt x="58607" y="8024515"/>
                  </a:lnTo>
                  <a:lnTo>
                    <a:pt x="71360" y="8068564"/>
                  </a:lnTo>
                  <a:lnTo>
                    <a:pt x="87421" y="8111107"/>
                  </a:lnTo>
                  <a:lnTo>
                    <a:pt x="106640" y="8151992"/>
                  </a:lnTo>
                  <a:lnTo>
                    <a:pt x="128866" y="8191070"/>
                  </a:lnTo>
                  <a:lnTo>
                    <a:pt x="153950" y="8228191"/>
                  </a:lnTo>
                  <a:lnTo>
                    <a:pt x="181742" y="8263204"/>
                  </a:lnTo>
                  <a:lnTo>
                    <a:pt x="212091" y="8295961"/>
                  </a:lnTo>
                  <a:lnTo>
                    <a:pt x="244847" y="8326310"/>
                  </a:lnTo>
                  <a:lnTo>
                    <a:pt x="279861" y="8354101"/>
                  </a:lnTo>
                  <a:lnTo>
                    <a:pt x="316982" y="8379185"/>
                  </a:lnTo>
                  <a:lnTo>
                    <a:pt x="356060" y="8401411"/>
                  </a:lnTo>
                  <a:lnTo>
                    <a:pt x="396945" y="8420630"/>
                  </a:lnTo>
                  <a:lnTo>
                    <a:pt x="439487" y="8436691"/>
                  </a:lnTo>
                  <a:lnTo>
                    <a:pt x="483536" y="8449444"/>
                  </a:lnTo>
                  <a:lnTo>
                    <a:pt x="528942" y="8458739"/>
                  </a:lnTo>
                  <a:lnTo>
                    <a:pt x="575555" y="8464426"/>
                  </a:lnTo>
                  <a:lnTo>
                    <a:pt x="623224" y="8466355"/>
                  </a:lnTo>
                  <a:lnTo>
                    <a:pt x="3802761" y="8466355"/>
                  </a:lnTo>
                  <a:lnTo>
                    <a:pt x="3772969" y="8477034"/>
                  </a:lnTo>
                  <a:lnTo>
                    <a:pt x="3727773" y="8489475"/>
                  </a:lnTo>
                  <a:lnTo>
                    <a:pt x="3681281" y="8498535"/>
                  </a:lnTo>
                  <a:lnTo>
                    <a:pt x="3633632" y="8504072"/>
                  </a:lnTo>
                  <a:lnTo>
                    <a:pt x="3584966" y="8505949"/>
                  </a:lnTo>
                  <a:close/>
                </a:path>
                <a:path w="4208780" h="8506460">
                  <a:moveTo>
                    <a:pt x="3802761" y="8466355"/>
                  </a:moveTo>
                  <a:lnTo>
                    <a:pt x="3584966" y="8466355"/>
                  </a:lnTo>
                  <a:lnTo>
                    <a:pt x="3632635" y="8464426"/>
                  </a:lnTo>
                  <a:lnTo>
                    <a:pt x="3679248" y="8458739"/>
                  </a:lnTo>
                  <a:lnTo>
                    <a:pt x="3724654" y="8449444"/>
                  </a:lnTo>
                  <a:lnTo>
                    <a:pt x="3768703" y="8436691"/>
                  </a:lnTo>
                  <a:lnTo>
                    <a:pt x="3811245" y="8420630"/>
                  </a:lnTo>
                  <a:lnTo>
                    <a:pt x="3852130" y="8401411"/>
                  </a:lnTo>
                  <a:lnTo>
                    <a:pt x="3891208" y="8379185"/>
                  </a:lnTo>
                  <a:lnTo>
                    <a:pt x="3928329" y="8354101"/>
                  </a:lnTo>
                  <a:lnTo>
                    <a:pt x="3963342" y="8326310"/>
                  </a:lnTo>
                  <a:lnTo>
                    <a:pt x="3996099" y="8295961"/>
                  </a:lnTo>
                  <a:lnTo>
                    <a:pt x="4026448" y="8263204"/>
                  </a:lnTo>
                  <a:lnTo>
                    <a:pt x="4054239" y="8228191"/>
                  </a:lnTo>
                  <a:lnTo>
                    <a:pt x="4079323" y="8191070"/>
                  </a:lnTo>
                  <a:lnTo>
                    <a:pt x="4101550" y="8151992"/>
                  </a:lnTo>
                  <a:lnTo>
                    <a:pt x="4120768" y="8111107"/>
                  </a:lnTo>
                  <a:lnTo>
                    <a:pt x="4136829" y="8068564"/>
                  </a:lnTo>
                  <a:lnTo>
                    <a:pt x="4149582" y="8024515"/>
                  </a:lnTo>
                  <a:lnTo>
                    <a:pt x="4158877" y="7979109"/>
                  </a:lnTo>
                  <a:lnTo>
                    <a:pt x="4164564" y="7932497"/>
                  </a:lnTo>
                  <a:lnTo>
                    <a:pt x="4166493" y="7884827"/>
                  </a:lnTo>
                  <a:lnTo>
                    <a:pt x="4166493" y="623199"/>
                  </a:lnTo>
                  <a:lnTo>
                    <a:pt x="4164637" y="577318"/>
                  </a:lnTo>
                  <a:lnTo>
                    <a:pt x="4164564" y="575531"/>
                  </a:lnTo>
                  <a:lnTo>
                    <a:pt x="4158877" y="528919"/>
                  </a:lnTo>
                  <a:lnTo>
                    <a:pt x="4149582" y="483514"/>
                  </a:lnTo>
                  <a:lnTo>
                    <a:pt x="4136829" y="439466"/>
                  </a:lnTo>
                  <a:lnTo>
                    <a:pt x="4120768" y="396925"/>
                  </a:lnTo>
                  <a:lnTo>
                    <a:pt x="4101550" y="356041"/>
                  </a:lnTo>
                  <a:lnTo>
                    <a:pt x="4079323" y="316964"/>
                  </a:lnTo>
                  <a:lnTo>
                    <a:pt x="4054239" y="279844"/>
                  </a:lnTo>
                  <a:lnTo>
                    <a:pt x="4026448" y="244831"/>
                  </a:lnTo>
                  <a:lnTo>
                    <a:pt x="3996099" y="212076"/>
                  </a:lnTo>
                  <a:lnTo>
                    <a:pt x="3963342" y="181728"/>
                  </a:lnTo>
                  <a:lnTo>
                    <a:pt x="3928329" y="153937"/>
                  </a:lnTo>
                  <a:lnTo>
                    <a:pt x="3891340" y="128943"/>
                  </a:lnTo>
                  <a:lnTo>
                    <a:pt x="3852229" y="106685"/>
                  </a:lnTo>
                  <a:lnTo>
                    <a:pt x="3811314" y="87443"/>
                  </a:lnTo>
                  <a:lnTo>
                    <a:pt x="3768747" y="71367"/>
                  </a:lnTo>
                  <a:lnTo>
                    <a:pt x="3724678" y="58604"/>
                  </a:lnTo>
                  <a:lnTo>
                    <a:pt x="3679258" y="49305"/>
                  </a:lnTo>
                  <a:lnTo>
                    <a:pt x="3632637" y="43616"/>
                  </a:lnTo>
                  <a:lnTo>
                    <a:pt x="3584966" y="41687"/>
                  </a:lnTo>
                  <a:lnTo>
                    <a:pt x="3811553" y="41687"/>
                  </a:lnTo>
                  <a:lnTo>
                    <a:pt x="3865572" y="65153"/>
                  </a:lnTo>
                  <a:lnTo>
                    <a:pt x="3906668" y="87700"/>
                  </a:lnTo>
                  <a:lnTo>
                    <a:pt x="3945878" y="113266"/>
                  </a:lnTo>
                  <a:lnTo>
                    <a:pt x="3983065" y="141731"/>
                  </a:lnTo>
                  <a:lnTo>
                    <a:pt x="4015902" y="170748"/>
                  </a:lnTo>
                  <a:lnTo>
                    <a:pt x="4056807" y="214941"/>
                  </a:lnTo>
                  <a:lnTo>
                    <a:pt x="4085203" y="250112"/>
                  </a:lnTo>
                  <a:lnTo>
                    <a:pt x="4110698" y="287631"/>
                  </a:lnTo>
                  <a:lnTo>
                    <a:pt x="4133926" y="325408"/>
                  </a:lnTo>
                  <a:lnTo>
                    <a:pt x="4157056" y="372923"/>
                  </a:lnTo>
                  <a:lnTo>
                    <a:pt x="4174117" y="415846"/>
                  </a:lnTo>
                  <a:lnTo>
                    <a:pt x="4185423" y="453004"/>
                  </a:lnTo>
                  <a:lnTo>
                    <a:pt x="4195663" y="498143"/>
                  </a:lnTo>
                  <a:lnTo>
                    <a:pt x="4205058" y="559109"/>
                  </a:lnTo>
                  <a:lnTo>
                    <a:pt x="4208190" y="623199"/>
                  </a:lnTo>
                  <a:lnTo>
                    <a:pt x="4208110" y="7884827"/>
                  </a:lnTo>
                  <a:lnTo>
                    <a:pt x="4206313" y="7931421"/>
                  </a:lnTo>
                  <a:lnTo>
                    <a:pt x="4200767" y="7979109"/>
                  </a:lnTo>
                  <a:lnTo>
                    <a:pt x="4191715" y="8025561"/>
                  </a:lnTo>
                  <a:lnTo>
                    <a:pt x="4179272" y="8070756"/>
                  </a:lnTo>
                  <a:lnTo>
                    <a:pt x="4163585" y="8114515"/>
                  </a:lnTo>
                  <a:lnTo>
                    <a:pt x="4144794" y="8156700"/>
                  </a:lnTo>
                  <a:lnTo>
                    <a:pt x="4123037" y="8197171"/>
                  </a:lnTo>
                  <a:lnTo>
                    <a:pt x="4098454" y="8235789"/>
                  </a:lnTo>
                  <a:lnTo>
                    <a:pt x="4071183" y="8272415"/>
                  </a:lnTo>
                  <a:lnTo>
                    <a:pt x="4041364" y="8306911"/>
                  </a:lnTo>
                  <a:lnTo>
                    <a:pt x="4009136" y="8339137"/>
                  </a:lnTo>
                  <a:lnTo>
                    <a:pt x="3974638" y="8368954"/>
                  </a:lnTo>
                  <a:lnTo>
                    <a:pt x="3938010" y="8396222"/>
                  </a:lnTo>
                  <a:lnTo>
                    <a:pt x="3899389" y="8420803"/>
                  </a:lnTo>
                  <a:lnTo>
                    <a:pt x="3858916" y="8442559"/>
                  </a:lnTo>
                  <a:lnTo>
                    <a:pt x="3816730" y="8461348"/>
                  </a:lnTo>
                  <a:lnTo>
                    <a:pt x="3802761" y="846635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2261235">
              <a:lnSpc>
                <a:spcPct val="100000"/>
              </a:lnSpc>
              <a:spcBef>
                <a:spcPts val="100"/>
              </a:spcBef>
            </a:pPr>
            <a:r>
              <a:rPr sz="4000" spc="-120" dirty="0"/>
              <a:t>Personal</a:t>
            </a:r>
            <a:r>
              <a:rPr sz="4000" spc="-150" dirty="0"/>
              <a:t> </a:t>
            </a:r>
            <a:r>
              <a:rPr sz="4000" spc="-305" dirty="0"/>
              <a:t>Info</a:t>
            </a:r>
            <a:endParaRPr sz="4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494410" y="3584591"/>
            <a:ext cx="4610100" cy="298767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3655" marR="5080" indent="-21590">
              <a:lnSpc>
                <a:spcPts val="11330"/>
              </a:lnSpc>
              <a:spcBef>
                <a:spcPts val="865"/>
              </a:spcBef>
            </a:pPr>
            <a:r>
              <a:rPr sz="10000" spc="225" dirty="0">
                <a:solidFill>
                  <a:srgbClr val="000000"/>
                </a:solidFill>
                <a:latin typeface="Trebuchet MS"/>
                <a:cs typeface="Trebuchet MS"/>
              </a:rPr>
              <a:t>Project </a:t>
            </a:r>
            <a:r>
              <a:rPr sz="10000" spc="550" dirty="0">
                <a:solidFill>
                  <a:srgbClr val="000000"/>
                </a:solidFill>
                <a:latin typeface="Trebuchet MS"/>
                <a:cs typeface="Trebuchet MS"/>
              </a:rPr>
              <a:t>Details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5151" y="1791317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10" h="1322070">
                <a:moveTo>
                  <a:pt x="4156920" y="1321817"/>
                </a:moveTo>
                <a:lnTo>
                  <a:pt x="142875" y="1321817"/>
                </a:lnTo>
                <a:lnTo>
                  <a:pt x="97715" y="1314532"/>
                </a:lnTo>
                <a:lnTo>
                  <a:pt x="58495" y="1294247"/>
                </a:lnTo>
                <a:lnTo>
                  <a:pt x="27566" y="1263316"/>
                </a:lnTo>
                <a:lnTo>
                  <a:pt x="7283" y="1224094"/>
                </a:lnTo>
                <a:lnTo>
                  <a:pt x="0" y="1178935"/>
                </a:lnTo>
                <a:lnTo>
                  <a:pt x="0" y="142875"/>
                </a:lnTo>
                <a:lnTo>
                  <a:pt x="7283" y="97714"/>
                </a:lnTo>
                <a:lnTo>
                  <a:pt x="27566" y="58494"/>
                </a:lnTo>
                <a:lnTo>
                  <a:pt x="58495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4156920" y="0"/>
                </a:lnTo>
                <a:lnTo>
                  <a:pt x="4202080" y="7283"/>
                </a:lnTo>
                <a:lnTo>
                  <a:pt x="4241297" y="27566"/>
                </a:lnTo>
                <a:lnTo>
                  <a:pt x="4272220" y="58494"/>
                </a:lnTo>
                <a:lnTo>
                  <a:pt x="4292498" y="97714"/>
                </a:lnTo>
                <a:lnTo>
                  <a:pt x="4295790" y="118130"/>
                </a:lnTo>
                <a:lnTo>
                  <a:pt x="4295790" y="1203679"/>
                </a:lnTo>
                <a:lnTo>
                  <a:pt x="4272220" y="1263316"/>
                </a:lnTo>
                <a:lnTo>
                  <a:pt x="4241297" y="1294247"/>
                </a:lnTo>
                <a:lnTo>
                  <a:pt x="4202080" y="1314532"/>
                </a:lnTo>
                <a:lnTo>
                  <a:pt x="4156920" y="13218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72469" y="2286837"/>
            <a:ext cx="20453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35" dirty="0">
                <a:latin typeface="Arial Black"/>
                <a:cs typeface="Arial Black"/>
              </a:rPr>
              <a:t>add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20" dirty="0">
                <a:latin typeface="Arial Black"/>
                <a:cs typeface="Arial Black"/>
              </a:rPr>
              <a:t>project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44931" y="2236006"/>
            <a:ext cx="2143125" cy="457200"/>
            <a:chOff x="5744931" y="2236006"/>
            <a:chExt cx="2143125" cy="457200"/>
          </a:xfrm>
        </p:grpSpPr>
        <p:sp>
          <p:nvSpPr>
            <p:cNvPr id="5" name="object 5"/>
            <p:cNvSpPr/>
            <p:nvPr/>
          </p:nvSpPr>
          <p:spPr>
            <a:xfrm>
              <a:off x="5744931" y="2407456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0" y="0"/>
                  </a:moveTo>
                  <a:lnTo>
                    <a:pt x="1828409" y="0"/>
                  </a:lnTo>
                  <a:lnTo>
                    <a:pt x="1828409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600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600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8062935" y="1860849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09" h="1322070">
                <a:moveTo>
                  <a:pt x="4156923" y="1321810"/>
                </a:moveTo>
                <a:lnTo>
                  <a:pt x="142890" y="1321810"/>
                </a:lnTo>
                <a:lnTo>
                  <a:pt x="97727" y="1314526"/>
                </a:lnTo>
                <a:lnTo>
                  <a:pt x="58502" y="1294241"/>
                </a:lnTo>
                <a:lnTo>
                  <a:pt x="27570" y="1263311"/>
                </a:lnTo>
                <a:lnTo>
                  <a:pt x="7284" y="1224091"/>
                </a:lnTo>
                <a:lnTo>
                  <a:pt x="0" y="1178935"/>
                </a:lnTo>
                <a:lnTo>
                  <a:pt x="0" y="142875"/>
                </a:lnTo>
                <a:lnTo>
                  <a:pt x="7284" y="97715"/>
                </a:lnTo>
                <a:lnTo>
                  <a:pt x="27570" y="58495"/>
                </a:lnTo>
                <a:lnTo>
                  <a:pt x="58502" y="27566"/>
                </a:lnTo>
                <a:lnTo>
                  <a:pt x="97727" y="7283"/>
                </a:lnTo>
                <a:lnTo>
                  <a:pt x="142890" y="0"/>
                </a:lnTo>
                <a:lnTo>
                  <a:pt x="4156923" y="0"/>
                </a:lnTo>
                <a:lnTo>
                  <a:pt x="4202071" y="7283"/>
                </a:lnTo>
                <a:lnTo>
                  <a:pt x="4241287" y="27566"/>
                </a:lnTo>
                <a:lnTo>
                  <a:pt x="4272214" y="58495"/>
                </a:lnTo>
                <a:lnTo>
                  <a:pt x="4292498" y="97715"/>
                </a:lnTo>
                <a:lnTo>
                  <a:pt x="4295790" y="118122"/>
                </a:lnTo>
                <a:lnTo>
                  <a:pt x="4295790" y="1203686"/>
                </a:lnTo>
                <a:lnTo>
                  <a:pt x="4272214" y="1263311"/>
                </a:lnTo>
                <a:lnTo>
                  <a:pt x="4241287" y="1294241"/>
                </a:lnTo>
                <a:lnTo>
                  <a:pt x="4202071" y="1314526"/>
                </a:lnTo>
                <a:lnTo>
                  <a:pt x="4156923" y="13218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840512" y="2170819"/>
            <a:ext cx="27444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70" dirty="0">
                <a:latin typeface="Arial Black"/>
                <a:cs typeface="Arial Black"/>
              </a:rPr>
              <a:t>fill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45" dirty="0">
                <a:latin typeface="Arial Black"/>
                <a:cs typeface="Arial Black"/>
              </a:rPr>
              <a:t>project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data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356945" y="1860849"/>
            <a:ext cx="4296410" cy="3283585"/>
            <a:chOff x="13356945" y="1860849"/>
            <a:chExt cx="4296410" cy="3283585"/>
          </a:xfrm>
        </p:grpSpPr>
        <p:sp>
          <p:nvSpPr>
            <p:cNvPr id="11" name="object 11"/>
            <p:cNvSpPr/>
            <p:nvPr/>
          </p:nvSpPr>
          <p:spPr>
            <a:xfrm>
              <a:off x="13955878" y="3182294"/>
              <a:ext cx="114300" cy="1647825"/>
            </a:xfrm>
            <a:custGeom>
              <a:avLst/>
              <a:gdLst/>
              <a:ahLst/>
              <a:cxnLst/>
              <a:rect l="l" t="t" r="r" b="b"/>
              <a:pathLst>
                <a:path w="114300" h="1647825">
                  <a:moveTo>
                    <a:pt x="114300" y="0"/>
                  </a:moveTo>
                  <a:lnTo>
                    <a:pt x="114300" y="1647348"/>
                  </a:lnTo>
                  <a:lnTo>
                    <a:pt x="0" y="1647348"/>
                  </a:lnTo>
                  <a:lnTo>
                    <a:pt x="0" y="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841578" y="4858218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900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3841578" y="4858218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900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90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56945" y="1860849"/>
              <a:ext cx="4296410" cy="1322070"/>
            </a:xfrm>
            <a:custGeom>
              <a:avLst/>
              <a:gdLst/>
              <a:ahLst/>
              <a:cxnLst/>
              <a:rect l="l" t="t" r="r" b="b"/>
              <a:pathLst>
                <a:path w="4296409" h="1322070">
                  <a:moveTo>
                    <a:pt x="4156923" y="1321810"/>
                  </a:moveTo>
                  <a:lnTo>
                    <a:pt x="142890" y="1321810"/>
                  </a:lnTo>
                  <a:lnTo>
                    <a:pt x="97727" y="1314526"/>
                  </a:lnTo>
                  <a:lnTo>
                    <a:pt x="58502" y="1294241"/>
                  </a:lnTo>
                  <a:lnTo>
                    <a:pt x="27570" y="1263311"/>
                  </a:lnTo>
                  <a:lnTo>
                    <a:pt x="7284" y="1224091"/>
                  </a:lnTo>
                  <a:lnTo>
                    <a:pt x="0" y="1178935"/>
                  </a:lnTo>
                  <a:lnTo>
                    <a:pt x="0" y="142875"/>
                  </a:lnTo>
                  <a:lnTo>
                    <a:pt x="7284" y="97715"/>
                  </a:lnTo>
                  <a:lnTo>
                    <a:pt x="27570" y="58495"/>
                  </a:lnTo>
                  <a:lnTo>
                    <a:pt x="58502" y="27566"/>
                  </a:lnTo>
                  <a:lnTo>
                    <a:pt x="97727" y="7283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71" y="7283"/>
                  </a:lnTo>
                  <a:lnTo>
                    <a:pt x="4241287" y="27566"/>
                  </a:lnTo>
                  <a:lnTo>
                    <a:pt x="4272214" y="58495"/>
                  </a:lnTo>
                  <a:lnTo>
                    <a:pt x="4292498" y="97715"/>
                  </a:lnTo>
                  <a:lnTo>
                    <a:pt x="4295790" y="118122"/>
                  </a:lnTo>
                  <a:lnTo>
                    <a:pt x="4295790" y="1203686"/>
                  </a:lnTo>
                  <a:lnTo>
                    <a:pt x="4272214" y="1263311"/>
                  </a:lnTo>
                  <a:lnTo>
                    <a:pt x="4241287" y="1294241"/>
                  </a:lnTo>
                  <a:lnTo>
                    <a:pt x="4202071" y="1314526"/>
                  </a:lnTo>
                  <a:lnTo>
                    <a:pt x="4156923" y="13218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3744519" y="2006128"/>
            <a:ext cx="3703954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marR="5080" indent="-208279">
              <a:lnSpc>
                <a:spcPct val="116100"/>
              </a:lnSpc>
              <a:spcBef>
                <a:spcPts val="100"/>
              </a:spcBef>
            </a:pPr>
            <a:r>
              <a:rPr sz="2800" spc="-135" dirty="0">
                <a:latin typeface="Arial Black"/>
                <a:cs typeface="Arial Black"/>
              </a:rPr>
              <a:t>request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25" dirty="0">
                <a:latin typeface="Arial Black"/>
                <a:cs typeface="Arial Black"/>
              </a:rPr>
              <a:t>go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85" dirty="0">
                <a:latin typeface="Arial Black"/>
                <a:cs typeface="Arial Black"/>
              </a:rPr>
              <a:t>admin, </a:t>
            </a:r>
            <a:r>
              <a:rPr sz="2800" spc="-145" dirty="0">
                <a:latin typeface="Arial Black"/>
                <a:cs typeface="Arial Black"/>
              </a:rPr>
              <a:t>project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210" dirty="0">
                <a:latin typeface="Arial Black"/>
                <a:cs typeface="Arial Black"/>
              </a:rPr>
              <a:t>is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pending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671675" y="0"/>
            <a:ext cx="6248400" cy="914400"/>
          </a:xfrm>
          <a:custGeom>
            <a:avLst/>
            <a:gdLst/>
            <a:ahLst/>
            <a:cxnLst/>
            <a:rect l="l" t="t" r="r" b="b"/>
            <a:pathLst>
              <a:path w="6248400" h="914400">
                <a:moveTo>
                  <a:pt x="0" y="433376"/>
                </a:moveTo>
                <a:lnTo>
                  <a:pt x="1964" y="392050"/>
                </a:lnTo>
                <a:lnTo>
                  <a:pt x="7532" y="351063"/>
                </a:lnTo>
                <a:lnTo>
                  <a:pt x="16214" y="311147"/>
                </a:lnTo>
                <a:lnTo>
                  <a:pt x="27523" y="273030"/>
                </a:lnTo>
                <a:lnTo>
                  <a:pt x="44426" y="231245"/>
                </a:lnTo>
                <a:lnTo>
                  <a:pt x="65089" y="191533"/>
                </a:lnTo>
                <a:lnTo>
                  <a:pt x="89349" y="154108"/>
                </a:lnTo>
                <a:lnTo>
                  <a:pt x="117043" y="119180"/>
                </a:lnTo>
                <a:lnTo>
                  <a:pt x="148006" y="86964"/>
                </a:lnTo>
                <a:lnTo>
                  <a:pt x="182077" y="57671"/>
                </a:lnTo>
                <a:lnTo>
                  <a:pt x="219091" y="31514"/>
                </a:lnTo>
                <a:lnTo>
                  <a:pt x="258885" y="8707"/>
                </a:lnTo>
                <a:lnTo>
                  <a:pt x="278072" y="0"/>
                </a:lnTo>
                <a:lnTo>
                  <a:pt x="6248369" y="0"/>
                </a:lnTo>
                <a:lnTo>
                  <a:pt x="6248399" y="913893"/>
                </a:lnTo>
                <a:lnTo>
                  <a:pt x="489386" y="913893"/>
                </a:lnTo>
                <a:lnTo>
                  <a:pt x="439314" y="910984"/>
                </a:lnTo>
                <a:lnTo>
                  <a:pt x="391020" y="903606"/>
                </a:lnTo>
                <a:lnTo>
                  <a:pt x="344680" y="891990"/>
                </a:lnTo>
                <a:lnTo>
                  <a:pt x="300466" y="876365"/>
                </a:lnTo>
                <a:lnTo>
                  <a:pt x="258555" y="856960"/>
                </a:lnTo>
                <a:lnTo>
                  <a:pt x="219118" y="834005"/>
                </a:lnTo>
                <a:lnTo>
                  <a:pt x="182331" y="807730"/>
                </a:lnTo>
                <a:lnTo>
                  <a:pt x="148368" y="778363"/>
                </a:lnTo>
                <a:lnTo>
                  <a:pt x="117403" y="746136"/>
                </a:lnTo>
                <a:lnTo>
                  <a:pt x="89610" y="711277"/>
                </a:lnTo>
                <a:lnTo>
                  <a:pt x="65163" y="674015"/>
                </a:lnTo>
                <a:lnTo>
                  <a:pt x="44237" y="634581"/>
                </a:lnTo>
                <a:lnTo>
                  <a:pt x="27005" y="593204"/>
                </a:lnTo>
                <a:lnTo>
                  <a:pt x="26487" y="592165"/>
                </a:lnTo>
                <a:lnTo>
                  <a:pt x="26487" y="591128"/>
                </a:lnTo>
                <a:lnTo>
                  <a:pt x="25968" y="590089"/>
                </a:lnTo>
                <a:lnTo>
                  <a:pt x="14903" y="552760"/>
                </a:lnTo>
                <a:lnTo>
                  <a:pt x="6755" y="514068"/>
                </a:lnTo>
                <a:lnTo>
                  <a:pt x="1721" y="474208"/>
                </a:lnTo>
                <a:lnTo>
                  <a:pt x="0" y="43337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90" dirty="0"/>
              <a:t>add</a:t>
            </a:r>
            <a:r>
              <a:rPr spc="-105" dirty="0"/>
              <a:t> </a:t>
            </a:r>
            <a:r>
              <a:rPr spc="-90" dirty="0"/>
              <a:t>project</a:t>
            </a:r>
            <a:r>
              <a:rPr spc="-140" dirty="0"/>
              <a:t> </a:t>
            </a:r>
            <a:r>
              <a:rPr spc="-120" dirty="0"/>
              <a:t>implementation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12361834" y="2264581"/>
            <a:ext cx="913765" cy="457200"/>
            <a:chOff x="12361834" y="2264581"/>
            <a:chExt cx="913765" cy="457200"/>
          </a:xfrm>
        </p:grpSpPr>
        <p:sp>
          <p:nvSpPr>
            <p:cNvPr id="19" name="object 19"/>
            <p:cNvSpPr/>
            <p:nvPr/>
          </p:nvSpPr>
          <p:spPr>
            <a:xfrm>
              <a:off x="12361834" y="2436031"/>
              <a:ext cx="599440" cy="114300"/>
            </a:xfrm>
            <a:custGeom>
              <a:avLst/>
              <a:gdLst/>
              <a:ahLst/>
              <a:cxnLst/>
              <a:rect l="l" t="t" r="r" b="b"/>
              <a:pathLst>
                <a:path w="599440" h="114300">
                  <a:moveTo>
                    <a:pt x="0" y="0"/>
                  </a:moveTo>
                  <a:lnTo>
                    <a:pt x="598876" y="0"/>
                  </a:lnTo>
                  <a:lnTo>
                    <a:pt x="598876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599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599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/>
          <p:nvPr/>
        </p:nvSpPr>
        <p:spPr>
          <a:xfrm>
            <a:off x="13984527" y="8242096"/>
            <a:ext cx="3571875" cy="1157605"/>
          </a:xfrm>
          <a:custGeom>
            <a:avLst/>
            <a:gdLst/>
            <a:ahLst/>
            <a:cxnLst/>
            <a:rect l="l" t="t" r="r" b="b"/>
            <a:pathLst>
              <a:path w="3571875" h="1157604">
                <a:moveTo>
                  <a:pt x="3428573" y="1157508"/>
                </a:moveTo>
                <a:lnTo>
                  <a:pt x="142859" y="1157508"/>
                </a:lnTo>
                <a:lnTo>
                  <a:pt x="97699" y="1150226"/>
                </a:lnTo>
                <a:lnTo>
                  <a:pt x="58482" y="1129948"/>
                </a:lnTo>
                <a:lnTo>
                  <a:pt x="27559" y="1099025"/>
                </a:lnTo>
                <a:lnTo>
                  <a:pt x="7281" y="1059808"/>
                </a:lnTo>
                <a:lnTo>
                  <a:pt x="0" y="1014648"/>
                </a:lnTo>
                <a:lnTo>
                  <a:pt x="0" y="142890"/>
                </a:lnTo>
                <a:lnTo>
                  <a:pt x="7281" y="97727"/>
                </a:lnTo>
                <a:lnTo>
                  <a:pt x="27559" y="58502"/>
                </a:lnTo>
                <a:lnTo>
                  <a:pt x="58482" y="27570"/>
                </a:lnTo>
                <a:lnTo>
                  <a:pt x="97699" y="7284"/>
                </a:lnTo>
                <a:lnTo>
                  <a:pt x="142859" y="0"/>
                </a:lnTo>
                <a:lnTo>
                  <a:pt x="3428573" y="0"/>
                </a:lnTo>
                <a:lnTo>
                  <a:pt x="3473733" y="7284"/>
                </a:lnTo>
                <a:lnTo>
                  <a:pt x="3512950" y="27570"/>
                </a:lnTo>
                <a:lnTo>
                  <a:pt x="3543873" y="58502"/>
                </a:lnTo>
                <a:lnTo>
                  <a:pt x="3564151" y="97727"/>
                </a:lnTo>
                <a:lnTo>
                  <a:pt x="3571433" y="142890"/>
                </a:lnTo>
                <a:lnTo>
                  <a:pt x="3571433" y="1014648"/>
                </a:lnTo>
                <a:lnTo>
                  <a:pt x="3564151" y="1059808"/>
                </a:lnTo>
                <a:lnTo>
                  <a:pt x="3543873" y="1099025"/>
                </a:lnTo>
                <a:lnTo>
                  <a:pt x="3512950" y="1129948"/>
                </a:lnTo>
                <a:lnTo>
                  <a:pt x="3473733" y="1150226"/>
                </a:lnTo>
                <a:lnTo>
                  <a:pt x="3428573" y="11575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4007107" y="8243939"/>
            <a:ext cx="3526154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5295">
              <a:lnSpc>
                <a:spcPct val="116100"/>
              </a:lnSpc>
              <a:spcBef>
                <a:spcPts val="100"/>
              </a:spcBef>
            </a:pPr>
            <a:r>
              <a:rPr sz="2800" spc="-95" dirty="0">
                <a:latin typeface="Arial Black"/>
                <a:cs typeface="Arial Black"/>
              </a:rPr>
              <a:t>admin</a:t>
            </a:r>
            <a:r>
              <a:rPr sz="2800" spc="-210" dirty="0">
                <a:latin typeface="Arial Black"/>
                <a:cs typeface="Arial Black"/>
              </a:rPr>
              <a:t> </a:t>
            </a:r>
            <a:r>
              <a:rPr sz="2800" spc="-80" dirty="0">
                <a:latin typeface="Arial Black"/>
                <a:cs typeface="Arial Black"/>
              </a:rPr>
              <a:t>accept, </a:t>
            </a:r>
            <a:r>
              <a:rPr sz="2800" spc="-145" dirty="0">
                <a:latin typeface="Arial Black"/>
                <a:cs typeface="Arial Black"/>
              </a:rPr>
              <a:t>project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55" dirty="0">
                <a:latin typeface="Arial Black"/>
                <a:cs typeface="Arial Black"/>
              </a:rPr>
              <a:t>now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70" dirty="0">
                <a:latin typeface="Arial Black"/>
                <a:cs typeface="Arial Black"/>
              </a:rPr>
              <a:t>in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155" dirty="0">
                <a:latin typeface="Arial Black"/>
                <a:cs typeface="Arial Black"/>
              </a:rPr>
              <a:t>expo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0212842" y="3182690"/>
            <a:ext cx="6179185" cy="5059680"/>
            <a:chOff x="10212842" y="3182690"/>
            <a:chExt cx="6179185" cy="5059680"/>
          </a:xfrm>
        </p:grpSpPr>
        <p:sp>
          <p:nvSpPr>
            <p:cNvPr id="25" name="object 25"/>
            <p:cNvSpPr/>
            <p:nvPr/>
          </p:nvSpPr>
          <p:spPr>
            <a:xfrm>
              <a:off x="16106028" y="3182690"/>
              <a:ext cx="114300" cy="4745355"/>
            </a:xfrm>
            <a:custGeom>
              <a:avLst/>
              <a:gdLst/>
              <a:ahLst/>
              <a:cxnLst/>
              <a:rect l="l" t="t" r="r" b="b"/>
              <a:pathLst>
                <a:path w="114300" h="4745355">
                  <a:moveTo>
                    <a:pt x="114300" y="0"/>
                  </a:moveTo>
                  <a:lnTo>
                    <a:pt x="114300" y="4745126"/>
                  </a:lnTo>
                  <a:lnTo>
                    <a:pt x="0" y="4745126"/>
                  </a:lnTo>
                  <a:lnTo>
                    <a:pt x="0" y="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991728" y="7956392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900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5991728" y="7956392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900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90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212842" y="5305836"/>
              <a:ext cx="4295775" cy="1322070"/>
            </a:xfrm>
            <a:custGeom>
              <a:avLst/>
              <a:gdLst/>
              <a:ahLst/>
              <a:cxnLst/>
              <a:rect l="l" t="t" r="r" b="b"/>
              <a:pathLst>
                <a:path w="4295775" h="1322070">
                  <a:moveTo>
                    <a:pt x="4156892" y="1321826"/>
                  </a:moveTo>
                  <a:lnTo>
                    <a:pt x="142859" y="1321826"/>
                  </a:lnTo>
                  <a:lnTo>
                    <a:pt x="97699" y="1314541"/>
                  </a:lnTo>
                  <a:lnTo>
                    <a:pt x="58482" y="1294255"/>
                  </a:lnTo>
                  <a:lnTo>
                    <a:pt x="27559" y="1263323"/>
                  </a:lnTo>
                  <a:lnTo>
                    <a:pt x="7281" y="1224098"/>
                  </a:lnTo>
                  <a:lnTo>
                    <a:pt x="0" y="1178935"/>
                  </a:lnTo>
                  <a:lnTo>
                    <a:pt x="0" y="142890"/>
                  </a:lnTo>
                  <a:lnTo>
                    <a:pt x="7281" y="97727"/>
                  </a:lnTo>
                  <a:lnTo>
                    <a:pt x="27559" y="58502"/>
                  </a:lnTo>
                  <a:lnTo>
                    <a:pt x="58482" y="27570"/>
                  </a:lnTo>
                  <a:lnTo>
                    <a:pt x="97699" y="7284"/>
                  </a:lnTo>
                  <a:lnTo>
                    <a:pt x="142859" y="0"/>
                  </a:lnTo>
                  <a:lnTo>
                    <a:pt x="4156892" y="0"/>
                  </a:lnTo>
                  <a:lnTo>
                    <a:pt x="4202055" y="7284"/>
                  </a:lnTo>
                  <a:lnTo>
                    <a:pt x="4241280" y="27570"/>
                  </a:lnTo>
                  <a:lnTo>
                    <a:pt x="4272212" y="58502"/>
                  </a:lnTo>
                  <a:lnTo>
                    <a:pt x="4292498" y="97727"/>
                  </a:lnTo>
                  <a:lnTo>
                    <a:pt x="4295759" y="117947"/>
                  </a:lnTo>
                  <a:lnTo>
                    <a:pt x="4295759" y="1203878"/>
                  </a:lnTo>
                  <a:lnTo>
                    <a:pt x="4272212" y="1263323"/>
                  </a:lnTo>
                  <a:lnTo>
                    <a:pt x="4241280" y="1294255"/>
                  </a:lnTo>
                  <a:lnTo>
                    <a:pt x="4202055" y="1314541"/>
                  </a:lnTo>
                  <a:lnTo>
                    <a:pt x="4156892" y="1321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0777892" y="5415547"/>
            <a:ext cx="316928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255" marR="5080" indent="-123189">
              <a:lnSpc>
                <a:spcPct val="116100"/>
              </a:lnSpc>
              <a:spcBef>
                <a:spcPts val="100"/>
              </a:spcBef>
            </a:pPr>
            <a:r>
              <a:rPr sz="2800" spc="-95" dirty="0">
                <a:latin typeface="Arial Black"/>
                <a:cs typeface="Arial Black"/>
              </a:rPr>
              <a:t>admin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165" dirty="0">
                <a:latin typeface="Arial Black"/>
                <a:cs typeface="Arial Black"/>
              </a:rPr>
              <a:t>reject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80" dirty="0">
                <a:latin typeface="Arial Black"/>
                <a:cs typeface="Arial Black"/>
              </a:rPr>
              <a:t>with </a:t>
            </a:r>
            <a:r>
              <a:rPr sz="2800" spc="-145" dirty="0">
                <a:latin typeface="Arial Black"/>
                <a:cs typeface="Arial Black"/>
              </a:rPr>
              <a:t>rejection</a:t>
            </a:r>
            <a:r>
              <a:rPr sz="2800" spc="-150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reason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3763152" y="5305836"/>
            <a:ext cx="6442710" cy="1322070"/>
            <a:chOff x="3763152" y="5305836"/>
            <a:chExt cx="6442710" cy="1322070"/>
          </a:xfrm>
        </p:grpSpPr>
        <p:sp>
          <p:nvSpPr>
            <p:cNvPr id="31" name="object 31"/>
            <p:cNvSpPr/>
            <p:nvPr/>
          </p:nvSpPr>
          <p:spPr>
            <a:xfrm>
              <a:off x="8377209" y="5966734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1828409" y="114300"/>
                  </a:moveTo>
                  <a:lnTo>
                    <a:pt x="0" y="114300"/>
                  </a:lnTo>
                  <a:lnTo>
                    <a:pt x="0" y="0"/>
                  </a:lnTo>
                  <a:lnTo>
                    <a:pt x="1828409" y="0"/>
                  </a:lnTo>
                  <a:lnTo>
                    <a:pt x="1828409" y="1143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120034" y="5852434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0"/>
                  </a:moveTo>
                  <a:lnTo>
                    <a:pt x="228600" y="342900"/>
                  </a:lnTo>
                  <a:lnTo>
                    <a:pt x="0" y="17145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120034" y="5852434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342900"/>
                  </a:moveTo>
                  <a:lnTo>
                    <a:pt x="0" y="171450"/>
                  </a:lnTo>
                  <a:lnTo>
                    <a:pt x="228600" y="0"/>
                  </a:lnTo>
                  <a:lnTo>
                    <a:pt x="228600" y="34290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763152" y="5305836"/>
              <a:ext cx="4295775" cy="1322070"/>
            </a:xfrm>
            <a:custGeom>
              <a:avLst/>
              <a:gdLst/>
              <a:ahLst/>
              <a:cxnLst/>
              <a:rect l="l" t="t" r="r" b="b"/>
              <a:pathLst>
                <a:path w="4295775" h="1322070">
                  <a:moveTo>
                    <a:pt x="4156923" y="1321826"/>
                  </a:moveTo>
                  <a:lnTo>
                    <a:pt x="142890" y="1321826"/>
                  </a:lnTo>
                  <a:lnTo>
                    <a:pt x="97727" y="1314541"/>
                  </a:lnTo>
                  <a:lnTo>
                    <a:pt x="58502" y="1294255"/>
                  </a:lnTo>
                  <a:lnTo>
                    <a:pt x="27570" y="1263323"/>
                  </a:lnTo>
                  <a:lnTo>
                    <a:pt x="7284" y="1224098"/>
                  </a:lnTo>
                  <a:lnTo>
                    <a:pt x="0" y="1178935"/>
                  </a:lnTo>
                  <a:lnTo>
                    <a:pt x="0" y="142890"/>
                  </a:lnTo>
                  <a:lnTo>
                    <a:pt x="7284" y="97727"/>
                  </a:lnTo>
                  <a:lnTo>
                    <a:pt x="27570" y="58502"/>
                  </a:lnTo>
                  <a:lnTo>
                    <a:pt x="58502" y="27570"/>
                  </a:lnTo>
                  <a:lnTo>
                    <a:pt x="97727" y="7284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71" y="7284"/>
                  </a:lnTo>
                  <a:lnTo>
                    <a:pt x="4241287" y="27570"/>
                  </a:lnTo>
                  <a:lnTo>
                    <a:pt x="4272214" y="58502"/>
                  </a:lnTo>
                  <a:lnTo>
                    <a:pt x="4292498" y="97727"/>
                  </a:lnTo>
                  <a:lnTo>
                    <a:pt x="4295759" y="117946"/>
                  </a:lnTo>
                  <a:lnTo>
                    <a:pt x="4295759" y="1203879"/>
                  </a:lnTo>
                  <a:lnTo>
                    <a:pt x="4272214" y="1263323"/>
                  </a:lnTo>
                  <a:lnTo>
                    <a:pt x="4241287" y="1294255"/>
                  </a:lnTo>
                  <a:lnTo>
                    <a:pt x="4202071" y="1314541"/>
                  </a:lnTo>
                  <a:lnTo>
                    <a:pt x="4156923" y="1321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3794635" y="5415547"/>
            <a:ext cx="4222750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9905" marR="5080" indent="-497840">
              <a:lnSpc>
                <a:spcPct val="116100"/>
              </a:lnSpc>
              <a:spcBef>
                <a:spcPts val="100"/>
              </a:spcBef>
            </a:pPr>
            <a:r>
              <a:rPr sz="2800" spc="-225" dirty="0">
                <a:latin typeface="Arial Black"/>
                <a:cs typeface="Arial Black"/>
              </a:rPr>
              <a:t>go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15" dirty="0">
                <a:latin typeface="Arial Black"/>
                <a:cs typeface="Arial Black"/>
              </a:rPr>
              <a:t>back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20" dirty="0">
                <a:latin typeface="Arial Black"/>
                <a:cs typeface="Arial Black"/>
              </a:rPr>
              <a:t>student,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75" dirty="0">
                <a:latin typeface="Arial Black"/>
                <a:cs typeface="Arial Black"/>
              </a:rPr>
              <a:t>edit </a:t>
            </a:r>
            <a:r>
              <a:rPr sz="2800" spc="-110" dirty="0">
                <a:latin typeface="Arial Black"/>
                <a:cs typeface="Arial Black"/>
              </a:rPr>
              <a:t>and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135" dirty="0">
                <a:latin typeface="Arial Black"/>
                <a:cs typeface="Arial Black"/>
              </a:rPr>
              <a:t>request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again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1457" y="1652465"/>
            <a:ext cx="4204335" cy="8316595"/>
            <a:chOff x="331457" y="1652465"/>
            <a:chExt cx="4204335" cy="8316595"/>
          </a:xfrm>
        </p:grpSpPr>
        <p:sp>
          <p:nvSpPr>
            <p:cNvPr id="3" name="object 3"/>
            <p:cNvSpPr/>
            <p:nvPr/>
          </p:nvSpPr>
          <p:spPr>
            <a:xfrm>
              <a:off x="417048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65" y="8234964"/>
                  </a:moveTo>
                  <a:lnTo>
                    <a:pt x="568561" y="8234964"/>
                  </a:lnTo>
                  <a:lnTo>
                    <a:pt x="519529" y="8232876"/>
                  </a:lnTo>
                  <a:lnTo>
                    <a:pt x="471649" y="8226725"/>
                  </a:lnTo>
                  <a:lnTo>
                    <a:pt x="425095" y="8216683"/>
                  </a:lnTo>
                  <a:lnTo>
                    <a:pt x="380036" y="8202920"/>
                  </a:lnTo>
                  <a:lnTo>
                    <a:pt x="336643" y="8185609"/>
                  </a:lnTo>
                  <a:lnTo>
                    <a:pt x="295089" y="8164920"/>
                  </a:lnTo>
                  <a:lnTo>
                    <a:pt x="255544" y="8141023"/>
                  </a:lnTo>
                  <a:lnTo>
                    <a:pt x="218179" y="8114091"/>
                  </a:lnTo>
                  <a:lnTo>
                    <a:pt x="183165" y="8084295"/>
                  </a:lnTo>
                  <a:lnTo>
                    <a:pt x="150674" y="8051804"/>
                  </a:lnTo>
                  <a:lnTo>
                    <a:pt x="120876" y="8016792"/>
                  </a:lnTo>
                  <a:lnTo>
                    <a:pt x="93943" y="7979428"/>
                  </a:lnTo>
                  <a:lnTo>
                    <a:pt x="70046" y="7939884"/>
                  </a:lnTo>
                  <a:lnTo>
                    <a:pt x="49356" y="7898331"/>
                  </a:lnTo>
                  <a:lnTo>
                    <a:pt x="32044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4" y="380034"/>
                  </a:lnTo>
                  <a:lnTo>
                    <a:pt x="49312" y="336754"/>
                  </a:lnTo>
                  <a:lnTo>
                    <a:pt x="70046" y="295088"/>
                  </a:lnTo>
                  <a:lnTo>
                    <a:pt x="93943" y="255543"/>
                  </a:lnTo>
                  <a:lnTo>
                    <a:pt x="120876" y="218178"/>
                  </a:lnTo>
                  <a:lnTo>
                    <a:pt x="150674" y="183165"/>
                  </a:lnTo>
                  <a:lnTo>
                    <a:pt x="183165" y="150674"/>
                  </a:lnTo>
                  <a:lnTo>
                    <a:pt x="218179" y="120876"/>
                  </a:lnTo>
                  <a:lnTo>
                    <a:pt x="255544" y="93943"/>
                  </a:lnTo>
                  <a:lnTo>
                    <a:pt x="295089" y="70046"/>
                  </a:lnTo>
                  <a:lnTo>
                    <a:pt x="336643" y="49356"/>
                  </a:lnTo>
                  <a:lnTo>
                    <a:pt x="380036" y="32044"/>
                  </a:lnTo>
                  <a:lnTo>
                    <a:pt x="425095" y="18281"/>
                  </a:lnTo>
                  <a:lnTo>
                    <a:pt x="471649" y="8239"/>
                  </a:lnTo>
                  <a:lnTo>
                    <a:pt x="519529" y="2088"/>
                  </a:lnTo>
                  <a:lnTo>
                    <a:pt x="568561" y="0"/>
                  </a:lnTo>
                  <a:lnTo>
                    <a:pt x="3464365" y="0"/>
                  </a:lnTo>
                  <a:lnTo>
                    <a:pt x="3513397" y="2088"/>
                  </a:lnTo>
                  <a:lnTo>
                    <a:pt x="3561274" y="8239"/>
                  </a:lnTo>
                  <a:lnTo>
                    <a:pt x="3607828" y="18281"/>
                  </a:lnTo>
                  <a:lnTo>
                    <a:pt x="3652885" y="32044"/>
                  </a:lnTo>
                  <a:lnTo>
                    <a:pt x="3696276" y="49356"/>
                  </a:lnTo>
                  <a:lnTo>
                    <a:pt x="3737829" y="70046"/>
                  </a:lnTo>
                  <a:lnTo>
                    <a:pt x="3777373" y="93943"/>
                  </a:lnTo>
                  <a:lnTo>
                    <a:pt x="3814737" y="120876"/>
                  </a:lnTo>
                  <a:lnTo>
                    <a:pt x="3849749" y="150674"/>
                  </a:lnTo>
                  <a:lnTo>
                    <a:pt x="3882240" y="183165"/>
                  </a:lnTo>
                  <a:lnTo>
                    <a:pt x="3904989" y="209897"/>
                  </a:lnTo>
                  <a:lnTo>
                    <a:pt x="548182" y="209897"/>
                  </a:lnTo>
                  <a:lnTo>
                    <a:pt x="498552" y="213549"/>
                  </a:lnTo>
                  <a:lnTo>
                    <a:pt x="451164" y="224154"/>
                  </a:lnTo>
                  <a:lnTo>
                    <a:pt x="406541" y="241191"/>
                  </a:lnTo>
                  <a:lnTo>
                    <a:pt x="365206" y="264134"/>
                  </a:lnTo>
                  <a:lnTo>
                    <a:pt x="327684" y="292460"/>
                  </a:lnTo>
                  <a:lnTo>
                    <a:pt x="294499" y="325647"/>
                  </a:lnTo>
                  <a:lnTo>
                    <a:pt x="266172" y="363169"/>
                  </a:lnTo>
                  <a:lnTo>
                    <a:pt x="243229" y="404503"/>
                  </a:lnTo>
                  <a:lnTo>
                    <a:pt x="226193" y="449126"/>
                  </a:lnTo>
                  <a:lnTo>
                    <a:pt x="215588" y="496514"/>
                  </a:lnTo>
                  <a:lnTo>
                    <a:pt x="211936" y="546143"/>
                  </a:lnTo>
                  <a:lnTo>
                    <a:pt x="211936" y="7699004"/>
                  </a:lnTo>
                  <a:lnTo>
                    <a:pt x="215588" y="7748632"/>
                  </a:lnTo>
                  <a:lnTo>
                    <a:pt x="226193" y="7796021"/>
                  </a:lnTo>
                  <a:lnTo>
                    <a:pt x="243229" y="7840644"/>
                  </a:lnTo>
                  <a:lnTo>
                    <a:pt x="266172" y="7881980"/>
                  </a:lnTo>
                  <a:lnTo>
                    <a:pt x="294499" y="7919503"/>
                  </a:lnTo>
                  <a:lnTo>
                    <a:pt x="327684" y="7952690"/>
                  </a:lnTo>
                  <a:lnTo>
                    <a:pt x="365206" y="7981018"/>
                  </a:lnTo>
                  <a:lnTo>
                    <a:pt x="406541" y="8003963"/>
                  </a:lnTo>
                  <a:lnTo>
                    <a:pt x="451164" y="8021000"/>
                  </a:lnTo>
                  <a:lnTo>
                    <a:pt x="498552" y="8031607"/>
                  </a:lnTo>
                  <a:lnTo>
                    <a:pt x="548182" y="8035259"/>
                  </a:lnTo>
                  <a:lnTo>
                    <a:pt x="3896320" y="8035259"/>
                  </a:lnTo>
                  <a:lnTo>
                    <a:pt x="3882240" y="8051804"/>
                  </a:lnTo>
                  <a:lnTo>
                    <a:pt x="3849749" y="8084295"/>
                  </a:lnTo>
                  <a:lnTo>
                    <a:pt x="3814737" y="8114091"/>
                  </a:lnTo>
                  <a:lnTo>
                    <a:pt x="3777373" y="8141023"/>
                  </a:lnTo>
                  <a:lnTo>
                    <a:pt x="3737829" y="8164920"/>
                  </a:lnTo>
                  <a:lnTo>
                    <a:pt x="3696276" y="8185609"/>
                  </a:lnTo>
                  <a:lnTo>
                    <a:pt x="3652885" y="8202920"/>
                  </a:lnTo>
                  <a:lnTo>
                    <a:pt x="3607828" y="8216683"/>
                  </a:lnTo>
                  <a:lnTo>
                    <a:pt x="3561274" y="8226725"/>
                  </a:lnTo>
                  <a:lnTo>
                    <a:pt x="3513397" y="8232876"/>
                  </a:lnTo>
                  <a:lnTo>
                    <a:pt x="3464365" y="8234964"/>
                  </a:lnTo>
                  <a:close/>
                </a:path>
                <a:path w="4033520" h="8235315">
                  <a:moveTo>
                    <a:pt x="2861136" y="491121"/>
                  </a:moveTo>
                  <a:lnTo>
                    <a:pt x="1175842" y="491121"/>
                  </a:lnTo>
                  <a:lnTo>
                    <a:pt x="1125716" y="484299"/>
                  </a:lnTo>
                  <a:lnTo>
                    <a:pt x="1080515" y="465081"/>
                  </a:lnTo>
                  <a:lnTo>
                    <a:pt x="1042107" y="435334"/>
                  </a:lnTo>
                  <a:lnTo>
                    <a:pt x="1012360" y="396927"/>
                  </a:lnTo>
                  <a:lnTo>
                    <a:pt x="993141" y="351727"/>
                  </a:lnTo>
                  <a:lnTo>
                    <a:pt x="986320" y="301602"/>
                  </a:lnTo>
                  <a:lnTo>
                    <a:pt x="986320" y="209897"/>
                  </a:lnTo>
                  <a:lnTo>
                    <a:pt x="3050660" y="209897"/>
                  </a:lnTo>
                  <a:lnTo>
                    <a:pt x="3050660" y="260844"/>
                  </a:lnTo>
                  <a:lnTo>
                    <a:pt x="2500445" y="260844"/>
                  </a:lnTo>
                  <a:lnTo>
                    <a:pt x="2481309" y="264792"/>
                  </a:lnTo>
                  <a:lnTo>
                    <a:pt x="2465039" y="275618"/>
                  </a:lnTo>
                  <a:lnTo>
                    <a:pt x="2463969" y="277148"/>
                  </a:lnTo>
                  <a:lnTo>
                    <a:pt x="1748479" y="277148"/>
                  </a:lnTo>
                  <a:lnTo>
                    <a:pt x="1735327" y="279695"/>
                  </a:lnTo>
                  <a:lnTo>
                    <a:pt x="1724278" y="286827"/>
                  </a:lnTo>
                  <a:lnTo>
                    <a:pt x="1716669" y="297780"/>
                  </a:lnTo>
                  <a:lnTo>
                    <a:pt x="1713835" y="311789"/>
                  </a:lnTo>
                  <a:lnTo>
                    <a:pt x="1716638" y="325647"/>
                  </a:lnTo>
                  <a:lnTo>
                    <a:pt x="1716669" y="325799"/>
                  </a:lnTo>
                  <a:lnTo>
                    <a:pt x="1724278" y="336754"/>
                  </a:lnTo>
                  <a:lnTo>
                    <a:pt x="1735327" y="343887"/>
                  </a:lnTo>
                  <a:lnTo>
                    <a:pt x="1748479" y="346435"/>
                  </a:lnTo>
                  <a:lnTo>
                    <a:pt x="2463252" y="346435"/>
                  </a:lnTo>
                  <a:lnTo>
                    <a:pt x="2464274" y="347962"/>
                  </a:lnTo>
                  <a:lnTo>
                    <a:pt x="2480449" y="358788"/>
                  </a:lnTo>
                  <a:lnTo>
                    <a:pt x="2500445" y="362736"/>
                  </a:lnTo>
                  <a:lnTo>
                    <a:pt x="3039158" y="362736"/>
                  </a:lnTo>
                  <a:lnTo>
                    <a:pt x="3024621" y="396927"/>
                  </a:lnTo>
                  <a:lnTo>
                    <a:pt x="2994874" y="435334"/>
                  </a:lnTo>
                  <a:lnTo>
                    <a:pt x="2956466" y="465081"/>
                  </a:lnTo>
                  <a:lnTo>
                    <a:pt x="2911264" y="484299"/>
                  </a:lnTo>
                  <a:lnTo>
                    <a:pt x="2861136" y="491121"/>
                  </a:lnTo>
                  <a:close/>
                </a:path>
                <a:path w="4033520" h="8235315">
                  <a:moveTo>
                    <a:pt x="3896320" y="8035259"/>
                  </a:moveTo>
                  <a:lnTo>
                    <a:pt x="3488810" y="8035259"/>
                  </a:lnTo>
                  <a:lnTo>
                    <a:pt x="3538439" y="8031607"/>
                  </a:lnTo>
                  <a:lnTo>
                    <a:pt x="3585827" y="8021000"/>
                  </a:lnTo>
                  <a:lnTo>
                    <a:pt x="3630451" y="8003963"/>
                  </a:lnTo>
                  <a:lnTo>
                    <a:pt x="3671786" y="7981018"/>
                  </a:lnTo>
                  <a:lnTo>
                    <a:pt x="3709310" y="7952690"/>
                  </a:lnTo>
                  <a:lnTo>
                    <a:pt x="3742497" y="7919503"/>
                  </a:lnTo>
                  <a:lnTo>
                    <a:pt x="3770825" y="7881980"/>
                  </a:lnTo>
                  <a:lnTo>
                    <a:pt x="3793770" y="7840644"/>
                  </a:lnTo>
                  <a:lnTo>
                    <a:pt x="3810807" y="7796021"/>
                  </a:lnTo>
                  <a:lnTo>
                    <a:pt x="3821414" y="7748632"/>
                  </a:lnTo>
                  <a:lnTo>
                    <a:pt x="3825066" y="7699004"/>
                  </a:lnTo>
                  <a:lnTo>
                    <a:pt x="3823024" y="7699004"/>
                  </a:lnTo>
                  <a:lnTo>
                    <a:pt x="3823024" y="546143"/>
                  </a:lnTo>
                  <a:lnTo>
                    <a:pt x="3819372" y="496514"/>
                  </a:lnTo>
                  <a:lnTo>
                    <a:pt x="3808765" y="449126"/>
                  </a:lnTo>
                  <a:lnTo>
                    <a:pt x="3791728" y="404503"/>
                  </a:lnTo>
                  <a:lnTo>
                    <a:pt x="3768783" y="363169"/>
                  </a:lnTo>
                  <a:lnTo>
                    <a:pt x="3740570" y="325799"/>
                  </a:lnTo>
                  <a:lnTo>
                    <a:pt x="3740455" y="325647"/>
                  </a:lnTo>
                  <a:lnTo>
                    <a:pt x="3707268" y="292460"/>
                  </a:lnTo>
                  <a:lnTo>
                    <a:pt x="3669744" y="264134"/>
                  </a:lnTo>
                  <a:lnTo>
                    <a:pt x="3628409" y="241191"/>
                  </a:lnTo>
                  <a:lnTo>
                    <a:pt x="3583785" y="224154"/>
                  </a:lnTo>
                  <a:lnTo>
                    <a:pt x="3536397" y="213549"/>
                  </a:lnTo>
                  <a:lnTo>
                    <a:pt x="3486768" y="209897"/>
                  </a:lnTo>
                  <a:lnTo>
                    <a:pt x="3904989" y="209897"/>
                  </a:lnTo>
                  <a:lnTo>
                    <a:pt x="3938968" y="255543"/>
                  </a:lnTo>
                  <a:lnTo>
                    <a:pt x="3962865" y="295088"/>
                  </a:lnTo>
                  <a:lnTo>
                    <a:pt x="3983599" y="336754"/>
                  </a:lnTo>
                  <a:lnTo>
                    <a:pt x="4000865" y="380034"/>
                  </a:lnTo>
                  <a:lnTo>
                    <a:pt x="4014628" y="425093"/>
                  </a:lnTo>
                  <a:lnTo>
                    <a:pt x="4024670" y="471647"/>
                  </a:lnTo>
                  <a:lnTo>
                    <a:pt x="4030821" y="519526"/>
                  </a:lnTo>
                  <a:lnTo>
                    <a:pt x="4032909" y="568558"/>
                  </a:lnTo>
                  <a:lnTo>
                    <a:pt x="4032909" y="7666420"/>
                  </a:lnTo>
                  <a:lnTo>
                    <a:pt x="4030821" y="7715452"/>
                  </a:lnTo>
                  <a:lnTo>
                    <a:pt x="4024670" y="7763329"/>
                  </a:lnTo>
                  <a:lnTo>
                    <a:pt x="4014628" y="7809883"/>
                  </a:lnTo>
                  <a:lnTo>
                    <a:pt x="4000865" y="7854940"/>
                  </a:lnTo>
                  <a:lnTo>
                    <a:pt x="3983554" y="7898331"/>
                  </a:lnTo>
                  <a:lnTo>
                    <a:pt x="3962865" y="7939884"/>
                  </a:lnTo>
                  <a:lnTo>
                    <a:pt x="3938968" y="7979428"/>
                  </a:lnTo>
                  <a:lnTo>
                    <a:pt x="3912036" y="8016792"/>
                  </a:lnTo>
                  <a:lnTo>
                    <a:pt x="3896320" y="8035259"/>
                  </a:lnTo>
                  <a:close/>
                </a:path>
                <a:path w="4033520" h="8235315">
                  <a:moveTo>
                    <a:pt x="3039158" y="362736"/>
                  </a:moveTo>
                  <a:lnTo>
                    <a:pt x="2500445" y="362736"/>
                  </a:lnTo>
                  <a:lnTo>
                    <a:pt x="2520442" y="358788"/>
                  </a:lnTo>
                  <a:lnTo>
                    <a:pt x="2536618" y="347962"/>
                  </a:lnTo>
                  <a:lnTo>
                    <a:pt x="2547444" y="331786"/>
                  </a:lnTo>
                  <a:lnTo>
                    <a:pt x="2551392" y="311789"/>
                  </a:lnTo>
                  <a:lnTo>
                    <a:pt x="2547444" y="291793"/>
                  </a:lnTo>
                  <a:lnTo>
                    <a:pt x="2536618" y="275618"/>
                  </a:lnTo>
                  <a:lnTo>
                    <a:pt x="2520442" y="264792"/>
                  </a:lnTo>
                  <a:lnTo>
                    <a:pt x="2500445" y="260844"/>
                  </a:lnTo>
                  <a:lnTo>
                    <a:pt x="3050660" y="260844"/>
                  </a:lnTo>
                  <a:lnTo>
                    <a:pt x="3050660" y="301602"/>
                  </a:lnTo>
                  <a:lnTo>
                    <a:pt x="3043839" y="351727"/>
                  </a:lnTo>
                  <a:lnTo>
                    <a:pt x="3039158" y="362736"/>
                  </a:lnTo>
                  <a:close/>
                </a:path>
                <a:path w="4033520" h="8235315">
                  <a:moveTo>
                    <a:pt x="2463252" y="346435"/>
                  </a:moveTo>
                  <a:lnTo>
                    <a:pt x="2237561" y="346435"/>
                  </a:lnTo>
                  <a:lnTo>
                    <a:pt x="2250713" y="343887"/>
                  </a:lnTo>
                  <a:lnTo>
                    <a:pt x="2261763" y="336754"/>
                  </a:lnTo>
                  <a:lnTo>
                    <a:pt x="2269373" y="325799"/>
                  </a:lnTo>
                  <a:lnTo>
                    <a:pt x="2272207" y="311789"/>
                  </a:lnTo>
                  <a:lnTo>
                    <a:pt x="2269373" y="297780"/>
                  </a:lnTo>
                  <a:lnTo>
                    <a:pt x="2261763" y="286827"/>
                  </a:lnTo>
                  <a:lnTo>
                    <a:pt x="2250713" y="279695"/>
                  </a:lnTo>
                  <a:lnTo>
                    <a:pt x="2237561" y="277148"/>
                  </a:lnTo>
                  <a:lnTo>
                    <a:pt x="2463969" y="277148"/>
                  </a:lnTo>
                  <a:lnTo>
                    <a:pt x="2453735" y="291793"/>
                  </a:lnTo>
                  <a:lnTo>
                    <a:pt x="2449500" y="311789"/>
                  </a:lnTo>
                  <a:lnTo>
                    <a:pt x="2453448" y="331786"/>
                  </a:lnTo>
                  <a:lnTo>
                    <a:pt x="2463252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8985" y="1903122"/>
              <a:ext cx="3611087" cy="782536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130884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25" y="69287"/>
                  </a:moveTo>
                  <a:lnTo>
                    <a:pt x="34643" y="69287"/>
                  </a:lnTo>
                  <a:lnTo>
                    <a:pt x="21492" y="66739"/>
                  </a:lnTo>
                  <a:lnTo>
                    <a:pt x="10443" y="59605"/>
                  </a:lnTo>
                  <a:lnTo>
                    <a:pt x="2833" y="48651"/>
                  </a:lnTo>
                  <a:lnTo>
                    <a:pt x="0" y="34640"/>
                  </a:lnTo>
                  <a:lnTo>
                    <a:pt x="2833" y="20631"/>
                  </a:lnTo>
                  <a:lnTo>
                    <a:pt x="10443" y="9679"/>
                  </a:lnTo>
                  <a:lnTo>
                    <a:pt x="21492" y="2547"/>
                  </a:lnTo>
                  <a:lnTo>
                    <a:pt x="34643" y="0"/>
                  </a:lnTo>
                  <a:lnTo>
                    <a:pt x="523725" y="0"/>
                  </a:lnTo>
                  <a:lnTo>
                    <a:pt x="536877" y="2547"/>
                  </a:lnTo>
                  <a:lnTo>
                    <a:pt x="547927" y="9679"/>
                  </a:lnTo>
                  <a:lnTo>
                    <a:pt x="555538" y="20631"/>
                  </a:lnTo>
                  <a:lnTo>
                    <a:pt x="558372" y="34640"/>
                  </a:lnTo>
                  <a:lnTo>
                    <a:pt x="555538" y="48651"/>
                  </a:lnTo>
                  <a:lnTo>
                    <a:pt x="547927" y="59605"/>
                  </a:lnTo>
                  <a:lnTo>
                    <a:pt x="536877" y="66739"/>
                  </a:lnTo>
                  <a:lnTo>
                    <a:pt x="523725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6549" y="1954069"/>
              <a:ext cx="101891" cy="1018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31457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5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46" y="1362303"/>
                  </a:lnTo>
                  <a:lnTo>
                    <a:pt x="3556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56" y="1941042"/>
                  </a:lnTo>
                  <a:lnTo>
                    <a:pt x="13246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5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46" y="609320"/>
                  </a:lnTo>
                  <a:lnTo>
                    <a:pt x="3556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56" y="1187043"/>
                  </a:lnTo>
                  <a:lnTo>
                    <a:pt x="13246" y="1201305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5" h="1969135">
                  <a:moveTo>
                    <a:pt x="44831" y="0"/>
                  </a:moveTo>
                  <a:lnTo>
                    <a:pt x="27508" y="3251"/>
                  </a:lnTo>
                  <a:lnTo>
                    <a:pt x="13246" y="12230"/>
                  </a:lnTo>
                  <a:lnTo>
                    <a:pt x="3556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56" y="314845"/>
                  </a:lnTo>
                  <a:lnTo>
                    <a:pt x="13246" y="329107"/>
                  </a:lnTo>
                  <a:lnTo>
                    <a:pt x="27508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5" h="1969135">
                  <a:moveTo>
                    <a:pt x="4204081" y="845705"/>
                  </a:moveTo>
                  <a:lnTo>
                    <a:pt x="4200512" y="828395"/>
                  </a:lnTo>
                  <a:lnTo>
                    <a:pt x="4190847" y="814120"/>
                  </a:lnTo>
                  <a:lnTo>
                    <a:pt x="4176572" y="804443"/>
                  </a:lnTo>
                  <a:lnTo>
                    <a:pt x="4159250" y="800874"/>
                  </a:lnTo>
                  <a:lnTo>
                    <a:pt x="4159250" y="1793303"/>
                  </a:lnTo>
                  <a:lnTo>
                    <a:pt x="4176572" y="1789734"/>
                  </a:lnTo>
                  <a:lnTo>
                    <a:pt x="4190847" y="1780070"/>
                  </a:lnTo>
                  <a:lnTo>
                    <a:pt x="4200512" y="1765795"/>
                  </a:lnTo>
                  <a:lnTo>
                    <a:pt x="4204081" y="1748472"/>
                  </a:lnTo>
                  <a:lnTo>
                    <a:pt x="4204081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6290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23" y="8316474"/>
                  </a:moveTo>
                  <a:lnTo>
                    <a:pt x="609319" y="8316474"/>
                  </a:lnTo>
                  <a:lnTo>
                    <a:pt x="561736" y="8314639"/>
                  </a:lnTo>
                  <a:lnTo>
                    <a:pt x="515149" y="8309225"/>
                  </a:lnTo>
                  <a:lnTo>
                    <a:pt x="469693" y="8300367"/>
                  </a:lnTo>
                  <a:lnTo>
                    <a:pt x="425505" y="8288203"/>
                  </a:lnTo>
                  <a:lnTo>
                    <a:pt x="382720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9" y="8121871"/>
                  </a:lnTo>
                  <a:lnTo>
                    <a:pt x="133946" y="8088144"/>
                  </a:lnTo>
                  <a:lnTo>
                    <a:pt x="107284" y="8052334"/>
                  </a:lnTo>
                  <a:lnTo>
                    <a:pt x="83250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4" y="578463"/>
                  </a:lnTo>
                  <a:lnTo>
                    <a:pt x="6876" y="516754"/>
                  </a:lnTo>
                  <a:lnTo>
                    <a:pt x="15315" y="472080"/>
                  </a:lnTo>
                  <a:lnTo>
                    <a:pt x="26493" y="427948"/>
                  </a:lnTo>
                  <a:lnTo>
                    <a:pt x="42284" y="386172"/>
                  </a:lnTo>
                  <a:lnTo>
                    <a:pt x="61136" y="344396"/>
                  </a:lnTo>
                  <a:lnTo>
                    <a:pt x="82055" y="305995"/>
                  </a:lnTo>
                  <a:lnTo>
                    <a:pt x="105204" y="268996"/>
                  </a:lnTo>
                  <a:lnTo>
                    <a:pt x="135198" y="226583"/>
                  </a:lnTo>
                  <a:lnTo>
                    <a:pt x="164111" y="192959"/>
                  </a:lnTo>
                  <a:lnTo>
                    <a:pt x="190030" y="167803"/>
                  </a:lnTo>
                  <a:lnTo>
                    <a:pt x="211427" y="148062"/>
                  </a:lnTo>
                  <a:lnTo>
                    <a:pt x="262584" y="108046"/>
                  </a:lnTo>
                  <a:lnTo>
                    <a:pt x="305837" y="80813"/>
                  </a:lnTo>
                  <a:lnTo>
                    <a:pt x="351621" y="57115"/>
                  </a:lnTo>
                  <a:lnTo>
                    <a:pt x="399673" y="37190"/>
                  </a:lnTo>
                  <a:lnTo>
                    <a:pt x="449732" y="21278"/>
                  </a:lnTo>
                  <a:lnTo>
                    <a:pt x="501535" y="9616"/>
                  </a:lnTo>
                  <a:lnTo>
                    <a:pt x="555438" y="2360"/>
                  </a:lnTo>
                  <a:lnTo>
                    <a:pt x="556680" y="2360"/>
                  </a:lnTo>
                  <a:lnTo>
                    <a:pt x="609319" y="0"/>
                  </a:lnTo>
                  <a:lnTo>
                    <a:pt x="3507135" y="0"/>
                  </a:lnTo>
                  <a:lnTo>
                    <a:pt x="3561554" y="2360"/>
                  </a:lnTo>
                  <a:lnTo>
                    <a:pt x="3614636" y="9329"/>
                  </a:lnTo>
                  <a:lnTo>
                    <a:pt x="3666191" y="20741"/>
                  </a:lnTo>
                  <a:lnTo>
                    <a:pt x="3716026" y="36427"/>
                  </a:lnTo>
                  <a:lnTo>
                    <a:pt x="3726512" y="40758"/>
                  </a:lnTo>
                  <a:lnTo>
                    <a:pt x="609319" y="40758"/>
                  </a:lnTo>
                  <a:lnTo>
                    <a:pt x="560286" y="42846"/>
                  </a:lnTo>
                  <a:lnTo>
                    <a:pt x="512407" y="48999"/>
                  </a:lnTo>
                  <a:lnTo>
                    <a:pt x="465853" y="59047"/>
                  </a:lnTo>
                  <a:lnTo>
                    <a:pt x="420794" y="72821"/>
                  </a:lnTo>
                  <a:lnTo>
                    <a:pt x="377401" y="90151"/>
                  </a:lnTo>
                  <a:lnTo>
                    <a:pt x="335847" y="110869"/>
                  </a:lnTo>
                  <a:lnTo>
                    <a:pt x="296302" y="134803"/>
                  </a:lnTo>
                  <a:lnTo>
                    <a:pt x="258937" y="161787"/>
                  </a:lnTo>
                  <a:lnTo>
                    <a:pt x="223923" y="191649"/>
                  </a:lnTo>
                  <a:lnTo>
                    <a:pt x="191432" y="224220"/>
                  </a:lnTo>
                  <a:lnTo>
                    <a:pt x="161634" y="259332"/>
                  </a:lnTo>
                  <a:lnTo>
                    <a:pt x="134701" y="296815"/>
                  </a:lnTo>
                  <a:lnTo>
                    <a:pt x="110804" y="336500"/>
                  </a:lnTo>
                  <a:lnTo>
                    <a:pt x="90114" y="378216"/>
                  </a:lnTo>
                  <a:lnTo>
                    <a:pt x="72802" y="421796"/>
                  </a:lnTo>
                  <a:lnTo>
                    <a:pt x="59039" y="467069"/>
                  </a:lnTo>
                  <a:lnTo>
                    <a:pt x="48997" y="513866"/>
                  </a:lnTo>
                  <a:lnTo>
                    <a:pt x="42846" y="562018"/>
                  </a:lnTo>
                  <a:lnTo>
                    <a:pt x="40844" y="609316"/>
                  </a:lnTo>
                  <a:lnTo>
                    <a:pt x="40757" y="7709190"/>
                  </a:lnTo>
                  <a:lnTo>
                    <a:pt x="42846" y="7758226"/>
                  </a:lnTo>
                  <a:lnTo>
                    <a:pt x="48997" y="7806108"/>
                  </a:lnTo>
                  <a:lnTo>
                    <a:pt x="59039" y="7852665"/>
                  </a:lnTo>
                  <a:lnTo>
                    <a:pt x="72802" y="7897726"/>
                  </a:lnTo>
                  <a:lnTo>
                    <a:pt x="90114" y="7941119"/>
                  </a:lnTo>
                  <a:lnTo>
                    <a:pt x="110804" y="7982675"/>
                  </a:lnTo>
                  <a:lnTo>
                    <a:pt x="134701" y="8022221"/>
                  </a:lnTo>
                  <a:lnTo>
                    <a:pt x="161634" y="8059586"/>
                  </a:lnTo>
                  <a:lnTo>
                    <a:pt x="191432" y="8094600"/>
                  </a:lnTo>
                  <a:lnTo>
                    <a:pt x="223923" y="8127092"/>
                  </a:lnTo>
                  <a:lnTo>
                    <a:pt x="258937" y="8156889"/>
                  </a:lnTo>
                  <a:lnTo>
                    <a:pt x="296302" y="8183822"/>
                  </a:lnTo>
                  <a:lnTo>
                    <a:pt x="335847" y="8207719"/>
                  </a:lnTo>
                  <a:lnTo>
                    <a:pt x="377401" y="8228409"/>
                  </a:lnTo>
                  <a:lnTo>
                    <a:pt x="420794" y="8245720"/>
                  </a:lnTo>
                  <a:lnTo>
                    <a:pt x="465853" y="8259483"/>
                  </a:lnTo>
                  <a:lnTo>
                    <a:pt x="512407" y="8269525"/>
                  </a:lnTo>
                  <a:lnTo>
                    <a:pt x="560286" y="8275676"/>
                  </a:lnTo>
                  <a:lnTo>
                    <a:pt x="609319" y="8277764"/>
                  </a:lnTo>
                  <a:lnTo>
                    <a:pt x="3718047" y="8277764"/>
                  </a:lnTo>
                  <a:lnTo>
                    <a:pt x="3688927" y="8288203"/>
                  </a:lnTo>
                  <a:lnTo>
                    <a:pt x="3644741" y="8300367"/>
                  </a:lnTo>
                  <a:lnTo>
                    <a:pt x="3599288" y="8309225"/>
                  </a:lnTo>
                  <a:lnTo>
                    <a:pt x="3552703" y="8314639"/>
                  </a:lnTo>
                  <a:lnTo>
                    <a:pt x="3505123" y="8316474"/>
                  </a:lnTo>
                  <a:close/>
                </a:path>
                <a:path w="4114800" h="8316595">
                  <a:moveTo>
                    <a:pt x="3718047" y="8277764"/>
                  </a:moveTo>
                  <a:lnTo>
                    <a:pt x="3505123" y="8277764"/>
                  </a:lnTo>
                  <a:lnTo>
                    <a:pt x="3554154" y="8275676"/>
                  </a:lnTo>
                  <a:lnTo>
                    <a:pt x="3602032" y="8269525"/>
                  </a:lnTo>
                  <a:lnTo>
                    <a:pt x="3648586" y="8259483"/>
                  </a:lnTo>
                  <a:lnTo>
                    <a:pt x="3693643" y="8245720"/>
                  </a:lnTo>
                  <a:lnTo>
                    <a:pt x="3737034" y="8228409"/>
                  </a:lnTo>
                  <a:lnTo>
                    <a:pt x="3778587" y="8207719"/>
                  </a:lnTo>
                  <a:lnTo>
                    <a:pt x="3818131" y="8183822"/>
                  </a:lnTo>
                  <a:lnTo>
                    <a:pt x="3855495" y="8156889"/>
                  </a:lnTo>
                  <a:lnTo>
                    <a:pt x="3890507" y="8127092"/>
                  </a:lnTo>
                  <a:lnTo>
                    <a:pt x="3922997" y="8094600"/>
                  </a:lnTo>
                  <a:lnTo>
                    <a:pt x="3952794" y="8059586"/>
                  </a:lnTo>
                  <a:lnTo>
                    <a:pt x="3979726" y="8022221"/>
                  </a:lnTo>
                  <a:lnTo>
                    <a:pt x="4003622" y="7982675"/>
                  </a:lnTo>
                  <a:lnTo>
                    <a:pt x="4024312" y="7941119"/>
                  </a:lnTo>
                  <a:lnTo>
                    <a:pt x="4041623" y="7897726"/>
                  </a:lnTo>
                  <a:lnTo>
                    <a:pt x="4055386" y="7852665"/>
                  </a:lnTo>
                  <a:lnTo>
                    <a:pt x="4065428" y="7806108"/>
                  </a:lnTo>
                  <a:lnTo>
                    <a:pt x="4071578" y="7758226"/>
                  </a:lnTo>
                  <a:lnTo>
                    <a:pt x="4073667" y="7709190"/>
                  </a:lnTo>
                  <a:lnTo>
                    <a:pt x="4073667" y="609316"/>
                  </a:lnTo>
                  <a:lnTo>
                    <a:pt x="4071652" y="562018"/>
                  </a:lnTo>
                  <a:lnTo>
                    <a:pt x="4071578" y="560284"/>
                  </a:lnTo>
                  <a:lnTo>
                    <a:pt x="4065428" y="512405"/>
                  </a:lnTo>
                  <a:lnTo>
                    <a:pt x="4055386" y="465851"/>
                  </a:lnTo>
                  <a:lnTo>
                    <a:pt x="4041623" y="420792"/>
                  </a:lnTo>
                  <a:lnTo>
                    <a:pt x="4024312" y="377400"/>
                  </a:lnTo>
                  <a:lnTo>
                    <a:pt x="4003622" y="335846"/>
                  </a:lnTo>
                  <a:lnTo>
                    <a:pt x="3979726" y="296301"/>
                  </a:lnTo>
                  <a:lnTo>
                    <a:pt x="3952794" y="258937"/>
                  </a:lnTo>
                  <a:lnTo>
                    <a:pt x="3922997" y="223923"/>
                  </a:lnTo>
                  <a:lnTo>
                    <a:pt x="3890507" y="191432"/>
                  </a:lnTo>
                  <a:lnTo>
                    <a:pt x="3855495" y="161634"/>
                  </a:lnTo>
                  <a:lnTo>
                    <a:pt x="3818272" y="134803"/>
                  </a:lnTo>
                  <a:lnTo>
                    <a:pt x="3778693" y="110869"/>
                  </a:lnTo>
                  <a:lnTo>
                    <a:pt x="3737109" y="90151"/>
                  </a:lnTo>
                  <a:lnTo>
                    <a:pt x="3693691" y="72821"/>
                  </a:lnTo>
                  <a:lnTo>
                    <a:pt x="3648612" y="59047"/>
                  </a:lnTo>
                  <a:lnTo>
                    <a:pt x="3602043" y="48999"/>
                  </a:lnTo>
                  <a:lnTo>
                    <a:pt x="3554157" y="42846"/>
                  </a:lnTo>
                  <a:lnTo>
                    <a:pt x="3505123" y="40758"/>
                  </a:lnTo>
                  <a:lnTo>
                    <a:pt x="3726512" y="40758"/>
                  </a:lnTo>
                  <a:lnTo>
                    <a:pt x="3763951" y="56220"/>
                  </a:lnTo>
                  <a:lnTo>
                    <a:pt x="3809774" y="79954"/>
                  </a:lnTo>
                  <a:lnTo>
                    <a:pt x="3853305" y="107461"/>
                  </a:lnTo>
                  <a:lnTo>
                    <a:pt x="3894353" y="138574"/>
                  </a:lnTo>
                  <a:lnTo>
                    <a:pt x="3926448" y="166944"/>
                  </a:lnTo>
                  <a:lnTo>
                    <a:pt x="3966430" y="210152"/>
                  </a:lnTo>
                  <a:lnTo>
                    <a:pt x="3994205" y="244541"/>
                  </a:lnTo>
                  <a:lnTo>
                    <a:pt x="4019121" y="281223"/>
                  </a:lnTo>
                  <a:lnTo>
                    <a:pt x="4041830" y="318159"/>
                  </a:lnTo>
                  <a:lnTo>
                    <a:pt x="4064438" y="364616"/>
                  </a:lnTo>
                  <a:lnTo>
                    <a:pt x="4081125" y="406583"/>
                  </a:lnTo>
                  <a:lnTo>
                    <a:pt x="4095829" y="457497"/>
                  </a:lnTo>
                  <a:lnTo>
                    <a:pt x="4107552" y="516467"/>
                  </a:lnTo>
                  <a:lnTo>
                    <a:pt x="4113657" y="577603"/>
                  </a:lnTo>
                  <a:lnTo>
                    <a:pt x="4114418" y="609316"/>
                  </a:lnTo>
                  <a:lnTo>
                    <a:pt x="4114341" y="7709190"/>
                  </a:lnTo>
                  <a:lnTo>
                    <a:pt x="4112584" y="7754758"/>
                  </a:lnTo>
                  <a:lnTo>
                    <a:pt x="4107169" y="7801343"/>
                  </a:lnTo>
                  <a:lnTo>
                    <a:pt x="4098312" y="7846796"/>
                  </a:lnTo>
                  <a:lnTo>
                    <a:pt x="4086147" y="7890983"/>
                  </a:lnTo>
                  <a:lnTo>
                    <a:pt x="4070811" y="7933765"/>
                  </a:lnTo>
                  <a:lnTo>
                    <a:pt x="4052440" y="7975009"/>
                  </a:lnTo>
                  <a:lnTo>
                    <a:pt x="4031170" y="8014577"/>
                  </a:lnTo>
                  <a:lnTo>
                    <a:pt x="4007136" y="8052334"/>
                  </a:lnTo>
                  <a:lnTo>
                    <a:pt x="3980475" y="8088144"/>
                  </a:lnTo>
                  <a:lnTo>
                    <a:pt x="3951323" y="8121871"/>
                  </a:lnTo>
                  <a:lnTo>
                    <a:pt x="3919816" y="8153378"/>
                  </a:lnTo>
                  <a:lnTo>
                    <a:pt x="3886089" y="8182530"/>
                  </a:lnTo>
                  <a:lnTo>
                    <a:pt x="3850279" y="8209191"/>
                  </a:lnTo>
                  <a:lnTo>
                    <a:pt x="3812522" y="8233225"/>
                  </a:lnTo>
                  <a:lnTo>
                    <a:pt x="3772954" y="8254495"/>
                  </a:lnTo>
                  <a:lnTo>
                    <a:pt x="3731710" y="8272867"/>
                  </a:lnTo>
                  <a:lnTo>
                    <a:pt x="3718047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806543" y="1652465"/>
            <a:ext cx="4204335" cy="8316595"/>
            <a:chOff x="4806543" y="1652465"/>
            <a:chExt cx="4204335" cy="8316595"/>
          </a:xfrm>
        </p:grpSpPr>
        <p:sp>
          <p:nvSpPr>
            <p:cNvPr id="11" name="object 11"/>
            <p:cNvSpPr/>
            <p:nvPr/>
          </p:nvSpPr>
          <p:spPr>
            <a:xfrm>
              <a:off x="4892162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26" y="8234964"/>
                  </a:moveTo>
                  <a:lnTo>
                    <a:pt x="568543" y="8234964"/>
                  </a:lnTo>
                  <a:lnTo>
                    <a:pt x="519512" y="8232876"/>
                  </a:lnTo>
                  <a:lnTo>
                    <a:pt x="471634" y="8226725"/>
                  </a:lnTo>
                  <a:lnTo>
                    <a:pt x="425081" y="8216683"/>
                  </a:lnTo>
                  <a:lnTo>
                    <a:pt x="380023" y="8202920"/>
                  </a:lnTo>
                  <a:lnTo>
                    <a:pt x="336632" y="8185609"/>
                  </a:lnTo>
                  <a:lnTo>
                    <a:pt x="295079" y="8164920"/>
                  </a:lnTo>
                  <a:lnTo>
                    <a:pt x="255535" y="8141023"/>
                  </a:lnTo>
                  <a:lnTo>
                    <a:pt x="218172" y="8114091"/>
                  </a:lnTo>
                  <a:lnTo>
                    <a:pt x="183159" y="8084295"/>
                  </a:lnTo>
                  <a:lnTo>
                    <a:pt x="150669" y="8051804"/>
                  </a:lnTo>
                  <a:lnTo>
                    <a:pt x="120872" y="8016792"/>
                  </a:lnTo>
                  <a:lnTo>
                    <a:pt x="93940" y="7979428"/>
                  </a:lnTo>
                  <a:lnTo>
                    <a:pt x="70044" y="7939884"/>
                  </a:lnTo>
                  <a:lnTo>
                    <a:pt x="49354" y="7898331"/>
                  </a:lnTo>
                  <a:lnTo>
                    <a:pt x="32043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3" y="380034"/>
                  </a:lnTo>
                  <a:lnTo>
                    <a:pt x="49310" y="336754"/>
                  </a:lnTo>
                  <a:lnTo>
                    <a:pt x="70044" y="295088"/>
                  </a:lnTo>
                  <a:lnTo>
                    <a:pt x="93940" y="255543"/>
                  </a:lnTo>
                  <a:lnTo>
                    <a:pt x="120872" y="218178"/>
                  </a:lnTo>
                  <a:lnTo>
                    <a:pt x="150669" y="183165"/>
                  </a:lnTo>
                  <a:lnTo>
                    <a:pt x="183159" y="150674"/>
                  </a:lnTo>
                  <a:lnTo>
                    <a:pt x="218172" y="120876"/>
                  </a:lnTo>
                  <a:lnTo>
                    <a:pt x="255535" y="93943"/>
                  </a:lnTo>
                  <a:lnTo>
                    <a:pt x="295079" y="70046"/>
                  </a:lnTo>
                  <a:lnTo>
                    <a:pt x="336632" y="49356"/>
                  </a:lnTo>
                  <a:lnTo>
                    <a:pt x="380023" y="32044"/>
                  </a:lnTo>
                  <a:lnTo>
                    <a:pt x="425081" y="18281"/>
                  </a:lnTo>
                  <a:lnTo>
                    <a:pt x="471634" y="8239"/>
                  </a:lnTo>
                  <a:lnTo>
                    <a:pt x="519512" y="2088"/>
                  </a:lnTo>
                  <a:lnTo>
                    <a:pt x="568543" y="0"/>
                  </a:lnTo>
                  <a:lnTo>
                    <a:pt x="3464326" y="0"/>
                  </a:lnTo>
                  <a:lnTo>
                    <a:pt x="3513362" y="2088"/>
                  </a:lnTo>
                  <a:lnTo>
                    <a:pt x="3561243" y="8239"/>
                  </a:lnTo>
                  <a:lnTo>
                    <a:pt x="3607800" y="18281"/>
                  </a:lnTo>
                  <a:lnTo>
                    <a:pt x="3652861" y="32044"/>
                  </a:lnTo>
                  <a:lnTo>
                    <a:pt x="3696255" y="49356"/>
                  </a:lnTo>
                  <a:lnTo>
                    <a:pt x="3737810" y="70046"/>
                  </a:lnTo>
                  <a:lnTo>
                    <a:pt x="3777356" y="93943"/>
                  </a:lnTo>
                  <a:lnTo>
                    <a:pt x="3814722" y="120876"/>
                  </a:lnTo>
                  <a:lnTo>
                    <a:pt x="3849736" y="150674"/>
                  </a:lnTo>
                  <a:lnTo>
                    <a:pt x="3882227" y="183165"/>
                  </a:lnTo>
                  <a:lnTo>
                    <a:pt x="3904977" y="209897"/>
                  </a:lnTo>
                  <a:lnTo>
                    <a:pt x="548182" y="209897"/>
                  </a:lnTo>
                  <a:lnTo>
                    <a:pt x="498547" y="213549"/>
                  </a:lnTo>
                  <a:lnTo>
                    <a:pt x="451154" y="224154"/>
                  </a:lnTo>
                  <a:lnTo>
                    <a:pt x="406528" y="241191"/>
                  </a:lnTo>
                  <a:lnTo>
                    <a:pt x="365193" y="264134"/>
                  </a:lnTo>
                  <a:lnTo>
                    <a:pt x="327671" y="292460"/>
                  </a:lnTo>
                  <a:lnTo>
                    <a:pt x="294485" y="325647"/>
                  </a:lnTo>
                  <a:lnTo>
                    <a:pt x="266160" y="363169"/>
                  </a:lnTo>
                  <a:lnTo>
                    <a:pt x="243218" y="404503"/>
                  </a:lnTo>
                  <a:lnTo>
                    <a:pt x="226183" y="449126"/>
                  </a:lnTo>
                  <a:lnTo>
                    <a:pt x="215578" y="496514"/>
                  </a:lnTo>
                  <a:lnTo>
                    <a:pt x="211927" y="546143"/>
                  </a:lnTo>
                  <a:lnTo>
                    <a:pt x="211927" y="7699004"/>
                  </a:lnTo>
                  <a:lnTo>
                    <a:pt x="215578" y="7748632"/>
                  </a:lnTo>
                  <a:lnTo>
                    <a:pt x="226183" y="7796021"/>
                  </a:lnTo>
                  <a:lnTo>
                    <a:pt x="243218" y="7840644"/>
                  </a:lnTo>
                  <a:lnTo>
                    <a:pt x="266160" y="7881980"/>
                  </a:lnTo>
                  <a:lnTo>
                    <a:pt x="294485" y="7919503"/>
                  </a:lnTo>
                  <a:lnTo>
                    <a:pt x="327671" y="7952690"/>
                  </a:lnTo>
                  <a:lnTo>
                    <a:pt x="365193" y="7981018"/>
                  </a:lnTo>
                  <a:lnTo>
                    <a:pt x="406528" y="8003963"/>
                  </a:lnTo>
                  <a:lnTo>
                    <a:pt x="451154" y="8021000"/>
                  </a:lnTo>
                  <a:lnTo>
                    <a:pt x="498547" y="8031607"/>
                  </a:lnTo>
                  <a:lnTo>
                    <a:pt x="548182" y="8035259"/>
                  </a:lnTo>
                  <a:lnTo>
                    <a:pt x="3896308" y="8035259"/>
                  </a:lnTo>
                  <a:lnTo>
                    <a:pt x="3882227" y="8051804"/>
                  </a:lnTo>
                  <a:lnTo>
                    <a:pt x="3849736" y="8084295"/>
                  </a:lnTo>
                  <a:lnTo>
                    <a:pt x="3814722" y="8114091"/>
                  </a:lnTo>
                  <a:lnTo>
                    <a:pt x="3777356" y="8141023"/>
                  </a:lnTo>
                  <a:lnTo>
                    <a:pt x="3737810" y="8164920"/>
                  </a:lnTo>
                  <a:lnTo>
                    <a:pt x="3696255" y="8185609"/>
                  </a:lnTo>
                  <a:lnTo>
                    <a:pt x="3652861" y="8202920"/>
                  </a:lnTo>
                  <a:lnTo>
                    <a:pt x="3607800" y="8216683"/>
                  </a:lnTo>
                  <a:lnTo>
                    <a:pt x="3561243" y="8226725"/>
                  </a:lnTo>
                  <a:lnTo>
                    <a:pt x="3513362" y="8232876"/>
                  </a:lnTo>
                  <a:lnTo>
                    <a:pt x="3464326" y="8234964"/>
                  </a:lnTo>
                  <a:close/>
                </a:path>
                <a:path w="4033520" h="8235315">
                  <a:moveTo>
                    <a:pt x="2861127" y="491121"/>
                  </a:moveTo>
                  <a:lnTo>
                    <a:pt x="1175826" y="491121"/>
                  </a:lnTo>
                  <a:lnTo>
                    <a:pt x="1125698" y="484299"/>
                  </a:lnTo>
                  <a:lnTo>
                    <a:pt x="1080496" y="465081"/>
                  </a:lnTo>
                  <a:lnTo>
                    <a:pt x="1042088" y="435334"/>
                  </a:lnTo>
                  <a:lnTo>
                    <a:pt x="1012341" y="396927"/>
                  </a:lnTo>
                  <a:lnTo>
                    <a:pt x="993123" y="351727"/>
                  </a:lnTo>
                  <a:lnTo>
                    <a:pt x="986302" y="301602"/>
                  </a:lnTo>
                  <a:lnTo>
                    <a:pt x="98630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26" y="260844"/>
                  </a:lnTo>
                  <a:lnTo>
                    <a:pt x="2481294" y="264792"/>
                  </a:lnTo>
                  <a:lnTo>
                    <a:pt x="2465028" y="275618"/>
                  </a:lnTo>
                  <a:lnTo>
                    <a:pt x="2463959" y="277148"/>
                  </a:lnTo>
                  <a:lnTo>
                    <a:pt x="1748454" y="277148"/>
                  </a:lnTo>
                  <a:lnTo>
                    <a:pt x="1735316" y="279695"/>
                  </a:lnTo>
                  <a:lnTo>
                    <a:pt x="1724272" y="286827"/>
                  </a:lnTo>
                  <a:lnTo>
                    <a:pt x="1716663" y="297780"/>
                  </a:lnTo>
                  <a:lnTo>
                    <a:pt x="1713829" y="311789"/>
                  </a:lnTo>
                  <a:lnTo>
                    <a:pt x="1716632" y="325647"/>
                  </a:lnTo>
                  <a:lnTo>
                    <a:pt x="1716663" y="325799"/>
                  </a:lnTo>
                  <a:lnTo>
                    <a:pt x="1724272" y="336754"/>
                  </a:lnTo>
                  <a:lnTo>
                    <a:pt x="1735316" y="343887"/>
                  </a:lnTo>
                  <a:lnTo>
                    <a:pt x="1748454" y="346435"/>
                  </a:lnTo>
                  <a:lnTo>
                    <a:pt x="2463240" y="346435"/>
                  </a:lnTo>
                  <a:lnTo>
                    <a:pt x="2464262" y="347962"/>
                  </a:lnTo>
                  <a:lnTo>
                    <a:pt x="2480432" y="358788"/>
                  </a:lnTo>
                  <a:lnTo>
                    <a:pt x="2500426" y="362736"/>
                  </a:lnTo>
                  <a:lnTo>
                    <a:pt x="3039149" y="362736"/>
                  </a:lnTo>
                  <a:lnTo>
                    <a:pt x="3024612" y="396927"/>
                  </a:lnTo>
                  <a:lnTo>
                    <a:pt x="2994865" y="435334"/>
                  </a:lnTo>
                  <a:lnTo>
                    <a:pt x="2956457" y="465081"/>
                  </a:lnTo>
                  <a:lnTo>
                    <a:pt x="2911255" y="484299"/>
                  </a:lnTo>
                  <a:lnTo>
                    <a:pt x="2861127" y="491121"/>
                  </a:lnTo>
                  <a:close/>
                </a:path>
                <a:path w="4033520" h="8235315">
                  <a:moveTo>
                    <a:pt x="3896308" y="8035259"/>
                  </a:moveTo>
                  <a:lnTo>
                    <a:pt x="3488801" y="8035259"/>
                  </a:lnTo>
                  <a:lnTo>
                    <a:pt x="3538429" y="8031607"/>
                  </a:lnTo>
                  <a:lnTo>
                    <a:pt x="3585816" y="8021000"/>
                  </a:lnTo>
                  <a:lnTo>
                    <a:pt x="3630436" y="8003963"/>
                  </a:lnTo>
                  <a:lnTo>
                    <a:pt x="3671768" y="7981018"/>
                  </a:lnTo>
                  <a:lnTo>
                    <a:pt x="3709287" y="7952690"/>
                  </a:lnTo>
                  <a:lnTo>
                    <a:pt x="3742471" y="7919503"/>
                  </a:lnTo>
                  <a:lnTo>
                    <a:pt x="3770795" y="7881980"/>
                  </a:lnTo>
                  <a:lnTo>
                    <a:pt x="3793736" y="7840644"/>
                  </a:lnTo>
                  <a:lnTo>
                    <a:pt x="3810770" y="7796021"/>
                  </a:lnTo>
                  <a:lnTo>
                    <a:pt x="3821375" y="7748632"/>
                  </a:lnTo>
                  <a:lnTo>
                    <a:pt x="3825026" y="7699004"/>
                  </a:lnTo>
                  <a:lnTo>
                    <a:pt x="3822984" y="7699004"/>
                  </a:lnTo>
                  <a:lnTo>
                    <a:pt x="3822984" y="546143"/>
                  </a:lnTo>
                  <a:lnTo>
                    <a:pt x="3819333" y="496514"/>
                  </a:lnTo>
                  <a:lnTo>
                    <a:pt x="3808728" y="449126"/>
                  </a:lnTo>
                  <a:lnTo>
                    <a:pt x="3791694" y="404503"/>
                  </a:lnTo>
                  <a:lnTo>
                    <a:pt x="3768753" y="363169"/>
                  </a:lnTo>
                  <a:lnTo>
                    <a:pt x="3740544" y="325799"/>
                  </a:lnTo>
                  <a:lnTo>
                    <a:pt x="3740429" y="325647"/>
                  </a:lnTo>
                  <a:lnTo>
                    <a:pt x="3707245" y="292460"/>
                  </a:lnTo>
                  <a:lnTo>
                    <a:pt x="3669726" y="264134"/>
                  </a:lnTo>
                  <a:lnTo>
                    <a:pt x="3628394" y="241191"/>
                  </a:lnTo>
                  <a:lnTo>
                    <a:pt x="3583773" y="224154"/>
                  </a:lnTo>
                  <a:lnTo>
                    <a:pt x="3536387" y="213549"/>
                  </a:lnTo>
                  <a:lnTo>
                    <a:pt x="3486759" y="209897"/>
                  </a:lnTo>
                  <a:lnTo>
                    <a:pt x="3904977" y="209897"/>
                  </a:lnTo>
                  <a:lnTo>
                    <a:pt x="3938958" y="255543"/>
                  </a:lnTo>
                  <a:lnTo>
                    <a:pt x="3962854" y="295088"/>
                  </a:lnTo>
                  <a:lnTo>
                    <a:pt x="3983589" y="336754"/>
                  </a:lnTo>
                  <a:lnTo>
                    <a:pt x="4000856" y="380034"/>
                  </a:lnTo>
                  <a:lnTo>
                    <a:pt x="4014618" y="425093"/>
                  </a:lnTo>
                  <a:lnTo>
                    <a:pt x="4024661" y="471647"/>
                  </a:lnTo>
                  <a:lnTo>
                    <a:pt x="4030811" y="519526"/>
                  </a:lnTo>
                  <a:lnTo>
                    <a:pt x="4032900" y="568558"/>
                  </a:lnTo>
                  <a:lnTo>
                    <a:pt x="4032900" y="7666420"/>
                  </a:lnTo>
                  <a:lnTo>
                    <a:pt x="4030811" y="7715452"/>
                  </a:lnTo>
                  <a:lnTo>
                    <a:pt x="4024661" y="7763329"/>
                  </a:lnTo>
                  <a:lnTo>
                    <a:pt x="4014618" y="7809883"/>
                  </a:lnTo>
                  <a:lnTo>
                    <a:pt x="4000856" y="7854940"/>
                  </a:lnTo>
                  <a:lnTo>
                    <a:pt x="3983544" y="7898331"/>
                  </a:lnTo>
                  <a:lnTo>
                    <a:pt x="3962854" y="7939884"/>
                  </a:lnTo>
                  <a:lnTo>
                    <a:pt x="3938958" y="7979428"/>
                  </a:lnTo>
                  <a:lnTo>
                    <a:pt x="3912025" y="8016792"/>
                  </a:lnTo>
                  <a:lnTo>
                    <a:pt x="3896308" y="8035259"/>
                  </a:lnTo>
                  <a:close/>
                </a:path>
                <a:path w="4033520" h="8235315">
                  <a:moveTo>
                    <a:pt x="3039149" y="362736"/>
                  </a:moveTo>
                  <a:lnTo>
                    <a:pt x="2500426" y="362736"/>
                  </a:lnTo>
                  <a:lnTo>
                    <a:pt x="2520425" y="358788"/>
                  </a:lnTo>
                  <a:lnTo>
                    <a:pt x="2536606" y="347962"/>
                  </a:lnTo>
                  <a:lnTo>
                    <a:pt x="2547438" y="331786"/>
                  </a:lnTo>
                  <a:lnTo>
                    <a:pt x="2551389" y="311789"/>
                  </a:lnTo>
                  <a:lnTo>
                    <a:pt x="2547438" y="291793"/>
                  </a:lnTo>
                  <a:lnTo>
                    <a:pt x="2536606" y="275618"/>
                  </a:lnTo>
                  <a:lnTo>
                    <a:pt x="2520425" y="264792"/>
                  </a:lnTo>
                  <a:lnTo>
                    <a:pt x="2500426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7"/>
                  </a:lnTo>
                  <a:lnTo>
                    <a:pt x="3039149" y="362736"/>
                  </a:lnTo>
                  <a:close/>
                </a:path>
                <a:path w="4033520" h="8235315">
                  <a:moveTo>
                    <a:pt x="2463240" y="346435"/>
                  </a:moveTo>
                  <a:lnTo>
                    <a:pt x="2237536" y="346435"/>
                  </a:lnTo>
                  <a:lnTo>
                    <a:pt x="2250692" y="343887"/>
                  </a:lnTo>
                  <a:lnTo>
                    <a:pt x="2261745" y="336754"/>
                  </a:lnTo>
                  <a:lnTo>
                    <a:pt x="2269357" y="325799"/>
                  </a:lnTo>
                  <a:lnTo>
                    <a:pt x="2272192" y="311789"/>
                  </a:lnTo>
                  <a:lnTo>
                    <a:pt x="2269357" y="297780"/>
                  </a:lnTo>
                  <a:lnTo>
                    <a:pt x="2261745" y="286827"/>
                  </a:lnTo>
                  <a:lnTo>
                    <a:pt x="2250692" y="279695"/>
                  </a:lnTo>
                  <a:lnTo>
                    <a:pt x="2237536" y="277148"/>
                  </a:lnTo>
                  <a:lnTo>
                    <a:pt x="2463959" y="277148"/>
                  </a:lnTo>
                  <a:lnTo>
                    <a:pt x="2453728" y="291793"/>
                  </a:lnTo>
                  <a:lnTo>
                    <a:pt x="2449494" y="311789"/>
                  </a:lnTo>
                  <a:lnTo>
                    <a:pt x="2453440" y="331786"/>
                  </a:lnTo>
                  <a:lnTo>
                    <a:pt x="2463240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04089" y="1903122"/>
              <a:ext cx="3611056" cy="782536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605991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07" y="69287"/>
                  </a:moveTo>
                  <a:lnTo>
                    <a:pt x="34625" y="69287"/>
                  </a:lnTo>
                  <a:lnTo>
                    <a:pt x="21486" y="66739"/>
                  </a:lnTo>
                  <a:lnTo>
                    <a:pt x="10443" y="59605"/>
                  </a:lnTo>
                  <a:lnTo>
                    <a:pt x="2834" y="48651"/>
                  </a:lnTo>
                  <a:lnTo>
                    <a:pt x="0" y="34640"/>
                  </a:lnTo>
                  <a:lnTo>
                    <a:pt x="2834" y="20631"/>
                  </a:lnTo>
                  <a:lnTo>
                    <a:pt x="10443" y="9679"/>
                  </a:lnTo>
                  <a:lnTo>
                    <a:pt x="21486" y="2547"/>
                  </a:lnTo>
                  <a:lnTo>
                    <a:pt x="34625" y="0"/>
                  </a:lnTo>
                  <a:lnTo>
                    <a:pt x="523707" y="0"/>
                  </a:lnTo>
                  <a:lnTo>
                    <a:pt x="536863" y="2547"/>
                  </a:lnTo>
                  <a:lnTo>
                    <a:pt x="547916" y="9679"/>
                  </a:lnTo>
                  <a:lnTo>
                    <a:pt x="555528" y="20631"/>
                  </a:lnTo>
                  <a:lnTo>
                    <a:pt x="558363" y="34640"/>
                  </a:lnTo>
                  <a:lnTo>
                    <a:pt x="555528" y="48651"/>
                  </a:lnTo>
                  <a:lnTo>
                    <a:pt x="547916" y="59605"/>
                  </a:lnTo>
                  <a:lnTo>
                    <a:pt x="536863" y="66739"/>
                  </a:lnTo>
                  <a:lnTo>
                    <a:pt x="52370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41656" y="1954069"/>
              <a:ext cx="101894" cy="10189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806531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43" y="1349057"/>
                  </a:moveTo>
                  <a:lnTo>
                    <a:pt x="27520" y="1352626"/>
                  </a:lnTo>
                  <a:lnTo>
                    <a:pt x="13258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58" y="1955317"/>
                  </a:lnTo>
                  <a:lnTo>
                    <a:pt x="27520" y="1964994"/>
                  </a:lnTo>
                  <a:lnTo>
                    <a:pt x="44843" y="1968563"/>
                  </a:lnTo>
                  <a:lnTo>
                    <a:pt x="44843" y="1349057"/>
                  </a:lnTo>
                  <a:close/>
                </a:path>
                <a:path w="4204334" h="1969135">
                  <a:moveTo>
                    <a:pt x="44843" y="597090"/>
                  </a:moveTo>
                  <a:lnTo>
                    <a:pt x="27520" y="600341"/>
                  </a:lnTo>
                  <a:lnTo>
                    <a:pt x="13258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58" y="1201305"/>
                  </a:lnTo>
                  <a:lnTo>
                    <a:pt x="27520" y="1210983"/>
                  </a:lnTo>
                  <a:lnTo>
                    <a:pt x="44843" y="1214551"/>
                  </a:lnTo>
                  <a:lnTo>
                    <a:pt x="44843" y="597090"/>
                  </a:lnTo>
                  <a:close/>
                </a:path>
                <a:path w="4204334" h="1969135">
                  <a:moveTo>
                    <a:pt x="44843" y="0"/>
                  </a:moveTo>
                  <a:lnTo>
                    <a:pt x="27520" y="3251"/>
                  </a:lnTo>
                  <a:lnTo>
                    <a:pt x="13258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58" y="329107"/>
                  </a:lnTo>
                  <a:lnTo>
                    <a:pt x="27520" y="338797"/>
                  </a:lnTo>
                  <a:lnTo>
                    <a:pt x="44843" y="342366"/>
                  </a:lnTo>
                  <a:lnTo>
                    <a:pt x="44843" y="0"/>
                  </a:lnTo>
                  <a:close/>
                </a:path>
                <a:path w="4204334" h="1969135">
                  <a:moveTo>
                    <a:pt x="4204119" y="845705"/>
                  </a:moveTo>
                  <a:lnTo>
                    <a:pt x="4200550" y="828395"/>
                  </a:lnTo>
                  <a:lnTo>
                    <a:pt x="4190860" y="814120"/>
                  </a:lnTo>
                  <a:lnTo>
                    <a:pt x="4176598" y="804443"/>
                  </a:lnTo>
                  <a:lnTo>
                    <a:pt x="4159275" y="800874"/>
                  </a:lnTo>
                  <a:lnTo>
                    <a:pt x="4159275" y="1793303"/>
                  </a:lnTo>
                  <a:lnTo>
                    <a:pt x="4176598" y="1789734"/>
                  </a:lnTo>
                  <a:lnTo>
                    <a:pt x="4190860" y="1780070"/>
                  </a:lnTo>
                  <a:lnTo>
                    <a:pt x="4200550" y="1765795"/>
                  </a:lnTo>
                  <a:lnTo>
                    <a:pt x="4204119" y="1748472"/>
                  </a:lnTo>
                  <a:lnTo>
                    <a:pt x="4204119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851379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5" y="578463"/>
                  </a:lnTo>
                  <a:lnTo>
                    <a:pt x="6879" y="516754"/>
                  </a:lnTo>
                  <a:lnTo>
                    <a:pt x="15317" y="472080"/>
                  </a:lnTo>
                  <a:lnTo>
                    <a:pt x="26487" y="427948"/>
                  </a:lnTo>
                  <a:lnTo>
                    <a:pt x="42294" y="386172"/>
                  </a:lnTo>
                  <a:lnTo>
                    <a:pt x="61142" y="344396"/>
                  </a:lnTo>
                  <a:lnTo>
                    <a:pt x="82068" y="305995"/>
                  </a:lnTo>
                  <a:lnTo>
                    <a:pt x="105213" y="268996"/>
                  </a:lnTo>
                  <a:lnTo>
                    <a:pt x="135213" y="226583"/>
                  </a:lnTo>
                  <a:lnTo>
                    <a:pt x="164119" y="192959"/>
                  </a:lnTo>
                  <a:lnTo>
                    <a:pt x="190042" y="167803"/>
                  </a:lnTo>
                  <a:lnTo>
                    <a:pt x="211439" y="148062"/>
                  </a:lnTo>
                  <a:lnTo>
                    <a:pt x="262598" y="108046"/>
                  </a:lnTo>
                  <a:lnTo>
                    <a:pt x="305850" y="80813"/>
                  </a:lnTo>
                  <a:lnTo>
                    <a:pt x="351633" y="57115"/>
                  </a:lnTo>
                  <a:lnTo>
                    <a:pt x="399684" y="37190"/>
                  </a:lnTo>
                  <a:lnTo>
                    <a:pt x="449741" y="21278"/>
                  </a:lnTo>
                  <a:lnTo>
                    <a:pt x="501541" y="9616"/>
                  </a:lnTo>
                  <a:lnTo>
                    <a:pt x="555444" y="2360"/>
                  </a:lnTo>
                  <a:lnTo>
                    <a:pt x="556686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69" y="2360"/>
                  </a:lnTo>
                  <a:lnTo>
                    <a:pt x="3614651" y="9329"/>
                  </a:lnTo>
                  <a:lnTo>
                    <a:pt x="3666204" y="20741"/>
                  </a:lnTo>
                  <a:lnTo>
                    <a:pt x="3716037" y="36427"/>
                  </a:lnTo>
                  <a:lnTo>
                    <a:pt x="3726522" y="40758"/>
                  </a:lnTo>
                  <a:lnTo>
                    <a:pt x="609325" y="40758"/>
                  </a:lnTo>
                  <a:lnTo>
                    <a:pt x="560294" y="42846"/>
                  </a:lnTo>
                  <a:lnTo>
                    <a:pt x="512416" y="48999"/>
                  </a:lnTo>
                  <a:lnTo>
                    <a:pt x="465863" y="59047"/>
                  </a:lnTo>
                  <a:lnTo>
                    <a:pt x="420805" y="72821"/>
                  </a:lnTo>
                  <a:lnTo>
                    <a:pt x="377414" y="90151"/>
                  </a:lnTo>
                  <a:lnTo>
                    <a:pt x="335862" y="110869"/>
                  </a:lnTo>
                  <a:lnTo>
                    <a:pt x="296318" y="134803"/>
                  </a:lnTo>
                  <a:lnTo>
                    <a:pt x="258954" y="161787"/>
                  </a:lnTo>
                  <a:lnTo>
                    <a:pt x="223941" y="191649"/>
                  </a:lnTo>
                  <a:lnTo>
                    <a:pt x="191451" y="224220"/>
                  </a:lnTo>
                  <a:lnTo>
                    <a:pt x="161654" y="259332"/>
                  </a:lnTo>
                  <a:lnTo>
                    <a:pt x="134722" y="296815"/>
                  </a:lnTo>
                  <a:lnTo>
                    <a:pt x="110826" y="336500"/>
                  </a:lnTo>
                  <a:lnTo>
                    <a:pt x="90137" y="378216"/>
                  </a:lnTo>
                  <a:lnTo>
                    <a:pt x="72825" y="421796"/>
                  </a:lnTo>
                  <a:lnTo>
                    <a:pt x="59063" y="467069"/>
                  </a:lnTo>
                  <a:lnTo>
                    <a:pt x="49021" y="513866"/>
                  </a:lnTo>
                  <a:lnTo>
                    <a:pt x="42870" y="562018"/>
                  </a:lnTo>
                  <a:lnTo>
                    <a:pt x="40868" y="609316"/>
                  </a:lnTo>
                  <a:lnTo>
                    <a:pt x="40782" y="7709190"/>
                  </a:lnTo>
                  <a:lnTo>
                    <a:pt x="42870" y="7758226"/>
                  </a:lnTo>
                  <a:lnTo>
                    <a:pt x="49021" y="7806108"/>
                  </a:lnTo>
                  <a:lnTo>
                    <a:pt x="59063" y="7852665"/>
                  </a:lnTo>
                  <a:lnTo>
                    <a:pt x="72825" y="7897726"/>
                  </a:lnTo>
                  <a:lnTo>
                    <a:pt x="90137" y="7941119"/>
                  </a:lnTo>
                  <a:lnTo>
                    <a:pt x="110826" y="7982675"/>
                  </a:lnTo>
                  <a:lnTo>
                    <a:pt x="134722" y="8022221"/>
                  </a:lnTo>
                  <a:lnTo>
                    <a:pt x="161654" y="8059586"/>
                  </a:lnTo>
                  <a:lnTo>
                    <a:pt x="191451" y="8094600"/>
                  </a:lnTo>
                  <a:lnTo>
                    <a:pt x="223941" y="8127092"/>
                  </a:lnTo>
                  <a:lnTo>
                    <a:pt x="258954" y="8156889"/>
                  </a:lnTo>
                  <a:lnTo>
                    <a:pt x="296318" y="8183822"/>
                  </a:lnTo>
                  <a:lnTo>
                    <a:pt x="335862" y="8207719"/>
                  </a:lnTo>
                  <a:lnTo>
                    <a:pt x="377414" y="8228409"/>
                  </a:lnTo>
                  <a:lnTo>
                    <a:pt x="420805" y="8245720"/>
                  </a:lnTo>
                  <a:lnTo>
                    <a:pt x="465863" y="8259483"/>
                  </a:lnTo>
                  <a:lnTo>
                    <a:pt x="512416" y="8269525"/>
                  </a:lnTo>
                  <a:lnTo>
                    <a:pt x="560294" y="8275676"/>
                  </a:lnTo>
                  <a:lnTo>
                    <a:pt x="609325" y="8277764"/>
                  </a:lnTo>
                  <a:lnTo>
                    <a:pt x="3718048" y="8277764"/>
                  </a:lnTo>
                  <a:lnTo>
                    <a:pt x="3688926" y="8288203"/>
                  </a:lnTo>
                  <a:lnTo>
                    <a:pt x="3644737" y="8300367"/>
                  </a:lnTo>
                  <a:lnTo>
                    <a:pt x="3599280" y="8309225"/>
                  </a:lnTo>
                  <a:lnTo>
                    <a:pt x="3552692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48" y="8277764"/>
                  </a:moveTo>
                  <a:lnTo>
                    <a:pt x="3505108" y="8277764"/>
                  </a:lnTo>
                  <a:lnTo>
                    <a:pt x="3554144" y="8275676"/>
                  </a:lnTo>
                  <a:lnTo>
                    <a:pt x="3602026" y="8269525"/>
                  </a:lnTo>
                  <a:lnTo>
                    <a:pt x="3648583" y="8259483"/>
                  </a:lnTo>
                  <a:lnTo>
                    <a:pt x="3693643" y="8245720"/>
                  </a:lnTo>
                  <a:lnTo>
                    <a:pt x="3737037" y="8228409"/>
                  </a:lnTo>
                  <a:lnTo>
                    <a:pt x="3778592" y="8207719"/>
                  </a:lnTo>
                  <a:lnTo>
                    <a:pt x="3818138" y="8183822"/>
                  </a:lnTo>
                  <a:lnTo>
                    <a:pt x="3855504" y="8156889"/>
                  </a:lnTo>
                  <a:lnTo>
                    <a:pt x="3890518" y="8127092"/>
                  </a:lnTo>
                  <a:lnTo>
                    <a:pt x="3923009" y="8094600"/>
                  </a:lnTo>
                  <a:lnTo>
                    <a:pt x="3952807" y="8059586"/>
                  </a:lnTo>
                  <a:lnTo>
                    <a:pt x="3979740" y="8022221"/>
                  </a:lnTo>
                  <a:lnTo>
                    <a:pt x="4003637" y="7982675"/>
                  </a:lnTo>
                  <a:lnTo>
                    <a:pt x="4024326" y="7941119"/>
                  </a:lnTo>
                  <a:lnTo>
                    <a:pt x="4041638" y="7897726"/>
                  </a:lnTo>
                  <a:lnTo>
                    <a:pt x="4055401" y="7852665"/>
                  </a:lnTo>
                  <a:lnTo>
                    <a:pt x="4065443" y="7806108"/>
                  </a:lnTo>
                  <a:lnTo>
                    <a:pt x="4071594" y="7758226"/>
                  </a:lnTo>
                  <a:lnTo>
                    <a:pt x="4073682" y="7709190"/>
                  </a:lnTo>
                  <a:lnTo>
                    <a:pt x="4073682" y="609316"/>
                  </a:lnTo>
                  <a:lnTo>
                    <a:pt x="4071668" y="562018"/>
                  </a:lnTo>
                  <a:lnTo>
                    <a:pt x="4065443" y="512405"/>
                  </a:lnTo>
                  <a:lnTo>
                    <a:pt x="4055401" y="465851"/>
                  </a:lnTo>
                  <a:lnTo>
                    <a:pt x="4041638" y="420792"/>
                  </a:lnTo>
                  <a:lnTo>
                    <a:pt x="4024326" y="377400"/>
                  </a:lnTo>
                  <a:lnTo>
                    <a:pt x="4003637" y="335846"/>
                  </a:lnTo>
                  <a:lnTo>
                    <a:pt x="3979740" y="296301"/>
                  </a:lnTo>
                  <a:lnTo>
                    <a:pt x="3952807" y="258937"/>
                  </a:lnTo>
                  <a:lnTo>
                    <a:pt x="3923009" y="223923"/>
                  </a:lnTo>
                  <a:lnTo>
                    <a:pt x="3890518" y="191432"/>
                  </a:lnTo>
                  <a:lnTo>
                    <a:pt x="3855504" y="161634"/>
                  </a:lnTo>
                  <a:lnTo>
                    <a:pt x="3818280" y="134803"/>
                  </a:lnTo>
                  <a:lnTo>
                    <a:pt x="3778699" y="110869"/>
                  </a:lnTo>
                  <a:lnTo>
                    <a:pt x="3737112" y="90151"/>
                  </a:lnTo>
                  <a:lnTo>
                    <a:pt x="3693691" y="72821"/>
                  </a:lnTo>
                  <a:lnTo>
                    <a:pt x="3648609" y="59047"/>
                  </a:lnTo>
                  <a:lnTo>
                    <a:pt x="3602037" y="48999"/>
                  </a:lnTo>
                  <a:lnTo>
                    <a:pt x="3554146" y="42846"/>
                  </a:lnTo>
                  <a:lnTo>
                    <a:pt x="3505108" y="40758"/>
                  </a:lnTo>
                  <a:lnTo>
                    <a:pt x="3726522" y="40758"/>
                  </a:lnTo>
                  <a:lnTo>
                    <a:pt x="3763958" y="56220"/>
                  </a:lnTo>
                  <a:lnTo>
                    <a:pt x="3809777" y="79954"/>
                  </a:lnTo>
                  <a:lnTo>
                    <a:pt x="385330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38" y="210152"/>
                  </a:lnTo>
                  <a:lnTo>
                    <a:pt x="3994190" y="244541"/>
                  </a:lnTo>
                  <a:lnTo>
                    <a:pt x="4019136" y="281223"/>
                  </a:lnTo>
                  <a:lnTo>
                    <a:pt x="4041834" y="318159"/>
                  </a:lnTo>
                  <a:lnTo>
                    <a:pt x="4064441" y="364616"/>
                  </a:lnTo>
                  <a:lnTo>
                    <a:pt x="4081136" y="406583"/>
                  </a:lnTo>
                  <a:lnTo>
                    <a:pt x="4095845" y="457497"/>
                  </a:lnTo>
                  <a:lnTo>
                    <a:pt x="4107554" y="516467"/>
                  </a:lnTo>
                  <a:lnTo>
                    <a:pt x="4113668" y="577603"/>
                  </a:lnTo>
                  <a:lnTo>
                    <a:pt x="4114434" y="609316"/>
                  </a:lnTo>
                  <a:lnTo>
                    <a:pt x="4114356" y="7709190"/>
                  </a:lnTo>
                  <a:lnTo>
                    <a:pt x="4112599" y="7754758"/>
                  </a:lnTo>
                  <a:lnTo>
                    <a:pt x="4107185" y="7801343"/>
                  </a:lnTo>
                  <a:lnTo>
                    <a:pt x="4098327" y="7846796"/>
                  </a:lnTo>
                  <a:lnTo>
                    <a:pt x="4086162" y="7890983"/>
                  </a:lnTo>
                  <a:lnTo>
                    <a:pt x="4070826" y="7933765"/>
                  </a:lnTo>
                  <a:lnTo>
                    <a:pt x="4052455" y="7975009"/>
                  </a:lnTo>
                  <a:lnTo>
                    <a:pt x="4031184" y="8014577"/>
                  </a:lnTo>
                  <a:lnTo>
                    <a:pt x="4007150" y="8052334"/>
                  </a:lnTo>
                  <a:lnTo>
                    <a:pt x="3980488" y="8088144"/>
                  </a:lnTo>
                  <a:lnTo>
                    <a:pt x="3951335" y="8121871"/>
                  </a:lnTo>
                  <a:lnTo>
                    <a:pt x="3919826" y="8153378"/>
                  </a:lnTo>
                  <a:lnTo>
                    <a:pt x="3886099" y="8182530"/>
                  </a:lnTo>
                  <a:lnTo>
                    <a:pt x="3850287" y="8209191"/>
                  </a:lnTo>
                  <a:lnTo>
                    <a:pt x="3812528" y="8233225"/>
                  </a:lnTo>
                  <a:lnTo>
                    <a:pt x="3772958" y="8254495"/>
                  </a:lnTo>
                  <a:lnTo>
                    <a:pt x="3731712" y="8272867"/>
                  </a:lnTo>
                  <a:lnTo>
                    <a:pt x="3718048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9281647" y="1652465"/>
            <a:ext cx="4204335" cy="8316595"/>
            <a:chOff x="9281647" y="1652465"/>
            <a:chExt cx="4204335" cy="8316595"/>
          </a:xfrm>
        </p:grpSpPr>
        <p:sp>
          <p:nvSpPr>
            <p:cNvPr id="18" name="object 18">
              <a:hlinkClick r:id="rId6"/>
            </p:cNvPr>
            <p:cNvSpPr/>
            <p:nvPr/>
          </p:nvSpPr>
          <p:spPr>
            <a:xfrm>
              <a:off x="9367235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64"/>
                  </a:moveTo>
                  <a:lnTo>
                    <a:pt x="568573" y="8234964"/>
                  </a:lnTo>
                  <a:lnTo>
                    <a:pt x="519542" y="8232876"/>
                  </a:lnTo>
                  <a:lnTo>
                    <a:pt x="471663" y="8226725"/>
                  </a:lnTo>
                  <a:lnTo>
                    <a:pt x="425109" y="8216683"/>
                  </a:lnTo>
                  <a:lnTo>
                    <a:pt x="380050" y="8202920"/>
                  </a:lnTo>
                  <a:lnTo>
                    <a:pt x="336658" y="8185609"/>
                  </a:lnTo>
                  <a:lnTo>
                    <a:pt x="295103" y="8164920"/>
                  </a:lnTo>
                  <a:lnTo>
                    <a:pt x="255556" y="8141023"/>
                  </a:lnTo>
                  <a:lnTo>
                    <a:pt x="218190" y="8114091"/>
                  </a:lnTo>
                  <a:lnTo>
                    <a:pt x="183175" y="8084295"/>
                  </a:lnTo>
                  <a:lnTo>
                    <a:pt x="150683" y="8051804"/>
                  </a:lnTo>
                  <a:lnTo>
                    <a:pt x="120884" y="8016792"/>
                  </a:lnTo>
                  <a:lnTo>
                    <a:pt x="93950" y="7979428"/>
                  </a:lnTo>
                  <a:lnTo>
                    <a:pt x="70051" y="7939884"/>
                  </a:lnTo>
                  <a:lnTo>
                    <a:pt x="49360" y="7898331"/>
                  </a:lnTo>
                  <a:lnTo>
                    <a:pt x="32046" y="7854940"/>
                  </a:lnTo>
                  <a:lnTo>
                    <a:pt x="18283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3" y="425093"/>
                  </a:lnTo>
                  <a:lnTo>
                    <a:pt x="32046" y="380034"/>
                  </a:lnTo>
                  <a:lnTo>
                    <a:pt x="49315" y="336754"/>
                  </a:lnTo>
                  <a:lnTo>
                    <a:pt x="70051" y="295088"/>
                  </a:lnTo>
                  <a:lnTo>
                    <a:pt x="93950" y="255543"/>
                  </a:lnTo>
                  <a:lnTo>
                    <a:pt x="120884" y="218178"/>
                  </a:lnTo>
                  <a:lnTo>
                    <a:pt x="150683" y="183165"/>
                  </a:lnTo>
                  <a:lnTo>
                    <a:pt x="183175" y="150674"/>
                  </a:lnTo>
                  <a:lnTo>
                    <a:pt x="218190" y="120876"/>
                  </a:lnTo>
                  <a:lnTo>
                    <a:pt x="255556" y="93943"/>
                  </a:lnTo>
                  <a:lnTo>
                    <a:pt x="295103" y="70046"/>
                  </a:lnTo>
                  <a:lnTo>
                    <a:pt x="336658" y="49356"/>
                  </a:lnTo>
                  <a:lnTo>
                    <a:pt x="380050" y="32044"/>
                  </a:lnTo>
                  <a:lnTo>
                    <a:pt x="425109" y="18281"/>
                  </a:lnTo>
                  <a:lnTo>
                    <a:pt x="471663" y="8239"/>
                  </a:lnTo>
                  <a:lnTo>
                    <a:pt x="519542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8" y="2088"/>
                  </a:lnTo>
                  <a:lnTo>
                    <a:pt x="3561266" y="8239"/>
                  </a:lnTo>
                  <a:lnTo>
                    <a:pt x="3607821" y="18281"/>
                  </a:lnTo>
                  <a:lnTo>
                    <a:pt x="3652880" y="32044"/>
                  </a:lnTo>
                  <a:lnTo>
                    <a:pt x="3696272" y="49356"/>
                  </a:lnTo>
                  <a:lnTo>
                    <a:pt x="3737827" y="70046"/>
                  </a:lnTo>
                  <a:lnTo>
                    <a:pt x="3777373" y="93943"/>
                  </a:lnTo>
                  <a:lnTo>
                    <a:pt x="3814739" y="120876"/>
                  </a:lnTo>
                  <a:lnTo>
                    <a:pt x="3849754" y="150674"/>
                  </a:lnTo>
                  <a:lnTo>
                    <a:pt x="3882247" y="183165"/>
                  </a:lnTo>
                  <a:lnTo>
                    <a:pt x="3904998" y="209897"/>
                  </a:lnTo>
                  <a:lnTo>
                    <a:pt x="548182" y="209897"/>
                  </a:lnTo>
                  <a:lnTo>
                    <a:pt x="498554" y="213549"/>
                  </a:lnTo>
                  <a:lnTo>
                    <a:pt x="451168" y="224154"/>
                  </a:lnTo>
                  <a:lnTo>
                    <a:pt x="406547" y="241191"/>
                  </a:lnTo>
                  <a:lnTo>
                    <a:pt x="365215" y="264134"/>
                  </a:lnTo>
                  <a:lnTo>
                    <a:pt x="327696" y="292460"/>
                  </a:lnTo>
                  <a:lnTo>
                    <a:pt x="294513" y="325647"/>
                  </a:lnTo>
                  <a:lnTo>
                    <a:pt x="266189" y="363169"/>
                  </a:lnTo>
                  <a:lnTo>
                    <a:pt x="243248" y="404503"/>
                  </a:lnTo>
                  <a:lnTo>
                    <a:pt x="226213" y="449126"/>
                  </a:lnTo>
                  <a:lnTo>
                    <a:pt x="215609" y="496514"/>
                  </a:lnTo>
                  <a:lnTo>
                    <a:pt x="211957" y="546143"/>
                  </a:lnTo>
                  <a:lnTo>
                    <a:pt x="211957" y="7699004"/>
                  </a:lnTo>
                  <a:lnTo>
                    <a:pt x="215609" y="7748632"/>
                  </a:lnTo>
                  <a:lnTo>
                    <a:pt x="226213" y="7796021"/>
                  </a:lnTo>
                  <a:lnTo>
                    <a:pt x="243248" y="7840644"/>
                  </a:lnTo>
                  <a:lnTo>
                    <a:pt x="266189" y="7881980"/>
                  </a:lnTo>
                  <a:lnTo>
                    <a:pt x="294513" y="7919503"/>
                  </a:lnTo>
                  <a:lnTo>
                    <a:pt x="327696" y="7952690"/>
                  </a:lnTo>
                  <a:lnTo>
                    <a:pt x="365215" y="7981018"/>
                  </a:lnTo>
                  <a:lnTo>
                    <a:pt x="406547" y="8003963"/>
                  </a:lnTo>
                  <a:lnTo>
                    <a:pt x="451168" y="8021000"/>
                  </a:lnTo>
                  <a:lnTo>
                    <a:pt x="498554" y="8031607"/>
                  </a:lnTo>
                  <a:lnTo>
                    <a:pt x="548182" y="8035259"/>
                  </a:lnTo>
                  <a:lnTo>
                    <a:pt x="3896329" y="8035259"/>
                  </a:lnTo>
                  <a:lnTo>
                    <a:pt x="3882247" y="8051804"/>
                  </a:lnTo>
                  <a:lnTo>
                    <a:pt x="3849754" y="8084295"/>
                  </a:lnTo>
                  <a:lnTo>
                    <a:pt x="3814739" y="8114091"/>
                  </a:lnTo>
                  <a:lnTo>
                    <a:pt x="3777373" y="8141023"/>
                  </a:lnTo>
                  <a:lnTo>
                    <a:pt x="3737827" y="8164920"/>
                  </a:lnTo>
                  <a:lnTo>
                    <a:pt x="3696272" y="8185609"/>
                  </a:lnTo>
                  <a:lnTo>
                    <a:pt x="3652880" y="8202920"/>
                  </a:lnTo>
                  <a:lnTo>
                    <a:pt x="3607821" y="8216683"/>
                  </a:lnTo>
                  <a:lnTo>
                    <a:pt x="3561266" y="8226725"/>
                  </a:lnTo>
                  <a:lnTo>
                    <a:pt x="3513388" y="8232876"/>
                  </a:lnTo>
                  <a:lnTo>
                    <a:pt x="3464356" y="8234964"/>
                  </a:lnTo>
                  <a:close/>
                </a:path>
                <a:path w="4033519" h="8235315">
                  <a:moveTo>
                    <a:pt x="2861157" y="491121"/>
                  </a:moveTo>
                  <a:lnTo>
                    <a:pt x="1175857" y="491121"/>
                  </a:lnTo>
                  <a:lnTo>
                    <a:pt x="1125729" y="484299"/>
                  </a:lnTo>
                  <a:lnTo>
                    <a:pt x="1080527" y="465081"/>
                  </a:lnTo>
                  <a:lnTo>
                    <a:pt x="1042118" y="435334"/>
                  </a:lnTo>
                  <a:lnTo>
                    <a:pt x="1012371" y="396927"/>
                  </a:lnTo>
                  <a:lnTo>
                    <a:pt x="993153" y="351727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82" y="209897"/>
                  </a:lnTo>
                  <a:lnTo>
                    <a:pt x="3050682" y="260844"/>
                  </a:lnTo>
                  <a:lnTo>
                    <a:pt x="2500457" y="260844"/>
                  </a:lnTo>
                  <a:lnTo>
                    <a:pt x="2481324" y="264792"/>
                  </a:lnTo>
                  <a:lnTo>
                    <a:pt x="2465058" y="275618"/>
                  </a:lnTo>
                  <a:lnTo>
                    <a:pt x="2463989" y="277148"/>
                  </a:lnTo>
                  <a:lnTo>
                    <a:pt x="1748485" y="277148"/>
                  </a:lnTo>
                  <a:lnTo>
                    <a:pt x="1735334" y="279695"/>
                  </a:lnTo>
                  <a:lnTo>
                    <a:pt x="1724291" y="286827"/>
                  </a:lnTo>
                  <a:lnTo>
                    <a:pt x="1716689" y="297780"/>
                  </a:lnTo>
                  <a:lnTo>
                    <a:pt x="1713859" y="311789"/>
                  </a:lnTo>
                  <a:lnTo>
                    <a:pt x="1716658" y="325647"/>
                  </a:lnTo>
                  <a:lnTo>
                    <a:pt x="1716689" y="325799"/>
                  </a:lnTo>
                  <a:lnTo>
                    <a:pt x="1724291" y="336754"/>
                  </a:lnTo>
                  <a:lnTo>
                    <a:pt x="1735334" y="343887"/>
                  </a:lnTo>
                  <a:lnTo>
                    <a:pt x="1748485" y="346435"/>
                  </a:lnTo>
                  <a:lnTo>
                    <a:pt x="2463271" y="346435"/>
                  </a:lnTo>
                  <a:lnTo>
                    <a:pt x="2464292" y="347962"/>
                  </a:lnTo>
                  <a:lnTo>
                    <a:pt x="2480463" y="358788"/>
                  </a:lnTo>
                  <a:lnTo>
                    <a:pt x="2500457" y="362736"/>
                  </a:lnTo>
                  <a:lnTo>
                    <a:pt x="3039180" y="362736"/>
                  </a:lnTo>
                  <a:lnTo>
                    <a:pt x="3024643" y="396927"/>
                  </a:lnTo>
                  <a:lnTo>
                    <a:pt x="2994896" y="435334"/>
                  </a:lnTo>
                  <a:lnTo>
                    <a:pt x="2956487" y="465081"/>
                  </a:lnTo>
                  <a:lnTo>
                    <a:pt x="2911285" y="484299"/>
                  </a:lnTo>
                  <a:lnTo>
                    <a:pt x="2861157" y="491121"/>
                  </a:lnTo>
                  <a:close/>
                </a:path>
                <a:path w="4033519" h="8235315">
                  <a:moveTo>
                    <a:pt x="3896329" y="8035259"/>
                  </a:moveTo>
                  <a:lnTo>
                    <a:pt x="3488832" y="8035259"/>
                  </a:lnTo>
                  <a:lnTo>
                    <a:pt x="3538460" y="8031607"/>
                  </a:lnTo>
                  <a:lnTo>
                    <a:pt x="3585846" y="8021000"/>
                  </a:lnTo>
                  <a:lnTo>
                    <a:pt x="3630467" y="8003963"/>
                  </a:lnTo>
                  <a:lnTo>
                    <a:pt x="3671799" y="7981018"/>
                  </a:lnTo>
                  <a:lnTo>
                    <a:pt x="3709318" y="7952690"/>
                  </a:lnTo>
                  <a:lnTo>
                    <a:pt x="3742501" y="7919503"/>
                  </a:lnTo>
                  <a:lnTo>
                    <a:pt x="3770825" y="7881980"/>
                  </a:lnTo>
                  <a:lnTo>
                    <a:pt x="3793766" y="7840644"/>
                  </a:lnTo>
                  <a:lnTo>
                    <a:pt x="3810801" y="7796021"/>
                  </a:lnTo>
                  <a:lnTo>
                    <a:pt x="3821405" y="7748632"/>
                  </a:lnTo>
                  <a:lnTo>
                    <a:pt x="3825057" y="7699004"/>
                  </a:lnTo>
                  <a:lnTo>
                    <a:pt x="3823014" y="7699004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9" y="449126"/>
                  </a:lnTo>
                  <a:lnTo>
                    <a:pt x="3791724" y="404503"/>
                  </a:lnTo>
                  <a:lnTo>
                    <a:pt x="3768783" y="363169"/>
                  </a:lnTo>
                  <a:lnTo>
                    <a:pt x="3740574" y="325799"/>
                  </a:lnTo>
                  <a:lnTo>
                    <a:pt x="3740459" y="325647"/>
                  </a:lnTo>
                  <a:lnTo>
                    <a:pt x="3707276" y="292460"/>
                  </a:lnTo>
                  <a:lnTo>
                    <a:pt x="3669756" y="264134"/>
                  </a:lnTo>
                  <a:lnTo>
                    <a:pt x="3628425" y="241191"/>
                  </a:lnTo>
                  <a:lnTo>
                    <a:pt x="3583804" y="224154"/>
                  </a:lnTo>
                  <a:lnTo>
                    <a:pt x="3536418" y="213549"/>
                  </a:lnTo>
                  <a:lnTo>
                    <a:pt x="3486790" y="209897"/>
                  </a:lnTo>
                  <a:lnTo>
                    <a:pt x="3904998" y="209897"/>
                  </a:lnTo>
                  <a:lnTo>
                    <a:pt x="3938980" y="255543"/>
                  </a:lnTo>
                  <a:lnTo>
                    <a:pt x="3962879" y="295088"/>
                  </a:lnTo>
                  <a:lnTo>
                    <a:pt x="3983615" y="336754"/>
                  </a:lnTo>
                  <a:lnTo>
                    <a:pt x="4000883" y="380034"/>
                  </a:lnTo>
                  <a:lnTo>
                    <a:pt x="4014647" y="425093"/>
                  </a:lnTo>
                  <a:lnTo>
                    <a:pt x="4024690" y="471647"/>
                  </a:lnTo>
                  <a:lnTo>
                    <a:pt x="4030842" y="519526"/>
                  </a:lnTo>
                  <a:lnTo>
                    <a:pt x="4032930" y="568558"/>
                  </a:lnTo>
                  <a:lnTo>
                    <a:pt x="4032930" y="7666420"/>
                  </a:lnTo>
                  <a:lnTo>
                    <a:pt x="4030842" y="7715452"/>
                  </a:lnTo>
                  <a:lnTo>
                    <a:pt x="4024690" y="7763329"/>
                  </a:lnTo>
                  <a:lnTo>
                    <a:pt x="4014647" y="7809883"/>
                  </a:lnTo>
                  <a:lnTo>
                    <a:pt x="4000883" y="7854940"/>
                  </a:lnTo>
                  <a:lnTo>
                    <a:pt x="3983570" y="7898331"/>
                  </a:lnTo>
                  <a:lnTo>
                    <a:pt x="3962879" y="7939884"/>
                  </a:lnTo>
                  <a:lnTo>
                    <a:pt x="3938980" y="7979428"/>
                  </a:lnTo>
                  <a:lnTo>
                    <a:pt x="3912046" y="8016792"/>
                  </a:lnTo>
                  <a:lnTo>
                    <a:pt x="3896329" y="8035259"/>
                  </a:lnTo>
                  <a:close/>
                </a:path>
                <a:path w="4033519" h="8235315">
                  <a:moveTo>
                    <a:pt x="3039180" y="362736"/>
                  </a:moveTo>
                  <a:lnTo>
                    <a:pt x="2500457" y="362736"/>
                  </a:lnTo>
                  <a:lnTo>
                    <a:pt x="2520451" y="358788"/>
                  </a:lnTo>
                  <a:lnTo>
                    <a:pt x="2536621" y="347962"/>
                  </a:lnTo>
                  <a:lnTo>
                    <a:pt x="2547443" y="331786"/>
                  </a:lnTo>
                  <a:lnTo>
                    <a:pt x="2551389" y="311789"/>
                  </a:lnTo>
                  <a:lnTo>
                    <a:pt x="2547443" y="291793"/>
                  </a:lnTo>
                  <a:lnTo>
                    <a:pt x="2536621" y="275618"/>
                  </a:lnTo>
                  <a:lnTo>
                    <a:pt x="2520451" y="264792"/>
                  </a:lnTo>
                  <a:lnTo>
                    <a:pt x="2500457" y="260844"/>
                  </a:lnTo>
                  <a:lnTo>
                    <a:pt x="3050682" y="260844"/>
                  </a:lnTo>
                  <a:lnTo>
                    <a:pt x="3050682" y="301602"/>
                  </a:lnTo>
                  <a:lnTo>
                    <a:pt x="3043861" y="351727"/>
                  </a:lnTo>
                  <a:lnTo>
                    <a:pt x="3039180" y="362736"/>
                  </a:lnTo>
                  <a:close/>
                </a:path>
                <a:path w="4033519" h="8235315">
                  <a:moveTo>
                    <a:pt x="2463271" y="346435"/>
                  </a:moveTo>
                  <a:lnTo>
                    <a:pt x="2237567" y="346435"/>
                  </a:lnTo>
                  <a:lnTo>
                    <a:pt x="2250723" y="343887"/>
                  </a:lnTo>
                  <a:lnTo>
                    <a:pt x="2261776" y="336754"/>
                  </a:lnTo>
                  <a:lnTo>
                    <a:pt x="2269388" y="325799"/>
                  </a:lnTo>
                  <a:lnTo>
                    <a:pt x="2272223" y="311789"/>
                  </a:lnTo>
                  <a:lnTo>
                    <a:pt x="2269388" y="297780"/>
                  </a:lnTo>
                  <a:lnTo>
                    <a:pt x="2261776" y="286827"/>
                  </a:lnTo>
                  <a:lnTo>
                    <a:pt x="2250723" y="279695"/>
                  </a:lnTo>
                  <a:lnTo>
                    <a:pt x="2237567" y="277148"/>
                  </a:lnTo>
                  <a:lnTo>
                    <a:pt x="2463989" y="277148"/>
                  </a:lnTo>
                  <a:lnTo>
                    <a:pt x="2453758" y="291793"/>
                  </a:lnTo>
                  <a:lnTo>
                    <a:pt x="2449525" y="311789"/>
                  </a:lnTo>
                  <a:lnTo>
                    <a:pt x="2453471" y="331786"/>
                  </a:lnTo>
                  <a:lnTo>
                    <a:pt x="2463271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>
              <a:hlinkClick r:id="rId6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579193" y="1903122"/>
              <a:ext cx="3611056" cy="7825361"/>
            </a:xfrm>
            <a:prstGeom prst="rect">
              <a:avLst/>
            </a:prstGeom>
          </p:spPr>
        </p:pic>
        <p:sp>
          <p:nvSpPr>
            <p:cNvPr id="20" name="object 20">
              <a:hlinkClick r:id="rId6"/>
            </p:cNvPr>
            <p:cNvSpPr/>
            <p:nvPr/>
          </p:nvSpPr>
          <p:spPr>
            <a:xfrm>
              <a:off x="11081095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07" y="69287"/>
                  </a:moveTo>
                  <a:lnTo>
                    <a:pt x="34625" y="69287"/>
                  </a:lnTo>
                  <a:lnTo>
                    <a:pt x="21474" y="66739"/>
                  </a:lnTo>
                  <a:lnTo>
                    <a:pt x="10431" y="59605"/>
                  </a:lnTo>
                  <a:lnTo>
                    <a:pt x="2829" y="48651"/>
                  </a:lnTo>
                  <a:lnTo>
                    <a:pt x="0" y="34640"/>
                  </a:lnTo>
                  <a:lnTo>
                    <a:pt x="2829" y="20631"/>
                  </a:lnTo>
                  <a:lnTo>
                    <a:pt x="10431" y="9679"/>
                  </a:lnTo>
                  <a:lnTo>
                    <a:pt x="21474" y="2547"/>
                  </a:lnTo>
                  <a:lnTo>
                    <a:pt x="34625" y="0"/>
                  </a:lnTo>
                  <a:lnTo>
                    <a:pt x="523707" y="0"/>
                  </a:lnTo>
                  <a:lnTo>
                    <a:pt x="536863" y="2547"/>
                  </a:lnTo>
                  <a:lnTo>
                    <a:pt x="547916" y="9679"/>
                  </a:lnTo>
                  <a:lnTo>
                    <a:pt x="555528" y="20631"/>
                  </a:lnTo>
                  <a:lnTo>
                    <a:pt x="558363" y="34640"/>
                  </a:lnTo>
                  <a:lnTo>
                    <a:pt x="555528" y="48651"/>
                  </a:lnTo>
                  <a:lnTo>
                    <a:pt x="547916" y="59605"/>
                  </a:lnTo>
                  <a:lnTo>
                    <a:pt x="536863" y="66739"/>
                  </a:lnTo>
                  <a:lnTo>
                    <a:pt x="52370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>
              <a:hlinkClick r:id="rId6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816761" y="1954069"/>
              <a:ext cx="101864" cy="101891"/>
            </a:xfrm>
            <a:prstGeom prst="rect">
              <a:avLst/>
            </a:prstGeom>
          </p:spPr>
        </p:pic>
        <p:sp>
          <p:nvSpPr>
            <p:cNvPr id="22" name="object 22">
              <a:hlinkClick r:id="rId6"/>
            </p:cNvPr>
            <p:cNvSpPr/>
            <p:nvPr/>
          </p:nvSpPr>
          <p:spPr>
            <a:xfrm>
              <a:off x="9281642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57"/>
                  </a:moveTo>
                  <a:lnTo>
                    <a:pt x="27520" y="1352626"/>
                  </a:lnTo>
                  <a:lnTo>
                    <a:pt x="13246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20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4" h="1969135">
                  <a:moveTo>
                    <a:pt x="44831" y="597090"/>
                  </a:moveTo>
                  <a:lnTo>
                    <a:pt x="27520" y="600341"/>
                  </a:lnTo>
                  <a:lnTo>
                    <a:pt x="13246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46" y="1201305"/>
                  </a:lnTo>
                  <a:lnTo>
                    <a:pt x="27520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20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20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106" y="845705"/>
                  </a:moveTo>
                  <a:lnTo>
                    <a:pt x="4200537" y="828395"/>
                  </a:lnTo>
                  <a:lnTo>
                    <a:pt x="4190860" y="814120"/>
                  </a:lnTo>
                  <a:lnTo>
                    <a:pt x="4176585" y="804443"/>
                  </a:lnTo>
                  <a:lnTo>
                    <a:pt x="4159275" y="800874"/>
                  </a:lnTo>
                  <a:lnTo>
                    <a:pt x="4159275" y="1793303"/>
                  </a:lnTo>
                  <a:lnTo>
                    <a:pt x="4176585" y="1789734"/>
                  </a:lnTo>
                  <a:lnTo>
                    <a:pt x="4190860" y="1780070"/>
                  </a:lnTo>
                  <a:lnTo>
                    <a:pt x="4200537" y="1765795"/>
                  </a:lnTo>
                  <a:lnTo>
                    <a:pt x="4204106" y="1748472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hlinkClick r:id="rId6"/>
            </p:cNvPr>
            <p:cNvSpPr/>
            <p:nvPr/>
          </p:nvSpPr>
          <p:spPr>
            <a:xfrm>
              <a:off x="9326483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5" y="578463"/>
                  </a:lnTo>
                  <a:lnTo>
                    <a:pt x="6879" y="516754"/>
                  </a:lnTo>
                  <a:lnTo>
                    <a:pt x="15317" y="472080"/>
                  </a:lnTo>
                  <a:lnTo>
                    <a:pt x="26487" y="427948"/>
                  </a:lnTo>
                  <a:lnTo>
                    <a:pt x="42294" y="386172"/>
                  </a:lnTo>
                  <a:lnTo>
                    <a:pt x="61142" y="344396"/>
                  </a:lnTo>
                  <a:lnTo>
                    <a:pt x="82064" y="305995"/>
                  </a:lnTo>
                  <a:lnTo>
                    <a:pt x="105213" y="268996"/>
                  </a:lnTo>
                  <a:lnTo>
                    <a:pt x="135213" y="226583"/>
                  </a:lnTo>
                  <a:lnTo>
                    <a:pt x="164119" y="192959"/>
                  </a:lnTo>
                  <a:lnTo>
                    <a:pt x="190042" y="167803"/>
                  </a:lnTo>
                  <a:lnTo>
                    <a:pt x="211439" y="148062"/>
                  </a:lnTo>
                  <a:lnTo>
                    <a:pt x="262598" y="108046"/>
                  </a:lnTo>
                  <a:lnTo>
                    <a:pt x="305850" y="80813"/>
                  </a:lnTo>
                  <a:lnTo>
                    <a:pt x="351633" y="57115"/>
                  </a:lnTo>
                  <a:lnTo>
                    <a:pt x="399684" y="37190"/>
                  </a:lnTo>
                  <a:lnTo>
                    <a:pt x="449741" y="21278"/>
                  </a:lnTo>
                  <a:lnTo>
                    <a:pt x="501541" y="9616"/>
                  </a:lnTo>
                  <a:lnTo>
                    <a:pt x="555444" y="2360"/>
                  </a:lnTo>
                  <a:lnTo>
                    <a:pt x="556686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69" y="2360"/>
                  </a:lnTo>
                  <a:lnTo>
                    <a:pt x="3614651" y="9329"/>
                  </a:lnTo>
                  <a:lnTo>
                    <a:pt x="3666204" y="20741"/>
                  </a:lnTo>
                  <a:lnTo>
                    <a:pt x="3716037" y="36427"/>
                  </a:lnTo>
                  <a:lnTo>
                    <a:pt x="3726522" y="40758"/>
                  </a:lnTo>
                  <a:lnTo>
                    <a:pt x="609325" y="40758"/>
                  </a:lnTo>
                  <a:lnTo>
                    <a:pt x="560294" y="42846"/>
                  </a:lnTo>
                  <a:lnTo>
                    <a:pt x="512415" y="48999"/>
                  </a:lnTo>
                  <a:lnTo>
                    <a:pt x="465861" y="59047"/>
                  </a:lnTo>
                  <a:lnTo>
                    <a:pt x="420802" y="72821"/>
                  </a:lnTo>
                  <a:lnTo>
                    <a:pt x="377409" y="90151"/>
                  </a:lnTo>
                  <a:lnTo>
                    <a:pt x="335854" y="110869"/>
                  </a:lnTo>
                  <a:lnTo>
                    <a:pt x="296308" y="134803"/>
                  </a:lnTo>
                  <a:lnTo>
                    <a:pt x="258942" y="161787"/>
                  </a:lnTo>
                  <a:lnTo>
                    <a:pt x="223927" y="191649"/>
                  </a:lnTo>
                  <a:lnTo>
                    <a:pt x="191435" y="224220"/>
                  </a:lnTo>
                  <a:lnTo>
                    <a:pt x="161636" y="259332"/>
                  </a:lnTo>
                  <a:lnTo>
                    <a:pt x="134701" y="296815"/>
                  </a:lnTo>
                  <a:lnTo>
                    <a:pt x="110803" y="336500"/>
                  </a:lnTo>
                  <a:lnTo>
                    <a:pt x="90111" y="378216"/>
                  </a:lnTo>
                  <a:lnTo>
                    <a:pt x="72798" y="421796"/>
                  </a:lnTo>
                  <a:lnTo>
                    <a:pt x="59034" y="467069"/>
                  </a:lnTo>
                  <a:lnTo>
                    <a:pt x="48991" y="513866"/>
                  </a:lnTo>
                  <a:lnTo>
                    <a:pt x="42840" y="562018"/>
                  </a:lnTo>
                  <a:lnTo>
                    <a:pt x="40838" y="609316"/>
                  </a:lnTo>
                  <a:lnTo>
                    <a:pt x="40751" y="7709190"/>
                  </a:lnTo>
                  <a:lnTo>
                    <a:pt x="42840" y="7758226"/>
                  </a:lnTo>
                  <a:lnTo>
                    <a:pt x="48991" y="7806108"/>
                  </a:lnTo>
                  <a:lnTo>
                    <a:pt x="59034" y="7852665"/>
                  </a:lnTo>
                  <a:lnTo>
                    <a:pt x="72798" y="7897726"/>
                  </a:lnTo>
                  <a:lnTo>
                    <a:pt x="90111" y="7941119"/>
                  </a:lnTo>
                  <a:lnTo>
                    <a:pt x="110803" y="7982675"/>
                  </a:lnTo>
                  <a:lnTo>
                    <a:pt x="134701" y="8022221"/>
                  </a:lnTo>
                  <a:lnTo>
                    <a:pt x="161636" y="8059586"/>
                  </a:lnTo>
                  <a:lnTo>
                    <a:pt x="191435" y="8094600"/>
                  </a:lnTo>
                  <a:lnTo>
                    <a:pt x="223927" y="8127092"/>
                  </a:lnTo>
                  <a:lnTo>
                    <a:pt x="258942" y="8156889"/>
                  </a:lnTo>
                  <a:lnTo>
                    <a:pt x="296308" y="8183822"/>
                  </a:lnTo>
                  <a:lnTo>
                    <a:pt x="335854" y="8207719"/>
                  </a:lnTo>
                  <a:lnTo>
                    <a:pt x="377409" y="8228409"/>
                  </a:lnTo>
                  <a:lnTo>
                    <a:pt x="420802" y="8245720"/>
                  </a:lnTo>
                  <a:lnTo>
                    <a:pt x="465861" y="8259483"/>
                  </a:lnTo>
                  <a:lnTo>
                    <a:pt x="512415" y="8269525"/>
                  </a:lnTo>
                  <a:lnTo>
                    <a:pt x="560294" y="8275676"/>
                  </a:lnTo>
                  <a:lnTo>
                    <a:pt x="609325" y="8277764"/>
                  </a:lnTo>
                  <a:lnTo>
                    <a:pt x="3718048" y="8277764"/>
                  </a:lnTo>
                  <a:lnTo>
                    <a:pt x="3688926" y="8288203"/>
                  </a:lnTo>
                  <a:lnTo>
                    <a:pt x="3644737" y="8300367"/>
                  </a:lnTo>
                  <a:lnTo>
                    <a:pt x="3599280" y="8309225"/>
                  </a:lnTo>
                  <a:lnTo>
                    <a:pt x="3552692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48" y="8277764"/>
                  </a:moveTo>
                  <a:lnTo>
                    <a:pt x="3505108" y="8277764"/>
                  </a:lnTo>
                  <a:lnTo>
                    <a:pt x="3554139" y="8275676"/>
                  </a:lnTo>
                  <a:lnTo>
                    <a:pt x="3602018" y="8269525"/>
                  </a:lnTo>
                  <a:lnTo>
                    <a:pt x="3648572" y="8259483"/>
                  </a:lnTo>
                  <a:lnTo>
                    <a:pt x="3693631" y="8245720"/>
                  </a:lnTo>
                  <a:lnTo>
                    <a:pt x="3737024" y="8228409"/>
                  </a:lnTo>
                  <a:lnTo>
                    <a:pt x="3778579" y="8207719"/>
                  </a:lnTo>
                  <a:lnTo>
                    <a:pt x="3818125" y="8183822"/>
                  </a:lnTo>
                  <a:lnTo>
                    <a:pt x="3855491" y="8156889"/>
                  </a:lnTo>
                  <a:lnTo>
                    <a:pt x="3890506" y="8127092"/>
                  </a:lnTo>
                  <a:lnTo>
                    <a:pt x="3922999" y="8094600"/>
                  </a:lnTo>
                  <a:lnTo>
                    <a:pt x="3952798" y="8059586"/>
                  </a:lnTo>
                  <a:lnTo>
                    <a:pt x="3979732" y="8022221"/>
                  </a:lnTo>
                  <a:lnTo>
                    <a:pt x="4003630" y="7982675"/>
                  </a:lnTo>
                  <a:lnTo>
                    <a:pt x="4024322" y="7941119"/>
                  </a:lnTo>
                  <a:lnTo>
                    <a:pt x="4041635" y="7897726"/>
                  </a:lnTo>
                  <a:lnTo>
                    <a:pt x="4055399" y="7852665"/>
                  </a:lnTo>
                  <a:lnTo>
                    <a:pt x="4065442" y="7806108"/>
                  </a:lnTo>
                  <a:lnTo>
                    <a:pt x="4071593" y="7758226"/>
                  </a:lnTo>
                  <a:lnTo>
                    <a:pt x="4073682" y="7709190"/>
                  </a:lnTo>
                  <a:lnTo>
                    <a:pt x="4073682" y="609316"/>
                  </a:lnTo>
                  <a:lnTo>
                    <a:pt x="4071667" y="562018"/>
                  </a:lnTo>
                  <a:lnTo>
                    <a:pt x="4071593" y="560284"/>
                  </a:lnTo>
                  <a:lnTo>
                    <a:pt x="4065442" y="512405"/>
                  </a:lnTo>
                  <a:lnTo>
                    <a:pt x="4055399" y="465851"/>
                  </a:lnTo>
                  <a:lnTo>
                    <a:pt x="4041635" y="420792"/>
                  </a:lnTo>
                  <a:lnTo>
                    <a:pt x="4024322" y="377400"/>
                  </a:lnTo>
                  <a:lnTo>
                    <a:pt x="4003630" y="335846"/>
                  </a:lnTo>
                  <a:lnTo>
                    <a:pt x="3979732" y="296301"/>
                  </a:lnTo>
                  <a:lnTo>
                    <a:pt x="3952798" y="258937"/>
                  </a:lnTo>
                  <a:lnTo>
                    <a:pt x="3922999" y="223923"/>
                  </a:lnTo>
                  <a:lnTo>
                    <a:pt x="3890506" y="191432"/>
                  </a:lnTo>
                  <a:lnTo>
                    <a:pt x="3855491" y="161634"/>
                  </a:lnTo>
                  <a:lnTo>
                    <a:pt x="3818266" y="134803"/>
                  </a:lnTo>
                  <a:lnTo>
                    <a:pt x="3778685" y="110869"/>
                  </a:lnTo>
                  <a:lnTo>
                    <a:pt x="3737099" y="90151"/>
                  </a:lnTo>
                  <a:lnTo>
                    <a:pt x="3693679" y="72821"/>
                  </a:lnTo>
                  <a:lnTo>
                    <a:pt x="3648599" y="59047"/>
                  </a:lnTo>
                  <a:lnTo>
                    <a:pt x="3602029" y="48999"/>
                  </a:lnTo>
                  <a:lnTo>
                    <a:pt x="3554142" y="42846"/>
                  </a:lnTo>
                  <a:lnTo>
                    <a:pt x="3505108" y="40758"/>
                  </a:lnTo>
                  <a:lnTo>
                    <a:pt x="3726522" y="40758"/>
                  </a:lnTo>
                  <a:lnTo>
                    <a:pt x="3763958" y="56220"/>
                  </a:lnTo>
                  <a:lnTo>
                    <a:pt x="3809777" y="79954"/>
                  </a:lnTo>
                  <a:lnTo>
                    <a:pt x="385330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38" y="210152"/>
                  </a:lnTo>
                  <a:lnTo>
                    <a:pt x="3994190" y="244541"/>
                  </a:lnTo>
                  <a:lnTo>
                    <a:pt x="4019132" y="281223"/>
                  </a:lnTo>
                  <a:lnTo>
                    <a:pt x="4041834" y="318159"/>
                  </a:lnTo>
                  <a:lnTo>
                    <a:pt x="4064437" y="364616"/>
                  </a:lnTo>
                  <a:lnTo>
                    <a:pt x="4081123" y="406583"/>
                  </a:lnTo>
                  <a:lnTo>
                    <a:pt x="4095833" y="457497"/>
                  </a:lnTo>
                  <a:lnTo>
                    <a:pt x="4107554" y="516467"/>
                  </a:lnTo>
                  <a:lnTo>
                    <a:pt x="4113668" y="577603"/>
                  </a:lnTo>
                  <a:lnTo>
                    <a:pt x="4114434" y="609316"/>
                  </a:lnTo>
                  <a:lnTo>
                    <a:pt x="4114356" y="7709190"/>
                  </a:lnTo>
                  <a:lnTo>
                    <a:pt x="4112599" y="7754758"/>
                  </a:lnTo>
                  <a:lnTo>
                    <a:pt x="4107185" y="7801343"/>
                  </a:lnTo>
                  <a:lnTo>
                    <a:pt x="4098327" y="7846796"/>
                  </a:lnTo>
                  <a:lnTo>
                    <a:pt x="4086162" y="7890983"/>
                  </a:lnTo>
                  <a:lnTo>
                    <a:pt x="4070826" y="7933765"/>
                  </a:lnTo>
                  <a:lnTo>
                    <a:pt x="4052455" y="7975009"/>
                  </a:lnTo>
                  <a:lnTo>
                    <a:pt x="4031184" y="8014577"/>
                  </a:lnTo>
                  <a:lnTo>
                    <a:pt x="4007150" y="8052334"/>
                  </a:lnTo>
                  <a:lnTo>
                    <a:pt x="3980488" y="8088144"/>
                  </a:lnTo>
                  <a:lnTo>
                    <a:pt x="3951335" y="8121871"/>
                  </a:lnTo>
                  <a:lnTo>
                    <a:pt x="3919826" y="8153378"/>
                  </a:lnTo>
                  <a:lnTo>
                    <a:pt x="3886099" y="8182530"/>
                  </a:lnTo>
                  <a:lnTo>
                    <a:pt x="3850287" y="8209191"/>
                  </a:lnTo>
                  <a:lnTo>
                    <a:pt x="3812528" y="8233225"/>
                  </a:lnTo>
                  <a:lnTo>
                    <a:pt x="3772958" y="8254495"/>
                  </a:lnTo>
                  <a:lnTo>
                    <a:pt x="3731712" y="8272867"/>
                  </a:lnTo>
                  <a:lnTo>
                    <a:pt x="3718048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13752455" y="1652465"/>
            <a:ext cx="4204335" cy="8316595"/>
            <a:chOff x="13752455" y="1652465"/>
            <a:chExt cx="4204335" cy="8316595"/>
          </a:xfrm>
        </p:grpSpPr>
        <p:sp>
          <p:nvSpPr>
            <p:cNvPr id="25" name="object 25"/>
            <p:cNvSpPr/>
            <p:nvPr/>
          </p:nvSpPr>
          <p:spPr>
            <a:xfrm>
              <a:off x="13838042" y="1693224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64"/>
                  </a:moveTo>
                  <a:lnTo>
                    <a:pt x="568573" y="8234964"/>
                  </a:lnTo>
                  <a:lnTo>
                    <a:pt x="519538" y="8232876"/>
                  </a:lnTo>
                  <a:lnTo>
                    <a:pt x="471656" y="8226725"/>
                  </a:lnTo>
                  <a:lnTo>
                    <a:pt x="425099" y="8216683"/>
                  </a:lnTo>
                  <a:lnTo>
                    <a:pt x="380038" y="8202920"/>
                  </a:lnTo>
                  <a:lnTo>
                    <a:pt x="336644" y="8185609"/>
                  </a:lnTo>
                  <a:lnTo>
                    <a:pt x="295089" y="8164920"/>
                  </a:lnTo>
                  <a:lnTo>
                    <a:pt x="255543" y="8141023"/>
                  </a:lnTo>
                  <a:lnTo>
                    <a:pt x="218177" y="8114091"/>
                  </a:lnTo>
                  <a:lnTo>
                    <a:pt x="183163" y="8084295"/>
                  </a:lnTo>
                  <a:lnTo>
                    <a:pt x="150672" y="8051804"/>
                  </a:lnTo>
                  <a:lnTo>
                    <a:pt x="120874" y="8016792"/>
                  </a:lnTo>
                  <a:lnTo>
                    <a:pt x="93942" y="7979428"/>
                  </a:lnTo>
                  <a:lnTo>
                    <a:pt x="70045" y="7939884"/>
                  </a:lnTo>
                  <a:lnTo>
                    <a:pt x="49355" y="7898331"/>
                  </a:lnTo>
                  <a:lnTo>
                    <a:pt x="32043" y="7854940"/>
                  </a:lnTo>
                  <a:lnTo>
                    <a:pt x="18281" y="7809883"/>
                  </a:lnTo>
                  <a:lnTo>
                    <a:pt x="8239" y="7763329"/>
                  </a:lnTo>
                  <a:lnTo>
                    <a:pt x="2088" y="7715452"/>
                  </a:lnTo>
                  <a:lnTo>
                    <a:pt x="0" y="7666420"/>
                  </a:lnTo>
                  <a:lnTo>
                    <a:pt x="0" y="568558"/>
                  </a:lnTo>
                  <a:lnTo>
                    <a:pt x="2088" y="519526"/>
                  </a:lnTo>
                  <a:lnTo>
                    <a:pt x="8239" y="471647"/>
                  </a:lnTo>
                  <a:lnTo>
                    <a:pt x="18281" y="425093"/>
                  </a:lnTo>
                  <a:lnTo>
                    <a:pt x="32043" y="380034"/>
                  </a:lnTo>
                  <a:lnTo>
                    <a:pt x="49310" y="336754"/>
                  </a:lnTo>
                  <a:lnTo>
                    <a:pt x="70045" y="295088"/>
                  </a:lnTo>
                  <a:lnTo>
                    <a:pt x="93942" y="255543"/>
                  </a:lnTo>
                  <a:lnTo>
                    <a:pt x="120874" y="218178"/>
                  </a:lnTo>
                  <a:lnTo>
                    <a:pt x="150672" y="183165"/>
                  </a:lnTo>
                  <a:lnTo>
                    <a:pt x="183163" y="150674"/>
                  </a:lnTo>
                  <a:lnTo>
                    <a:pt x="218177" y="120876"/>
                  </a:lnTo>
                  <a:lnTo>
                    <a:pt x="255543" y="93943"/>
                  </a:lnTo>
                  <a:lnTo>
                    <a:pt x="295089" y="70046"/>
                  </a:lnTo>
                  <a:lnTo>
                    <a:pt x="336644" y="49356"/>
                  </a:lnTo>
                  <a:lnTo>
                    <a:pt x="380038" y="32044"/>
                  </a:lnTo>
                  <a:lnTo>
                    <a:pt x="425099" y="18281"/>
                  </a:lnTo>
                  <a:lnTo>
                    <a:pt x="471656" y="8239"/>
                  </a:lnTo>
                  <a:lnTo>
                    <a:pt x="519538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7" y="2088"/>
                  </a:lnTo>
                  <a:lnTo>
                    <a:pt x="3561265" y="8239"/>
                  </a:lnTo>
                  <a:lnTo>
                    <a:pt x="3607819" y="18281"/>
                  </a:lnTo>
                  <a:lnTo>
                    <a:pt x="3652876" y="32044"/>
                  </a:lnTo>
                  <a:lnTo>
                    <a:pt x="3696267" y="49356"/>
                  </a:lnTo>
                  <a:lnTo>
                    <a:pt x="3737820" y="70046"/>
                  </a:lnTo>
                  <a:lnTo>
                    <a:pt x="3777364" y="93943"/>
                  </a:lnTo>
                  <a:lnTo>
                    <a:pt x="3814728" y="120876"/>
                  </a:lnTo>
                  <a:lnTo>
                    <a:pt x="3849740" y="150674"/>
                  </a:lnTo>
                  <a:lnTo>
                    <a:pt x="3882230" y="183165"/>
                  </a:lnTo>
                  <a:lnTo>
                    <a:pt x="3904980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6" y="264134"/>
                  </a:lnTo>
                  <a:lnTo>
                    <a:pt x="327683" y="292460"/>
                  </a:lnTo>
                  <a:lnTo>
                    <a:pt x="294495" y="325647"/>
                  </a:lnTo>
                  <a:lnTo>
                    <a:pt x="266168" y="363169"/>
                  </a:lnTo>
                  <a:lnTo>
                    <a:pt x="243223" y="404503"/>
                  </a:lnTo>
                  <a:lnTo>
                    <a:pt x="226185" y="449126"/>
                  </a:lnTo>
                  <a:lnTo>
                    <a:pt x="215579" y="496514"/>
                  </a:lnTo>
                  <a:lnTo>
                    <a:pt x="211927" y="546143"/>
                  </a:lnTo>
                  <a:lnTo>
                    <a:pt x="211927" y="7699004"/>
                  </a:lnTo>
                  <a:lnTo>
                    <a:pt x="215579" y="7748632"/>
                  </a:lnTo>
                  <a:lnTo>
                    <a:pt x="226185" y="7796021"/>
                  </a:lnTo>
                  <a:lnTo>
                    <a:pt x="243223" y="7840644"/>
                  </a:lnTo>
                  <a:lnTo>
                    <a:pt x="266168" y="7881980"/>
                  </a:lnTo>
                  <a:lnTo>
                    <a:pt x="294495" y="7919503"/>
                  </a:lnTo>
                  <a:lnTo>
                    <a:pt x="327683" y="7952690"/>
                  </a:lnTo>
                  <a:lnTo>
                    <a:pt x="365206" y="7981018"/>
                  </a:lnTo>
                  <a:lnTo>
                    <a:pt x="406542" y="8003963"/>
                  </a:lnTo>
                  <a:lnTo>
                    <a:pt x="451165" y="8021000"/>
                  </a:lnTo>
                  <a:lnTo>
                    <a:pt x="498553" y="8031607"/>
                  </a:lnTo>
                  <a:lnTo>
                    <a:pt x="548182" y="8035259"/>
                  </a:lnTo>
                  <a:lnTo>
                    <a:pt x="3896311" y="8035259"/>
                  </a:lnTo>
                  <a:lnTo>
                    <a:pt x="3882230" y="8051804"/>
                  </a:lnTo>
                  <a:lnTo>
                    <a:pt x="3849740" y="8084295"/>
                  </a:lnTo>
                  <a:lnTo>
                    <a:pt x="3814728" y="8114091"/>
                  </a:lnTo>
                  <a:lnTo>
                    <a:pt x="3777364" y="8141023"/>
                  </a:lnTo>
                  <a:lnTo>
                    <a:pt x="3737820" y="8164920"/>
                  </a:lnTo>
                  <a:lnTo>
                    <a:pt x="3696267" y="8185609"/>
                  </a:lnTo>
                  <a:lnTo>
                    <a:pt x="3652876" y="8202920"/>
                  </a:lnTo>
                  <a:lnTo>
                    <a:pt x="3607819" y="8216683"/>
                  </a:lnTo>
                  <a:lnTo>
                    <a:pt x="3561265" y="8226725"/>
                  </a:lnTo>
                  <a:lnTo>
                    <a:pt x="3513387" y="8232876"/>
                  </a:lnTo>
                  <a:lnTo>
                    <a:pt x="3464356" y="8234964"/>
                  </a:lnTo>
                  <a:close/>
                </a:path>
                <a:path w="4033519" h="8235315">
                  <a:moveTo>
                    <a:pt x="2861157" y="491121"/>
                  </a:moveTo>
                  <a:lnTo>
                    <a:pt x="1175826" y="491121"/>
                  </a:lnTo>
                  <a:lnTo>
                    <a:pt x="1125711" y="484299"/>
                  </a:lnTo>
                  <a:lnTo>
                    <a:pt x="1080518" y="465081"/>
                  </a:lnTo>
                  <a:lnTo>
                    <a:pt x="1042115" y="435334"/>
                  </a:lnTo>
                  <a:lnTo>
                    <a:pt x="1012370" y="396927"/>
                  </a:lnTo>
                  <a:lnTo>
                    <a:pt x="993153" y="351727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57" y="260844"/>
                  </a:lnTo>
                  <a:lnTo>
                    <a:pt x="2481307" y="264792"/>
                  </a:lnTo>
                  <a:lnTo>
                    <a:pt x="2465031" y="275618"/>
                  </a:lnTo>
                  <a:lnTo>
                    <a:pt x="2463962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7"/>
                  </a:lnTo>
                  <a:lnTo>
                    <a:pt x="1716664" y="297780"/>
                  </a:lnTo>
                  <a:lnTo>
                    <a:pt x="1713829" y="311789"/>
                  </a:lnTo>
                  <a:lnTo>
                    <a:pt x="1716633" y="325647"/>
                  </a:lnTo>
                  <a:lnTo>
                    <a:pt x="1716664" y="325799"/>
                  </a:lnTo>
                  <a:lnTo>
                    <a:pt x="1724276" y="336754"/>
                  </a:lnTo>
                  <a:lnTo>
                    <a:pt x="1735329" y="343887"/>
                  </a:lnTo>
                  <a:lnTo>
                    <a:pt x="1748485" y="346435"/>
                  </a:lnTo>
                  <a:lnTo>
                    <a:pt x="2463255" y="346435"/>
                  </a:lnTo>
                  <a:lnTo>
                    <a:pt x="2464277" y="347962"/>
                  </a:lnTo>
                  <a:lnTo>
                    <a:pt x="2480458" y="358788"/>
                  </a:lnTo>
                  <a:lnTo>
                    <a:pt x="2500457" y="362736"/>
                  </a:lnTo>
                  <a:lnTo>
                    <a:pt x="3039150" y="362736"/>
                  </a:lnTo>
                  <a:lnTo>
                    <a:pt x="3024613" y="396927"/>
                  </a:lnTo>
                  <a:lnTo>
                    <a:pt x="2994869" y="435334"/>
                  </a:lnTo>
                  <a:lnTo>
                    <a:pt x="2956466" y="465081"/>
                  </a:lnTo>
                  <a:lnTo>
                    <a:pt x="2911272" y="484299"/>
                  </a:lnTo>
                  <a:lnTo>
                    <a:pt x="2861157" y="491121"/>
                  </a:lnTo>
                  <a:close/>
                </a:path>
                <a:path w="4033519" h="8235315">
                  <a:moveTo>
                    <a:pt x="3896311" y="8035259"/>
                  </a:moveTo>
                  <a:lnTo>
                    <a:pt x="3488801" y="8035259"/>
                  </a:lnTo>
                  <a:lnTo>
                    <a:pt x="3538430" y="8031607"/>
                  </a:lnTo>
                  <a:lnTo>
                    <a:pt x="3585818" y="8021000"/>
                  </a:lnTo>
                  <a:lnTo>
                    <a:pt x="3630442" y="8003963"/>
                  </a:lnTo>
                  <a:lnTo>
                    <a:pt x="3671777" y="7981018"/>
                  </a:lnTo>
                  <a:lnTo>
                    <a:pt x="3709301" y="7952690"/>
                  </a:lnTo>
                  <a:lnTo>
                    <a:pt x="3742488" y="7919503"/>
                  </a:lnTo>
                  <a:lnTo>
                    <a:pt x="3770816" y="7881980"/>
                  </a:lnTo>
                  <a:lnTo>
                    <a:pt x="3793761" y="7840644"/>
                  </a:lnTo>
                  <a:lnTo>
                    <a:pt x="3810798" y="7796021"/>
                  </a:lnTo>
                  <a:lnTo>
                    <a:pt x="3821405" y="7748632"/>
                  </a:lnTo>
                  <a:lnTo>
                    <a:pt x="3825057" y="7699004"/>
                  </a:lnTo>
                  <a:lnTo>
                    <a:pt x="3823014" y="7699004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6" y="449126"/>
                  </a:lnTo>
                  <a:lnTo>
                    <a:pt x="3791718" y="404503"/>
                  </a:lnTo>
                  <a:lnTo>
                    <a:pt x="3768774" y="363169"/>
                  </a:lnTo>
                  <a:lnTo>
                    <a:pt x="3740561" y="325799"/>
                  </a:lnTo>
                  <a:lnTo>
                    <a:pt x="3707258" y="292460"/>
                  </a:lnTo>
                  <a:lnTo>
                    <a:pt x="3669735" y="264134"/>
                  </a:lnTo>
                  <a:lnTo>
                    <a:pt x="3628400" y="241191"/>
                  </a:lnTo>
                  <a:lnTo>
                    <a:pt x="3583776" y="224154"/>
                  </a:lnTo>
                  <a:lnTo>
                    <a:pt x="3536388" y="213549"/>
                  </a:lnTo>
                  <a:lnTo>
                    <a:pt x="3486759" y="209897"/>
                  </a:lnTo>
                  <a:lnTo>
                    <a:pt x="3904980" y="209897"/>
                  </a:lnTo>
                  <a:lnTo>
                    <a:pt x="3938959" y="255543"/>
                  </a:lnTo>
                  <a:lnTo>
                    <a:pt x="3962855" y="295088"/>
                  </a:lnTo>
                  <a:lnTo>
                    <a:pt x="3983589" y="336754"/>
                  </a:lnTo>
                  <a:lnTo>
                    <a:pt x="4000856" y="380034"/>
                  </a:lnTo>
                  <a:lnTo>
                    <a:pt x="4014619" y="425093"/>
                  </a:lnTo>
                  <a:lnTo>
                    <a:pt x="4024661" y="471647"/>
                  </a:lnTo>
                  <a:lnTo>
                    <a:pt x="4030811" y="519526"/>
                  </a:lnTo>
                  <a:lnTo>
                    <a:pt x="4032900" y="568558"/>
                  </a:lnTo>
                  <a:lnTo>
                    <a:pt x="4032900" y="7666420"/>
                  </a:lnTo>
                  <a:lnTo>
                    <a:pt x="4030811" y="7715452"/>
                  </a:lnTo>
                  <a:lnTo>
                    <a:pt x="4024661" y="7763329"/>
                  </a:lnTo>
                  <a:lnTo>
                    <a:pt x="4014619" y="7809883"/>
                  </a:lnTo>
                  <a:lnTo>
                    <a:pt x="4000856" y="7854940"/>
                  </a:lnTo>
                  <a:lnTo>
                    <a:pt x="3983545" y="7898331"/>
                  </a:lnTo>
                  <a:lnTo>
                    <a:pt x="3962855" y="7939884"/>
                  </a:lnTo>
                  <a:lnTo>
                    <a:pt x="3938959" y="7979428"/>
                  </a:lnTo>
                  <a:lnTo>
                    <a:pt x="3912027" y="8016792"/>
                  </a:lnTo>
                  <a:lnTo>
                    <a:pt x="3896311" y="8035259"/>
                  </a:lnTo>
                  <a:close/>
                </a:path>
                <a:path w="4033519" h="8235315">
                  <a:moveTo>
                    <a:pt x="3039150" y="362736"/>
                  </a:moveTo>
                  <a:lnTo>
                    <a:pt x="2500457" y="362736"/>
                  </a:lnTo>
                  <a:lnTo>
                    <a:pt x="2520451" y="358788"/>
                  </a:lnTo>
                  <a:lnTo>
                    <a:pt x="2536621" y="347962"/>
                  </a:lnTo>
                  <a:lnTo>
                    <a:pt x="2547443" y="331786"/>
                  </a:lnTo>
                  <a:lnTo>
                    <a:pt x="2551389" y="311789"/>
                  </a:lnTo>
                  <a:lnTo>
                    <a:pt x="2547443" y="291793"/>
                  </a:lnTo>
                  <a:lnTo>
                    <a:pt x="2536621" y="275618"/>
                  </a:lnTo>
                  <a:lnTo>
                    <a:pt x="2520451" y="264792"/>
                  </a:lnTo>
                  <a:lnTo>
                    <a:pt x="2500457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7"/>
                  </a:lnTo>
                  <a:lnTo>
                    <a:pt x="3039150" y="362736"/>
                  </a:lnTo>
                  <a:close/>
                </a:path>
                <a:path w="4033519" h="8235315">
                  <a:moveTo>
                    <a:pt x="2463255" y="346435"/>
                  </a:moveTo>
                  <a:lnTo>
                    <a:pt x="2237567" y="346435"/>
                  </a:lnTo>
                  <a:lnTo>
                    <a:pt x="2250718" y="343887"/>
                  </a:lnTo>
                  <a:lnTo>
                    <a:pt x="2261760" y="336754"/>
                  </a:lnTo>
                  <a:lnTo>
                    <a:pt x="2269362" y="325799"/>
                  </a:lnTo>
                  <a:lnTo>
                    <a:pt x="2272192" y="311789"/>
                  </a:lnTo>
                  <a:lnTo>
                    <a:pt x="2269362" y="297780"/>
                  </a:lnTo>
                  <a:lnTo>
                    <a:pt x="2261760" y="286827"/>
                  </a:lnTo>
                  <a:lnTo>
                    <a:pt x="2250718" y="279695"/>
                  </a:lnTo>
                  <a:lnTo>
                    <a:pt x="2237567" y="277148"/>
                  </a:lnTo>
                  <a:lnTo>
                    <a:pt x="2463962" y="277148"/>
                  </a:lnTo>
                  <a:lnTo>
                    <a:pt x="2453728" y="291793"/>
                  </a:lnTo>
                  <a:lnTo>
                    <a:pt x="2449494" y="311789"/>
                  </a:lnTo>
                  <a:lnTo>
                    <a:pt x="2453445" y="331786"/>
                  </a:lnTo>
                  <a:lnTo>
                    <a:pt x="2463255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049969" y="1903122"/>
              <a:ext cx="3611087" cy="7825361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5551872" y="1970373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5"/>
                  </a:lnTo>
                  <a:lnTo>
                    <a:pt x="2834" y="48651"/>
                  </a:lnTo>
                  <a:lnTo>
                    <a:pt x="0" y="34640"/>
                  </a:lnTo>
                  <a:lnTo>
                    <a:pt x="2834" y="20631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89" y="2547"/>
                  </a:lnTo>
                  <a:lnTo>
                    <a:pt x="547931" y="9679"/>
                  </a:lnTo>
                  <a:lnTo>
                    <a:pt x="555533" y="20631"/>
                  </a:lnTo>
                  <a:lnTo>
                    <a:pt x="558363" y="34640"/>
                  </a:lnTo>
                  <a:lnTo>
                    <a:pt x="555533" y="48651"/>
                  </a:lnTo>
                  <a:lnTo>
                    <a:pt x="547931" y="59605"/>
                  </a:lnTo>
                  <a:lnTo>
                    <a:pt x="536889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287538" y="1954069"/>
              <a:ext cx="101894" cy="10189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3752450" y="275291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57"/>
                  </a:moveTo>
                  <a:lnTo>
                    <a:pt x="27508" y="1352626"/>
                  </a:lnTo>
                  <a:lnTo>
                    <a:pt x="13233" y="1362303"/>
                  </a:lnTo>
                  <a:lnTo>
                    <a:pt x="3568" y="1376578"/>
                  </a:lnTo>
                  <a:lnTo>
                    <a:pt x="0" y="1393888"/>
                  </a:lnTo>
                  <a:lnTo>
                    <a:pt x="0" y="1923732"/>
                  </a:lnTo>
                  <a:lnTo>
                    <a:pt x="3568" y="1941042"/>
                  </a:lnTo>
                  <a:lnTo>
                    <a:pt x="13233" y="1955317"/>
                  </a:lnTo>
                  <a:lnTo>
                    <a:pt x="27508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4" h="1969135">
                  <a:moveTo>
                    <a:pt x="44831" y="597090"/>
                  </a:moveTo>
                  <a:lnTo>
                    <a:pt x="27508" y="600341"/>
                  </a:lnTo>
                  <a:lnTo>
                    <a:pt x="13233" y="609320"/>
                  </a:lnTo>
                  <a:lnTo>
                    <a:pt x="3568" y="622884"/>
                  </a:lnTo>
                  <a:lnTo>
                    <a:pt x="0" y="639876"/>
                  </a:lnTo>
                  <a:lnTo>
                    <a:pt x="0" y="1169708"/>
                  </a:lnTo>
                  <a:lnTo>
                    <a:pt x="3568" y="1187043"/>
                  </a:lnTo>
                  <a:lnTo>
                    <a:pt x="13233" y="1201305"/>
                  </a:lnTo>
                  <a:lnTo>
                    <a:pt x="27508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08" y="3251"/>
                  </a:lnTo>
                  <a:lnTo>
                    <a:pt x="13233" y="12230"/>
                  </a:lnTo>
                  <a:lnTo>
                    <a:pt x="3568" y="25793"/>
                  </a:lnTo>
                  <a:lnTo>
                    <a:pt x="0" y="42786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33" y="329107"/>
                  </a:lnTo>
                  <a:lnTo>
                    <a:pt x="27508" y="338797"/>
                  </a:lnTo>
                  <a:lnTo>
                    <a:pt x="44831" y="342366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081" y="845705"/>
                  </a:moveTo>
                  <a:lnTo>
                    <a:pt x="4200512" y="828395"/>
                  </a:lnTo>
                  <a:lnTo>
                    <a:pt x="4190835" y="814120"/>
                  </a:lnTo>
                  <a:lnTo>
                    <a:pt x="4176572" y="804443"/>
                  </a:lnTo>
                  <a:lnTo>
                    <a:pt x="4159237" y="800874"/>
                  </a:lnTo>
                  <a:lnTo>
                    <a:pt x="4159237" y="1793303"/>
                  </a:lnTo>
                  <a:lnTo>
                    <a:pt x="4176572" y="1789734"/>
                  </a:lnTo>
                  <a:lnTo>
                    <a:pt x="4190835" y="1780070"/>
                  </a:lnTo>
                  <a:lnTo>
                    <a:pt x="4200512" y="1765795"/>
                  </a:lnTo>
                  <a:lnTo>
                    <a:pt x="4204081" y="1748472"/>
                  </a:lnTo>
                  <a:lnTo>
                    <a:pt x="4204081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3797291" y="165246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4"/>
                  </a:moveTo>
                  <a:lnTo>
                    <a:pt x="609325" y="8316474"/>
                  </a:lnTo>
                  <a:lnTo>
                    <a:pt x="561741" y="8314639"/>
                  </a:lnTo>
                  <a:lnTo>
                    <a:pt x="515153" y="8309225"/>
                  </a:lnTo>
                  <a:lnTo>
                    <a:pt x="469696" y="8300367"/>
                  </a:lnTo>
                  <a:lnTo>
                    <a:pt x="425507" y="8288203"/>
                  </a:lnTo>
                  <a:lnTo>
                    <a:pt x="382721" y="8272867"/>
                  </a:lnTo>
                  <a:lnTo>
                    <a:pt x="341475" y="8254495"/>
                  </a:lnTo>
                  <a:lnTo>
                    <a:pt x="301905" y="8233225"/>
                  </a:lnTo>
                  <a:lnTo>
                    <a:pt x="264146" y="8209191"/>
                  </a:lnTo>
                  <a:lnTo>
                    <a:pt x="228335" y="8182530"/>
                  </a:lnTo>
                  <a:lnTo>
                    <a:pt x="194607" y="8153378"/>
                  </a:lnTo>
                  <a:lnTo>
                    <a:pt x="163098" y="8121871"/>
                  </a:lnTo>
                  <a:lnTo>
                    <a:pt x="133945" y="8088144"/>
                  </a:lnTo>
                  <a:lnTo>
                    <a:pt x="107284" y="8052334"/>
                  </a:lnTo>
                  <a:lnTo>
                    <a:pt x="83249" y="8014577"/>
                  </a:lnTo>
                  <a:lnTo>
                    <a:pt x="61979" y="7975009"/>
                  </a:lnTo>
                  <a:lnTo>
                    <a:pt x="43607" y="7933765"/>
                  </a:lnTo>
                  <a:lnTo>
                    <a:pt x="28271" y="7890983"/>
                  </a:lnTo>
                  <a:lnTo>
                    <a:pt x="16106" y="7846796"/>
                  </a:lnTo>
                  <a:lnTo>
                    <a:pt x="7249" y="7801343"/>
                  </a:lnTo>
                  <a:lnTo>
                    <a:pt x="1834" y="7754758"/>
                  </a:lnTo>
                  <a:lnTo>
                    <a:pt x="77" y="7709190"/>
                  </a:lnTo>
                  <a:lnTo>
                    <a:pt x="0" y="609316"/>
                  </a:lnTo>
                  <a:lnTo>
                    <a:pt x="761" y="578463"/>
                  </a:lnTo>
                  <a:lnTo>
                    <a:pt x="6866" y="516754"/>
                  </a:lnTo>
                  <a:lnTo>
                    <a:pt x="15312" y="472080"/>
                  </a:lnTo>
                  <a:lnTo>
                    <a:pt x="26487" y="427948"/>
                  </a:lnTo>
                  <a:lnTo>
                    <a:pt x="42271" y="386172"/>
                  </a:lnTo>
                  <a:lnTo>
                    <a:pt x="61142" y="344396"/>
                  </a:lnTo>
                  <a:lnTo>
                    <a:pt x="82051" y="305995"/>
                  </a:lnTo>
                  <a:lnTo>
                    <a:pt x="105197" y="268996"/>
                  </a:lnTo>
                  <a:lnTo>
                    <a:pt x="135186" y="226583"/>
                  </a:lnTo>
                  <a:lnTo>
                    <a:pt x="164101" y="192959"/>
                  </a:lnTo>
                  <a:lnTo>
                    <a:pt x="190012" y="167803"/>
                  </a:lnTo>
                  <a:lnTo>
                    <a:pt x="211409" y="148062"/>
                  </a:lnTo>
                  <a:lnTo>
                    <a:pt x="262569" y="108046"/>
                  </a:lnTo>
                  <a:lnTo>
                    <a:pt x="305824" y="80813"/>
                  </a:lnTo>
                  <a:lnTo>
                    <a:pt x="351612" y="57115"/>
                  </a:lnTo>
                  <a:lnTo>
                    <a:pt x="399668" y="37190"/>
                  </a:lnTo>
                  <a:lnTo>
                    <a:pt x="449731" y="21278"/>
                  </a:lnTo>
                  <a:lnTo>
                    <a:pt x="501536" y="9616"/>
                  </a:lnTo>
                  <a:lnTo>
                    <a:pt x="555443" y="2360"/>
                  </a:lnTo>
                  <a:lnTo>
                    <a:pt x="556685" y="2360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59" y="2360"/>
                  </a:lnTo>
                  <a:lnTo>
                    <a:pt x="3614634" y="9329"/>
                  </a:lnTo>
                  <a:lnTo>
                    <a:pt x="3666183" y="20741"/>
                  </a:lnTo>
                  <a:lnTo>
                    <a:pt x="3716014" y="36427"/>
                  </a:lnTo>
                  <a:lnTo>
                    <a:pt x="3726500" y="40758"/>
                  </a:lnTo>
                  <a:lnTo>
                    <a:pt x="609325" y="40758"/>
                  </a:lnTo>
                  <a:lnTo>
                    <a:pt x="560289" y="42846"/>
                  </a:lnTo>
                  <a:lnTo>
                    <a:pt x="512408" y="48999"/>
                  </a:lnTo>
                  <a:lnTo>
                    <a:pt x="465851" y="59047"/>
                  </a:lnTo>
                  <a:lnTo>
                    <a:pt x="420790" y="72821"/>
                  </a:lnTo>
                  <a:lnTo>
                    <a:pt x="377396" y="90151"/>
                  </a:lnTo>
                  <a:lnTo>
                    <a:pt x="335841" y="110869"/>
                  </a:lnTo>
                  <a:lnTo>
                    <a:pt x="296295" y="134803"/>
                  </a:lnTo>
                  <a:lnTo>
                    <a:pt x="258929" y="161787"/>
                  </a:lnTo>
                  <a:lnTo>
                    <a:pt x="223915" y="191649"/>
                  </a:lnTo>
                  <a:lnTo>
                    <a:pt x="191424" y="224220"/>
                  </a:lnTo>
                  <a:lnTo>
                    <a:pt x="161626" y="259332"/>
                  </a:lnTo>
                  <a:lnTo>
                    <a:pt x="134693" y="296815"/>
                  </a:lnTo>
                  <a:lnTo>
                    <a:pt x="110797" y="336500"/>
                  </a:lnTo>
                  <a:lnTo>
                    <a:pt x="90107" y="378216"/>
                  </a:lnTo>
                  <a:lnTo>
                    <a:pt x="72795" y="421796"/>
                  </a:lnTo>
                  <a:lnTo>
                    <a:pt x="59033" y="467069"/>
                  </a:lnTo>
                  <a:lnTo>
                    <a:pt x="48990" y="513866"/>
                  </a:lnTo>
                  <a:lnTo>
                    <a:pt x="42840" y="562018"/>
                  </a:lnTo>
                  <a:lnTo>
                    <a:pt x="40838" y="609316"/>
                  </a:lnTo>
                  <a:lnTo>
                    <a:pt x="40751" y="7709190"/>
                  </a:lnTo>
                  <a:lnTo>
                    <a:pt x="42840" y="7758226"/>
                  </a:lnTo>
                  <a:lnTo>
                    <a:pt x="48990" y="7806108"/>
                  </a:lnTo>
                  <a:lnTo>
                    <a:pt x="59033" y="7852665"/>
                  </a:lnTo>
                  <a:lnTo>
                    <a:pt x="72795" y="7897726"/>
                  </a:lnTo>
                  <a:lnTo>
                    <a:pt x="90107" y="7941119"/>
                  </a:lnTo>
                  <a:lnTo>
                    <a:pt x="110797" y="7982675"/>
                  </a:lnTo>
                  <a:lnTo>
                    <a:pt x="134693" y="8022221"/>
                  </a:lnTo>
                  <a:lnTo>
                    <a:pt x="161626" y="8059586"/>
                  </a:lnTo>
                  <a:lnTo>
                    <a:pt x="191424" y="8094600"/>
                  </a:lnTo>
                  <a:lnTo>
                    <a:pt x="223915" y="8127092"/>
                  </a:lnTo>
                  <a:lnTo>
                    <a:pt x="258929" y="8156889"/>
                  </a:lnTo>
                  <a:lnTo>
                    <a:pt x="296295" y="8183822"/>
                  </a:lnTo>
                  <a:lnTo>
                    <a:pt x="335841" y="8207719"/>
                  </a:lnTo>
                  <a:lnTo>
                    <a:pt x="377396" y="8228409"/>
                  </a:lnTo>
                  <a:lnTo>
                    <a:pt x="420790" y="8245720"/>
                  </a:lnTo>
                  <a:lnTo>
                    <a:pt x="465851" y="8259483"/>
                  </a:lnTo>
                  <a:lnTo>
                    <a:pt x="512408" y="8269525"/>
                  </a:lnTo>
                  <a:lnTo>
                    <a:pt x="560289" y="8275676"/>
                  </a:lnTo>
                  <a:lnTo>
                    <a:pt x="609325" y="8277764"/>
                  </a:lnTo>
                  <a:lnTo>
                    <a:pt x="3718032" y="8277764"/>
                  </a:lnTo>
                  <a:lnTo>
                    <a:pt x="3688912" y="8288203"/>
                  </a:lnTo>
                  <a:lnTo>
                    <a:pt x="3644726" y="8300367"/>
                  </a:lnTo>
                  <a:lnTo>
                    <a:pt x="3599272" y="8309225"/>
                  </a:lnTo>
                  <a:lnTo>
                    <a:pt x="3552688" y="8314639"/>
                  </a:lnTo>
                  <a:lnTo>
                    <a:pt x="3505108" y="8316474"/>
                  </a:lnTo>
                  <a:close/>
                </a:path>
                <a:path w="4114800" h="8316595">
                  <a:moveTo>
                    <a:pt x="3718032" y="8277764"/>
                  </a:moveTo>
                  <a:lnTo>
                    <a:pt x="3505108" y="8277764"/>
                  </a:lnTo>
                  <a:lnTo>
                    <a:pt x="3554139" y="8275676"/>
                  </a:lnTo>
                  <a:lnTo>
                    <a:pt x="3602017" y="8269525"/>
                  </a:lnTo>
                  <a:lnTo>
                    <a:pt x="3648570" y="8259483"/>
                  </a:lnTo>
                  <a:lnTo>
                    <a:pt x="3693628" y="8245720"/>
                  </a:lnTo>
                  <a:lnTo>
                    <a:pt x="3737019" y="8228409"/>
                  </a:lnTo>
                  <a:lnTo>
                    <a:pt x="3778572" y="8207719"/>
                  </a:lnTo>
                  <a:lnTo>
                    <a:pt x="3818116" y="8183822"/>
                  </a:lnTo>
                  <a:lnTo>
                    <a:pt x="3855479" y="8156889"/>
                  </a:lnTo>
                  <a:lnTo>
                    <a:pt x="3890492" y="8127092"/>
                  </a:lnTo>
                  <a:lnTo>
                    <a:pt x="3922982" y="8094600"/>
                  </a:lnTo>
                  <a:lnTo>
                    <a:pt x="3952779" y="8059586"/>
                  </a:lnTo>
                  <a:lnTo>
                    <a:pt x="3979711" y="8022221"/>
                  </a:lnTo>
                  <a:lnTo>
                    <a:pt x="4003607" y="7982675"/>
                  </a:lnTo>
                  <a:lnTo>
                    <a:pt x="4024297" y="7941119"/>
                  </a:lnTo>
                  <a:lnTo>
                    <a:pt x="4041608" y="7897726"/>
                  </a:lnTo>
                  <a:lnTo>
                    <a:pt x="4055370" y="7852665"/>
                  </a:lnTo>
                  <a:lnTo>
                    <a:pt x="4065412" y="7806108"/>
                  </a:lnTo>
                  <a:lnTo>
                    <a:pt x="4071563" y="7758226"/>
                  </a:lnTo>
                  <a:lnTo>
                    <a:pt x="4073651" y="7709190"/>
                  </a:lnTo>
                  <a:lnTo>
                    <a:pt x="4073651" y="609316"/>
                  </a:lnTo>
                  <a:lnTo>
                    <a:pt x="4071637" y="562018"/>
                  </a:lnTo>
                  <a:lnTo>
                    <a:pt x="4065412" y="512405"/>
                  </a:lnTo>
                  <a:lnTo>
                    <a:pt x="4055370" y="465851"/>
                  </a:lnTo>
                  <a:lnTo>
                    <a:pt x="4041608" y="420792"/>
                  </a:lnTo>
                  <a:lnTo>
                    <a:pt x="4024297" y="377400"/>
                  </a:lnTo>
                  <a:lnTo>
                    <a:pt x="4003607" y="335846"/>
                  </a:lnTo>
                  <a:lnTo>
                    <a:pt x="3979711" y="296301"/>
                  </a:lnTo>
                  <a:lnTo>
                    <a:pt x="3952779" y="258937"/>
                  </a:lnTo>
                  <a:lnTo>
                    <a:pt x="3922982" y="223923"/>
                  </a:lnTo>
                  <a:lnTo>
                    <a:pt x="3890492" y="191432"/>
                  </a:lnTo>
                  <a:lnTo>
                    <a:pt x="3855479" y="161634"/>
                  </a:lnTo>
                  <a:lnTo>
                    <a:pt x="3818257" y="134803"/>
                  </a:lnTo>
                  <a:lnTo>
                    <a:pt x="3778678" y="110869"/>
                  </a:lnTo>
                  <a:lnTo>
                    <a:pt x="3737093" y="90151"/>
                  </a:lnTo>
                  <a:lnTo>
                    <a:pt x="3693676" y="72821"/>
                  </a:lnTo>
                  <a:lnTo>
                    <a:pt x="3648597" y="59047"/>
                  </a:lnTo>
                  <a:lnTo>
                    <a:pt x="3602028" y="48999"/>
                  </a:lnTo>
                  <a:lnTo>
                    <a:pt x="3554142" y="42846"/>
                  </a:lnTo>
                  <a:lnTo>
                    <a:pt x="3505108" y="40758"/>
                  </a:lnTo>
                  <a:lnTo>
                    <a:pt x="3726500" y="40758"/>
                  </a:lnTo>
                  <a:lnTo>
                    <a:pt x="3763937" y="56220"/>
                  </a:lnTo>
                  <a:lnTo>
                    <a:pt x="3809759" y="79954"/>
                  </a:lnTo>
                  <a:lnTo>
                    <a:pt x="385329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15" y="210152"/>
                  </a:lnTo>
                  <a:lnTo>
                    <a:pt x="3994190" y="244541"/>
                  </a:lnTo>
                  <a:lnTo>
                    <a:pt x="4019119" y="281223"/>
                  </a:lnTo>
                  <a:lnTo>
                    <a:pt x="4041823" y="318159"/>
                  </a:lnTo>
                  <a:lnTo>
                    <a:pt x="4064436" y="364616"/>
                  </a:lnTo>
                  <a:lnTo>
                    <a:pt x="4081110" y="406583"/>
                  </a:lnTo>
                  <a:lnTo>
                    <a:pt x="4095826" y="457497"/>
                  </a:lnTo>
                  <a:lnTo>
                    <a:pt x="4107537" y="516467"/>
                  </a:lnTo>
                  <a:lnTo>
                    <a:pt x="4113642" y="577603"/>
                  </a:lnTo>
                  <a:lnTo>
                    <a:pt x="4114403" y="609316"/>
                  </a:lnTo>
                  <a:lnTo>
                    <a:pt x="4114326" y="7709190"/>
                  </a:lnTo>
                  <a:lnTo>
                    <a:pt x="4112568" y="7754758"/>
                  </a:lnTo>
                  <a:lnTo>
                    <a:pt x="4107154" y="7801343"/>
                  </a:lnTo>
                  <a:lnTo>
                    <a:pt x="4098297" y="7846796"/>
                  </a:lnTo>
                  <a:lnTo>
                    <a:pt x="4086132" y="7890983"/>
                  </a:lnTo>
                  <a:lnTo>
                    <a:pt x="4070796" y="7933765"/>
                  </a:lnTo>
                  <a:lnTo>
                    <a:pt x="4052425" y="7975009"/>
                  </a:lnTo>
                  <a:lnTo>
                    <a:pt x="4031154" y="8014577"/>
                  </a:lnTo>
                  <a:lnTo>
                    <a:pt x="4007121" y="8052334"/>
                  </a:lnTo>
                  <a:lnTo>
                    <a:pt x="3980460" y="8088144"/>
                  </a:lnTo>
                  <a:lnTo>
                    <a:pt x="3951308" y="8121871"/>
                  </a:lnTo>
                  <a:lnTo>
                    <a:pt x="3919800" y="8153378"/>
                  </a:lnTo>
                  <a:lnTo>
                    <a:pt x="3886074" y="8182530"/>
                  </a:lnTo>
                  <a:lnTo>
                    <a:pt x="3850264" y="8209191"/>
                  </a:lnTo>
                  <a:lnTo>
                    <a:pt x="3812507" y="8233225"/>
                  </a:lnTo>
                  <a:lnTo>
                    <a:pt x="3772938" y="8254495"/>
                  </a:lnTo>
                  <a:lnTo>
                    <a:pt x="3731695" y="8272867"/>
                  </a:lnTo>
                  <a:lnTo>
                    <a:pt x="3718032" y="827776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2073910">
              <a:lnSpc>
                <a:spcPct val="100000"/>
              </a:lnSpc>
              <a:spcBef>
                <a:spcPts val="100"/>
              </a:spcBef>
            </a:pPr>
            <a:r>
              <a:rPr sz="4000" spc="-100" dirty="0"/>
              <a:t>Project</a:t>
            </a:r>
            <a:r>
              <a:rPr sz="4000" spc="-160" dirty="0"/>
              <a:t> </a:t>
            </a:r>
            <a:r>
              <a:rPr sz="4000" spc="-110" dirty="0"/>
              <a:t>Details</a:t>
            </a:r>
            <a:endParaRPr sz="4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3519740" y="3923803"/>
            <a:ext cx="350139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spc="470" dirty="0">
                <a:solidFill>
                  <a:srgbClr val="000000"/>
                </a:solidFill>
                <a:latin typeface="Trebuchet MS"/>
                <a:cs typeface="Trebuchet MS"/>
              </a:rPr>
              <a:t>Reels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2032671"/>
            <a:ext cx="9001760" cy="5929630"/>
            <a:chOff x="0" y="2032671"/>
            <a:chExt cx="9001760" cy="5929630"/>
          </a:xfrm>
        </p:grpSpPr>
        <p:sp>
          <p:nvSpPr>
            <p:cNvPr id="4" name="object 4"/>
            <p:cNvSpPr/>
            <p:nvPr/>
          </p:nvSpPr>
          <p:spPr>
            <a:xfrm>
              <a:off x="0" y="2032672"/>
              <a:ext cx="9001760" cy="5929630"/>
            </a:xfrm>
            <a:custGeom>
              <a:avLst/>
              <a:gdLst/>
              <a:ahLst/>
              <a:cxnLst/>
              <a:rect l="l" t="t" r="r" b="b"/>
              <a:pathLst>
                <a:path w="9001760" h="5929630">
                  <a:moveTo>
                    <a:pt x="9001468" y="2800972"/>
                  </a:moveTo>
                  <a:lnTo>
                    <a:pt x="7371791" y="0"/>
                  </a:lnTo>
                  <a:lnTo>
                    <a:pt x="4112476" y="0"/>
                  </a:lnTo>
                  <a:lnTo>
                    <a:pt x="3197758" y="1572158"/>
                  </a:lnTo>
                  <a:lnTo>
                    <a:pt x="2473629" y="327545"/>
                  </a:lnTo>
                  <a:lnTo>
                    <a:pt x="0" y="327545"/>
                  </a:lnTo>
                  <a:lnTo>
                    <a:pt x="0" y="5929503"/>
                  </a:lnTo>
                  <a:lnTo>
                    <a:pt x="2473629" y="5929503"/>
                  </a:lnTo>
                  <a:lnTo>
                    <a:pt x="3388334" y="4357370"/>
                  </a:lnTo>
                  <a:lnTo>
                    <a:pt x="4112476" y="5601957"/>
                  </a:lnTo>
                  <a:lnTo>
                    <a:pt x="7371791" y="5601957"/>
                  </a:lnTo>
                  <a:lnTo>
                    <a:pt x="9001468" y="2800972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20598" y="2217145"/>
              <a:ext cx="6043101" cy="5233019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0" y="0"/>
            <a:ext cx="3180080" cy="1616075"/>
          </a:xfrm>
          <a:custGeom>
            <a:avLst/>
            <a:gdLst/>
            <a:ahLst/>
            <a:cxnLst/>
            <a:rect l="l" t="t" r="r" b="b"/>
            <a:pathLst>
              <a:path w="3180080" h="1616075">
                <a:moveTo>
                  <a:pt x="2239520" y="1615493"/>
                </a:moveTo>
                <a:lnTo>
                  <a:pt x="0" y="1615491"/>
                </a:lnTo>
                <a:lnTo>
                  <a:pt x="0" y="0"/>
                </a:lnTo>
                <a:lnTo>
                  <a:pt x="3179454" y="0"/>
                </a:lnTo>
                <a:lnTo>
                  <a:pt x="2239520" y="1615493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8744589"/>
            <a:ext cx="2947035" cy="1542415"/>
          </a:xfrm>
          <a:custGeom>
            <a:avLst/>
            <a:gdLst/>
            <a:ahLst/>
            <a:cxnLst/>
            <a:rect l="l" t="t" r="r" b="b"/>
            <a:pathLst>
              <a:path w="2947035" h="1542415">
                <a:moveTo>
                  <a:pt x="2946440" y="1542409"/>
                </a:moveTo>
                <a:lnTo>
                  <a:pt x="0" y="1542409"/>
                </a:lnTo>
                <a:lnTo>
                  <a:pt x="0" y="0"/>
                </a:lnTo>
                <a:lnTo>
                  <a:pt x="2049020" y="0"/>
                </a:lnTo>
                <a:lnTo>
                  <a:pt x="2946440" y="1542409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226550" y="2882267"/>
            <a:ext cx="7607934" cy="1801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650" spc="-1240" dirty="0">
                <a:solidFill>
                  <a:srgbClr val="FFBD58"/>
                </a:solidFill>
              </a:rPr>
              <a:t>Introduction</a:t>
            </a:r>
            <a:endParaRPr sz="11650"/>
          </a:p>
        </p:txBody>
      </p:sp>
      <p:sp>
        <p:nvSpPr>
          <p:cNvPr id="9" name="object 9"/>
          <p:cNvSpPr txBox="1"/>
          <p:nvPr/>
        </p:nvSpPr>
        <p:spPr>
          <a:xfrm>
            <a:off x="11002457" y="5572048"/>
            <a:ext cx="3800475" cy="1219200"/>
          </a:xfrm>
          <a:prstGeom prst="rect">
            <a:avLst/>
          </a:prstGeom>
          <a:solidFill>
            <a:srgbClr val="383838"/>
          </a:solidFill>
        </p:spPr>
        <p:txBody>
          <a:bodyPr vert="horz" wrap="square" lIns="0" tIns="216535" rIns="0" bIns="0" rtlCol="0">
            <a:spAutoFit/>
          </a:bodyPr>
          <a:lstStyle/>
          <a:p>
            <a:pPr marL="26034" algn="ctr">
              <a:lnSpc>
                <a:spcPct val="100000"/>
              </a:lnSpc>
              <a:spcBef>
                <a:spcPts val="1705"/>
              </a:spcBef>
            </a:pPr>
            <a:r>
              <a:rPr sz="5100" b="1" spc="-655" dirty="0">
                <a:solidFill>
                  <a:srgbClr val="FFFFFF"/>
                </a:solidFill>
                <a:latin typeface="Tahoma"/>
                <a:cs typeface="Tahoma"/>
              </a:rPr>
              <a:t>Motivation</a:t>
            </a:r>
            <a:endParaRPr sz="5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551462" y="1230711"/>
            <a:ext cx="4204335" cy="8316595"/>
            <a:chOff x="6551462" y="1230711"/>
            <a:chExt cx="4204335" cy="8316595"/>
          </a:xfrm>
        </p:grpSpPr>
        <p:sp>
          <p:nvSpPr>
            <p:cNvPr id="3" name="object 3"/>
            <p:cNvSpPr/>
            <p:nvPr/>
          </p:nvSpPr>
          <p:spPr>
            <a:xfrm>
              <a:off x="6637050" y="1271469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56" y="8234967"/>
                  </a:moveTo>
                  <a:lnTo>
                    <a:pt x="568543" y="8234967"/>
                  </a:lnTo>
                  <a:lnTo>
                    <a:pt x="519512" y="8232879"/>
                  </a:lnTo>
                  <a:lnTo>
                    <a:pt x="471634" y="8226728"/>
                  </a:lnTo>
                  <a:lnTo>
                    <a:pt x="425081" y="8216686"/>
                  </a:lnTo>
                  <a:lnTo>
                    <a:pt x="380023" y="8202923"/>
                  </a:lnTo>
                  <a:lnTo>
                    <a:pt x="336632" y="8185611"/>
                  </a:lnTo>
                  <a:lnTo>
                    <a:pt x="295079" y="8164922"/>
                  </a:lnTo>
                  <a:lnTo>
                    <a:pt x="255535" y="8141025"/>
                  </a:lnTo>
                  <a:lnTo>
                    <a:pt x="218172" y="8114092"/>
                  </a:lnTo>
                  <a:lnTo>
                    <a:pt x="183159" y="8084294"/>
                  </a:lnTo>
                  <a:lnTo>
                    <a:pt x="150669" y="8051803"/>
                  </a:lnTo>
                  <a:lnTo>
                    <a:pt x="120872" y="8016789"/>
                  </a:lnTo>
                  <a:lnTo>
                    <a:pt x="93940" y="7979423"/>
                  </a:lnTo>
                  <a:lnTo>
                    <a:pt x="70044" y="7939877"/>
                  </a:lnTo>
                  <a:lnTo>
                    <a:pt x="49354" y="7898322"/>
                  </a:lnTo>
                  <a:lnTo>
                    <a:pt x="32043" y="7854928"/>
                  </a:lnTo>
                  <a:lnTo>
                    <a:pt x="18281" y="7809868"/>
                  </a:lnTo>
                  <a:lnTo>
                    <a:pt x="8239" y="7763311"/>
                  </a:lnTo>
                  <a:lnTo>
                    <a:pt x="2088" y="7715429"/>
                  </a:lnTo>
                  <a:lnTo>
                    <a:pt x="0" y="7666393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1" y="425095"/>
                  </a:lnTo>
                  <a:lnTo>
                    <a:pt x="32043" y="380036"/>
                  </a:lnTo>
                  <a:lnTo>
                    <a:pt x="49310" y="336755"/>
                  </a:lnTo>
                  <a:lnTo>
                    <a:pt x="70044" y="295089"/>
                  </a:lnTo>
                  <a:lnTo>
                    <a:pt x="93940" y="255544"/>
                  </a:lnTo>
                  <a:lnTo>
                    <a:pt x="120872" y="218179"/>
                  </a:lnTo>
                  <a:lnTo>
                    <a:pt x="150669" y="183165"/>
                  </a:lnTo>
                  <a:lnTo>
                    <a:pt x="183159" y="150674"/>
                  </a:lnTo>
                  <a:lnTo>
                    <a:pt x="218172" y="120876"/>
                  </a:lnTo>
                  <a:lnTo>
                    <a:pt x="255535" y="93943"/>
                  </a:lnTo>
                  <a:lnTo>
                    <a:pt x="295079" y="70046"/>
                  </a:lnTo>
                  <a:lnTo>
                    <a:pt x="336632" y="49356"/>
                  </a:lnTo>
                  <a:lnTo>
                    <a:pt x="380023" y="32044"/>
                  </a:lnTo>
                  <a:lnTo>
                    <a:pt x="425081" y="18281"/>
                  </a:lnTo>
                  <a:lnTo>
                    <a:pt x="471634" y="8239"/>
                  </a:lnTo>
                  <a:lnTo>
                    <a:pt x="519512" y="2088"/>
                  </a:lnTo>
                  <a:lnTo>
                    <a:pt x="568543" y="0"/>
                  </a:lnTo>
                  <a:lnTo>
                    <a:pt x="3464356" y="0"/>
                  </a:lnTo>
                  <a:lnTo>
                    <a:pt x="3513387" y="2088"/>
                  </a:lnTo>
                  <a:lnTo>
                    <a:pt x="3561265" y="8239"/>
                  </a:lnTo>
                  <a:lnTo>
                    <a:pt x="3607819" y="18281"/>
                  </a:lnTo>
                  <a:lnTo>
                    <a:pt x="3652876" y="32044"/>
                  </a:lnTo>
                  <a:lnTo>
                    <a:pt x="3696267" y="49356"/>
                  </a:lnTo>
                  <a:lnTo>
                    <a:pt x="3737820" y="70046"/>
                  </a:lnTo>
                  <a:lnTo>
                    <a:pt x="3777364" y="93943"/>
                  </a:lnTo>
                  <a:lnTo>
                    <a:pt x="3814728" y="120876"/>
                  </a:lnTo>
                  <a:lnTo>
                    <a:pt x="3849740" y="150674"/>
                  </a:lnTo>
                  <a:lnTo>
                    <a:pt x="3882230" y="183165"/>
                  </a:lnTo>
                  <a:lnTo>
                    <a:pt x="3904979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6" y="264134"/>
                  </a:lnTo>
                  <a:lnTo>
                    <a:pt x="327683" y="292460"/>
                  </a:lnTo>
                  <a:lnTo>
                    <a:pt x="294495" y="325647"/>
                  </a:lnTo>
                  <a:lnTo>
                    <a:pt x="266168" y="363169"/>
                  </a:lnTo>
                  <a:lnTo>
                    <a:pt x="243223" y="404503"/>
                  </a:lnTo>
                  <a:lnTo>
                    <a:pt x="226185" y="449126"/>
                  </a:lnTo>
                  <a:lnTo>
                    <a:pt x="215579" y="496514"/>
                  </a:lnTo>
                  <a:lnTo>
                    <a:pt x="211927" y="546143"/>
                  </a:lnTo>
                  <a:lnTo>
                    <a:pt x="211927" y="7699007"/>
                  </a:lnTo>
                  <a:lnTo>
                    <a:pt x="215579" y="7748636"/>
                  </a:lnTo>
                  <a:lnTo>
                    <a:pt x="226185" y="7796024"/>
                  </a:lnTo>
                  <a:lnTo>
                    <a:pt x="243223" y="7840647"/>
                  </a:lnTo>
                  <a:lnTo>
                    <a:pt x="266168" y="7881983"/>
                  </a:lnTo>
                  <a:lnTo>
                    <a:pt x="294495" y="7919506"/>
                  </a:lnTo>
                  <a:lnTo>
                    <a:pt x="327683" y="7952693"/>
                  </a:lnTo>
                  <a:lnTo>
                    <a:pt x="365206" y="7981021"/>
                  </a:lnTo>
                  <a:lnTo>
                    <a:pt x="406542" y="8003966"/>
                  </a:lnTo>
                  <a:lnTo>
                    <a:pt x="451165" y="8021003"/>
                  </a:lnTo>
                  <a:lnTo>
                    <a:pt x="498553" y="8031610"/>
                  </a:lnTo>
                  <a:lnTo>
                    <a:pt x="548182" y="8035262"/>
                  </a:lnTo>
                  <a:lnTo>
                    <a:pt x="3896307" y="8035262"/>
                  </a:lnTo>
                  <a:lnTo>
                    <a:pt x="3882230" y="8051803"/>
                  </a:lnTo>
                  <a:lnTo>
                    <a:pt x="3849740" y="8084294"/>
                  </a:lnTo>
                  <a:lnTo>
                    <a:pt x="3814728" y="8114092"/>
                  </a:lnTo>
                  <a:lnTo>
                    <a:pt x="3777364" y="8141025"/>
                  </a:lnTo>
                  <a:lnTo>
                    <a:pt x="3737820" y="8164922"/>
                  </a:lnTo>
                  <a:lnTo>
                    <a:pt x="3696267" y="8185611"/>
                  </a:lnTo>
                  <a:lnTo>
                    <a:pt x="3652876" y="8202923"/>
                  </a:lnTo>
                  <a:lnTo>
                    <a:pt x="3607819" y="8216686"/>
                  </a:lnTo>
                  <a:lnTo>
                    <a:pt x="3561265" y="8226728"/>
                  </a:lnTo>
                  <a:lnTo>
                    <a:pt x="3513387" y="8232879"/>
                  </a:lnTo>
                  <a:lnTo>
                    <a:pt x="3464356" y="8234967"/>
                  </a:lnTo>
                  <a:close/>
                </a:path>
                <a:path w="4033520" h="8235315">
                  <a:moveTo>
                    <a:pt x="2861157" y="491121"/>
                  </a:moveTo>
                  <a:lnTo>
                    <a:pt x="1175826" y="491121"/>
                  </a:lnTo>
                  <a:lnTo>
                    <a:pt x="1125709" y="484300"/>
                  </a:lnTo>
                  <a:lnTo>
                    <a:pt x="1080510" y="465082"/>
                  </a:lnTo>
                  <a:lnTo>
                    <a:pt x="1042099" y="435335"/>
                  </a:lnTo>
                  <a:lnTo>
                    <a:pt x="1012348" y="396928"/>
                  </a:lnTo>
                  <a:lnTo>
                    <a:pt x="993125" y="351728"/>
                  </a:lnTo>
                  <a:lnTo>
                    <a:pt x="986302" y="301602"/>
                  </a:lnTo>
                  <a:lnTo>
                    <a:pt x="98630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57" y="260844"/>
                  </a:lnTo>
                  <a:lnTo>
                    <a:pt x="2481307" y="264792"/>
                  </a:lnTo>
                  <a:lnTo>
                    <a:pt x="2465031" y="275618"/>
                  </a:lnTo>
                  <a:lnTo>
                    <a:pt x="2463962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8"/>
                  </a:lnTo>
                  <a:lnTo>
                    <a:pt x="1716664" y="297781"/>
                  </a:lnTo>
                  <a:lnTo>
                    <a:pt x="1713829" y="311792"/>
                  </a:lnTo>
                  <a:lnTo>
                    <a:pt x="1716632" y="325647"/>
                  </a:lnTo>
                  <a:lnTo>
                    <a:pt x="1716664" y="325802"/>
                  </a:lnTo>
                  <a:lnTo>
                    <a:pt x="1724276" y="336755"/>
                  </a:lnTo>
                  <a:lnTo>
                    <a:pt x="1735329" y="343888"/>
                  </a:lnTo>
                  <a:lnTo>
                    <a:pt x="1748485" y="346435"/>
                  </a:lnTo>
                  <a:lnTo>
                    <a:pt x="2463244" y="346435"/>
                  </a:lnTo>
                  <a:lnTo>
                    <a:pt x="2464266" y="347962"/>
                  </a:lnTo>
                  <a:lnTo>
                    <a:pt x="2480445" y="358788"/>
                  </a:lnTo>
                  <a:lnTo>
                    <a:pt x="2500457" y="362736"/>
                  </a:lnTo>
                  <a:lnTo>
                    <a:pt x="3039150" y="362736"/>
                  </a:lnTo>
                  <a:lnTo>
                    <a:pt x="3024613" y="396928"/>
                  </a:lnTo>
                  <a:lnTo>
                    <a:pt x="2994869" y="435335"/>
                  </a:lnTo>
                  <a:lnTo>
                    <a:pt x="2956466" y="465082"/>
                  </a:lnTo>
                  <a:lnTo>
                    <a:pt x="2911272" y="484300"/>
                  </a:lnTo>
                  <a:lnTo>
                    <a:pt x="2861157" y="491121"/>
                  </a:lnTo>
                  <a:close/>
                </a:path>
                <a:path w="4033520" h="8235315">
                  <a:moveTo>
                    <a:pt x="3896307" y="8035262"/>
                  </a:moveTo>
                  <a:lnTo>
                    <a:pt x="3488801" y="8035262"/>
                  </a:lnTo>
                  <a:lnTo>
                    <a:pt x="3538430" y="8031610"/>
                  </a:lnTo>
                  <a:lnTo>
                    <a:pt x="3585818" y="8021003"/>
                  </a:lnTo>
                  <a:lnTo>
                    <a:pt x="3630442" y="8003966"/>
                  </a:lnTo>
                  <a:lnTo>
                    <a:pt x="3671777" y="7981021"/>
                  </a:lnTo>
                  <a:lnTo>
                    <a:pt x="3709301" y="7952693"/>
                  </a:lnTo>
                  <a:lnTo>
                    <a:pt x="3742488" y="7919506"/>
                  </a:lnTo>
                  <a:lnTo>
                    <a:pt x="3770816" y="7881983"/>
                  </a:lnTo>
                  <a:lnTo>
                    <a:pt x="3793761" y="7840647"/>
                  </a:lnTo>
                  <a:lnTo>
                    <a:pt x="3810798" y="7796024"/>
                  </a:lnTo>
                  <a:lnTo>
                    <a:pt x="3821405" y="7748636"/>
                  </a:lnTo>
                  <a:lnTo>
                    <a:pt x="3825057" y="7699007"/>
                  </a:lnTo>
                  <a:lnTo>
                    <a:pt x="3823014" y="7699007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6" y="449126"/>
                  </a:lnTo>
                  <a:lnTo>
                    <a:pt x="3791718" y="404503"/>
                  </a:lnTo>
                  <a:lnTo>
                    <a:pt x="3768774" y="363169"/>
                  </a:lnTo>
                  <a:lnTo>
                    <a:pt x="3740563" y="325802"/>
                  </a:lnTo>
                  <a:lnTo>
                    <a:pt x="3707258" y="292460"/>
                  </a:lnTo>
                  <a:lnTo>
                    <a:pt x="3669735" y="264134"/>
                  </a:lnTo>
                  <a:lnTo>
                    <a:pt x="3628400" y="241191"/>
                  </a:lnTo>
                  <a:lnTo>
                    <a:pt x="3583776" y="224154"/>
                  </a:lnTo>
                  <a:lnTo>
                    <a:pt x="3536388" y="213549"/>
                  </a:lnTo>
                  <a:lnTo>
                    <a:pt x="3486759" y="209897"/>
                  </a:lnTo>
                  <a:lnTo>
                    <a:pt x="3904979" y="209897"/>
                  </a:lnTo>
                  <a:lnTo>
                    <a:pt x="3938959" y="255544"/>
                  </a:lnTo>
                  <a:lnTo>
                    <a:pt x="3962855" y="295089"/>
                  </a:lnTo>
                  <a:lnTo>
                    <a:pt x="3983589" y="336755"/>
                  </a:lnTo>
                  <a:lnTo>
                    <a:pt x="4000856" y="380036"/>
                  </a:lnTo>
                  <a:lnTo>
                    <a:pt x="4014619" y="425095"/>
                  </a:lnTo>
                  <a:lnTo>
                    <a:pt x="4024661" y="471649"/>
                  </a:lnTo>
                  <a:lnTo>
                    <a:pt x="4030811" y="519529"/>
                  </a:lnTo>
                  <a:lnTo>
                    <a:pt x="4032900" y="568561"/>
                  </a:lnTo>
                  <a:lnTo>
                    <a:pt x="4032900" y="7666393"/>
                  </a:lnTo>
                  <a:lnTo>
                    <a:pt x="4030811" y="7715429"/>
                  </a:lnTo>
                  <a:lnTo>
                    <a:pt x="4024661" y="7763311"/>
                  </a:lnTo>
                  <a:lnTo>
                    <a:pt x="4014619" y="7809868"/>
                  </a:lnTo>
                  <a:lnTo>
                    <a:pt x="4000856" y="7854928"/>
                  </a:lnTo>
                  <a:lnTo>
                    <a:pt x="3983545" y="7898322"/>
                  </a:lnTo>
                  <a:lnTo>
                    <a:pt x="3962855" y="7939877"/>
                  </a:lnTo>
                  <a:lnTo>
                    <a:pt x="3938959" y="7979423"/>
                  </a:lnTo>
                  <a:lnTo>
                    <a:pt x="3912027" y="8016789"/>
                  </a:lnTo>
                  <a:lnTo>
                    <a:pt x="3896307" y="8035262"/>
                  </a:lnTo>
                  <a:close/>
                </a:path>
                <a:path w="4033520" h="8235315">
                  <a:moveTo>
                    <a:pt x="3039150" y="362736"/>
                  </a:moveTo>
                  <a:lnTo>
                    <a:pt x="2500457" y="362736"/>
                  </a:lnTo>
                  <a:lnTo>
                    <a:pt x="2520451" y="358788"/>
                  </a:lnTo>
                  <a:lnTo>
                    <a:pt x="2536621" y="347962"/>
                  </a:lnTo>
                  <a:lnTo>
                    <a:pt x="2547443" y="331787"/>
                  </a:lnTo>
                  <a:lnTo>
                    <a:pt x="2551389" y="311792"/>
                  </a:lnTo>
                  <a:lnTo>
                    <a:pt x="2547443" y="291794"/>
                  </a:lnTo>
                  <a:lnTo>
                    <a:pt x="2536621" y="275618"/>
                  </a:lnTo>
                  <a:lnTo>
                    <a:pt x="2520451" y="264792"/>
                  </a:lnTo>
                  <a:lnTo>
                    <a:pt x="2500457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8"/>
                  </a:lnTo>
                  <a:lnTo>
                    <a:pt x="3039150" y="362736"/>
                  </a:lnTo>
                  <a:close/>
                </a:path>
                <a:path w="4033520" h="8235315">
                  <a:moveTo>
                    <a:pt x="2463244" y="346435"/>
                  </a:moveTo>
                  <a:lnTo>
                    <a:pt x="2237567" y="346435"/>
                  </a:lnTo>
                  <a:lnTo>
                    <a:pt x="2250705" y="343888"/>
                  </a:lnTo>
                  <a:lnTo>
                    <a:pt x="2261749" y="336755"/>
                  </a:lnTo>
                  <a:lnTo>
                    <a:pt x="2269358" y="325802"/>
                  </a:lnTo>
                  <a:lnTo>
                    <a:pt x="2272192" y="311792"/>
                  </a:lnTo>
                  <a:lnTo>
                    <a:pt x="2269358" y="297781"/>
                  </a:lnTo>
                  <a:lnTo>
                    <a:pt x="2261749" y="286828"/>
                  </a:lnTo>
                  <a:lnTo>
                    <a:pt x="2250705" y="279695"/>
                  </a:lnTo>
                  <a:lnTo>
                    <a:pt x="2237567" y="277148"/>
                  </a:lnTo>
                  <a:lnTo>
                    <a:pt x="2463962" y="277148"/>
                  </a:lnTo>
                  <a:lnTo>
                    <a:pt x="2453728" y="291794"/>
                  </a:lnTo>
                  <a:lnTo>
                    <a:pt x="2449494" y="311792"/>
                  </a:lnTo>
                  <a:lnTo>
                    <a:pt x="2453441" y="331787"/>
                  </a:lnTo>
                  <a:lnTo>
                    <a:pt x="2463244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48977" y="1481367"/>
              <a:ext cx="3611087" cy="782536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350879" y="1548618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7"/>
                  </a:lnTo>
                  <a:lnTo>
                    <a:pt x="2834" y="48653"/>
                  </a:lnTo>
                  <a:lnTo>
                    <a:pt x="0" y="34643"/>
                  </a:lnTo>
                  <a:lnTo>
                    <a:pt x="2834" y="20633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76" y="2547"/>
                  </a:lnTo>
                  <a:lnTo>
                    <a:pt x="547919" y="9679"/>
                  </a:lnTo>
                  <a:lnTo>
                    <a:pt x="555528" y="20633"/>
                  </a:lnTo>
                  <a:lnTo>
                    <a:pt x="558363" y="34643"/>
                  </a:lnTo>
                  <a:lnTo>
                    <a:pt x="555528" y="48653"/>
                  </a:lnTo>
                  <a:lnTo>
                    <a:pt x="547919" y="59607"/>
                  </a:lnTo>
                  <a:lnTo>
                    <a:pt x="536876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6545" y="1532314"/>
              <a:ext cx="101894" cy="1018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551460" y="2331160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57"/>
                  </a:moveTo>
                  <a:lnTo>
                    <a:pt x="27495" y="1352626"/>
                  </a:lnTo>
                  <a:lnTo>
                    <a:pt x="13233" y="1362303"/>
                  </a:lnTo>
                  <a:lnTo>
                    <a:pt x="3556" y="1376565"/>
                  </a:lnTo>
                  <a:lnTo>
                    <a:pt x="0" y="1393901"/>
                  </a:lnTo>
                  <a:lnTo>
                    <a:pt x="0" y="1923732"/>
                  </a:lnTo>
                  <a:lnTo>
                    <a:pt x="3556" y="1941055"/>
                  </a:lnTo>
                  <a:lnTo>
                    <a:pt x="13233" y="1955317"/>
                  </a:lnTo>
                  <a:lnTo>
                    <a:pt x="27495" y="1964994"/>
                  </a:lnTo>
                  <a:lnTo>
                    <a:pt x="44831" y="1968563"/>
                  </a:lnTo>
                  <a:lnTo>
                    <a:pt x="44831" y="1349057"/>
                  </a:lnTo>
                  <a:close/>
                </a:path>
                <a:path w="4204334" h="1969135">
                  <a:moveTo>
                    <a:pt x="44831" y="597090"/>
                  </a:moveTo>
                  <a:lnTo>
                    <a:pt x="27495" y="600341"/>
                  </a:lnTo>
                  <a:lnTo>
                    <a:pt x="13233" y="609320"/>
                  </a:lnTo>
                  <a:lnTo>
                    <a:pt x="3556" y="622884"/>
                  </a:lnTo>
                  <a:lnTo>
                    <a:pt x="0" y="639889"/>
                  </a:lnTo>
                  <a:lnTo>
                    <a:pt x="0" y="1169720"/>
                  </a:lnTo>
                  <a:lnTo>
                    <a:pt x="3556" y="1187043"/>
                  </a:lnTo>
                  <a:lnTo>
                    <a:pt x="13233" y="1201318"/>
                  </a:lnTo>
                  <a:lnTo>
                    <a:pt x="27495" y="1210983"/>
                  </a:lnTo>
                  <a:lnTo>
                    <a:pt x="44831" y="1214551"/>
                  </a:lnTo>
                  <a:lnTo>
                    <a:pt x="44831" y="597090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495" y="3251"/>
                  </a:lnTo>
                  <a:lnTo>
                    <a:pt x="13233" y="12230"/>
                  </a:lnTo>
                  <a:lnTo>
                    <a:pt x="3556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56" y="314845"/>
                  </a:lnTo>
                  <a:lnTo>
                    <a:pt x="13233" y="329107"/>
                  </a:lnTo>
                  <a:lnTo>
                    <a:pt x="27495" y="338797"/>
                  </a:lnTo>
                  <a:lnTo>
                    <a:pt x="44831" y="342353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068" y="845718"/>
                  </a:moveTo>
                  <a:lnTo>
                    <a:pt x="4200512" y="828382"/>
                  </a:lnTo>
                  <a:lnTo>
                    <a:pt x="4190835" y="814120"/>
                  </a:lnTo>
                  <a:lnTo>
                    <a:pt x="4176572" y="804443"/>
                  </a:lnTo>
                  <a:lnTo>
                    <a:pt x="4159237" y="800874"/>
                  </a:lnTo>
                  <a:lnTo>
                    <a:pt x="4159237" y="1793303"/>
                  </a:lnTo>
                  <a:lnTo>
                    <a:pt x="4176572" y="1789747"/>
                  </a:lnTo>
                  <a:lnTo>
                    <a:pt x="4190835" y="1780070"/>
                  </a:lnTo>
                  <a:lnTo>
                    <a:pt x="4200512" y="1765808"/>
                  </a:lnTo>
                  <a:lnTo>
                    <a:pt x="4204068" y="1748472"/>
                  </a:lnTo>
                  <a:lnTo>
                    <a:pt x="4204068" y="84571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596298" y="1230711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6"/>
                  </a:moveTo>
                  <a:lnTo>
                    <a:pt x="609295" y="8316476"/>
                  </a:lnTo>
                  <a:lnTo>
                    <a:pt x="561715" y="8314641"/>
                  </a:lnTo>
                  <a:lnTo>
                    <a:pt x="515130" y="8309227"/>
                  </a:lnTo>
                  <a:lnTo>
                    <a:pt x="469677" y="8300370"/>
                  </a:lnTo>
                  <a:lnTo>
                    <a:pt x="425491" y="8288205"/>
                  </a:lnTo>
                  <a:lnTo>
                    <a:pt x="382708" y="8272869"/>
                  </a:lnTo>
                  <a:lnTo>
                    <a:pt x="341464" y="8254497"/>
                  </a:lnTo>
                  <a:lnTo>
                    <a:pt x="301896" y="8233226"/>
                  </a:lnTo>
                  <a:lnTo>
                    <a:pt x="264139" y="8209192"/>
                  </a:lnTo>
                  <a:lnTo>
                    <a:pt x="228329" y="8182531"/>
                  </a:lnTo>
                  <a:lnTo>
                    <a:pt x="194602" y="8153378"/>
                  </a:lnTo>
                  <a:lnTo>
                    <a:pt x="163095" y="8121869"/>
                  </a:lnTo>
                  <a:lnTo>
                    <a:pt x="133943" y="8088141"/>
                  </a:lnTo>
                  <a:lnTo>
                    <a:pt x="107282" y="8052330"/>
                  </a:lnTo>
                  <a:lnTo>
                    <a:pt x="83248" y="8014571"/>
                  </a:lnTo>
                  <a:lnTo>
                    <a:pt x="61978" y="7975000"/>
                  </a:lnTo>
                  <a:lnTo>
                    <a:pt x="43607" y="7933754"/>
                  </a:lnTo>
                  <a:lnTo>
                    <a:pt x="28271" y="7890969"/>
                  </a:lnTo>
                  <a:lnTo>
                    <a:pt x="16106" y="7846780"/>
                  </a:lnTo>
                  <a:lnTo>
                    <a:pt x="7249" y="7801323"/>
                  </a:lnTo>
                  <a:lnTo>
                    <a:pt x="1834" y="7754735"/>
                  </a:lnTo>
                  <a:lnTo>
                    <a:pt x="78" y="7709193"/>
                  </a:lnTo>
                  <a:lnTo>
                    <a:pt x="0" y="609319"/>
                  </a:lnTo>
                  <a:lnTo>
                    <a:pt x="761" y="578464"/>
                  </a:lnTo>
                  <a:lnTo>
                    <a:pt x="6866" y="516755"/>
                  </a:lnTo>
                  <a:lnTo>
                    <a:pt x="15312" y="472081"/>
                  </a:lnTo>
                  <a:lnTo>
                    <a:pt x="26487" y="427948"/>
                  </a:lnTo>
                  <a:lnTo>
                    <a:pt x="42268" y="386173"/>
                  </a:lnTo>
                  <a:lnTo>
                    <a:pt x="61112" y="344396"/>
                  </a:lnTo>
                  <a:lnTo>
                    <a:pt x="82037" y="305996"/>
                  </a:lnTo>
                  <a:lnTo>
                    <a:pt x="105194" y="268996"/>
                  </a:lnTo>
                  <a:lnTo>
                    <a:pt x="135186" y="226583"/>
                  </a:lnTo>
                  <a:lnTo>
                    <a:pt x="164101" y="192958"/>
                  </a:lnTo>
                  <a:lnTo>
                    <a:pt x="190012" y="167804"/>
                  </a:lnTo>
                  <a:lnTo>
                    <a:pt x="211409" y="148063"/>
                  </a:lnTo>
                  <a:lnTo>
                    <a:pt x="262568" y="108045"/>
                  </a:lnTo>
                  <a:lnTo>
                    <a:pt x="305824" y="80813"/>
                  </a:lnTo>
                  <a:lnTo>
                    <a:pt x="351610" y="57115"/>
                  </a:lnTo>
                  <a:lnTo>
                    <a:pt x="399665" y="37190"/>
                  </a:lnTo>
                  <a:lnTo>
                    <a:pt x="449724" y="21277"/>
                  </a:lnTo>
                  <a:lnTo>
                    <a:pt x="501524" y="9615"/>
                  </a:lnTo>
                  <a:lnTo>
                    <a:pt x="555422" y="2360"/>
                  </a:lnTo>
                  <a:lnTo>
                    <a:pt x="556664" y="2360"/>
                  </a:lnTo>
                  <a:lnTo>
                    <a:pt x="609295" y="0"/>
                  </a:lnTo>
                  <a:lnTo>
                    <a:pt x="3507150" y="0"/>
                  </a:lnTo>
                  <a:lnTo>
                    <a:pt x="3561559" y="2360"/>
                  </a:lnTo>
                  <a:lnTo>
                    <a:pt x="3614634" y="9329"/>
                  </a:lnTo>
                  <a:lnTo>
                    <a:pt x="3666183" y="20740"/>
                  </a:lnTo>
                  <a:lnTo>
                    <a:pt x="3716014" y="36426"/>
                  </a:lnTo>
                  <a:lnTo>
                    <a:pt x="3726500" y="40757"/>
                  </a:lnTo>
                  <a:lnTo>
                    <a:pt x="609295" y="40757"/>
                  </a:lnTo>
                  <a:lnTo>
                    <a:pt x="560264" y="42846"/>
                  </a:lnTo>
                  <a:lnTo>
                    <a:pt x="512386" y="48999"/>
                  </a:lnTo>
                  <a:lnTo>
                    <a:pt x="465832" y="59047"/>
                  </a:lnTo>
                  <a:lnTo>
                    <a:pt x="420775" y="72821"/>
                  </a:lnTo>
                  <a:lnTo>
                    <a:pt x="377384" y="90151"/>
                  </a:lnTo>
                  <a:lnTo>
                    <a:pt x="335831" y="110868"/>
                  </a:lnTo>
                  <a:lnTo>
                    <a:pt x="296287" y="134803"/>
                  </a:lnTo>
                  <a:lnTo>
                    <a:pt x="258923" y="161786"/>
                  </a:lnTo>
                  <a:lnTo>
                    <a:pt x="223911" y="191648"/>
                  </a:lnTo>
                  <a:lnTo>
                    <a:pt x="191421" y="224220"/>
                  </a:lnTo>
                  <a:lnTo>
                    <a:pt x="161624" y="259332"/>
                  </a:lnTo>
                  <a:lnTo>
                    <a:pt x="134692" y="296815"/>
                  </a:lnTo>
                  <a:lnTo>
                    <a:pt x="110796" y="336499"/>
                  </a:lnTo>
                  <a:lnTo>
                    <a:pt x="90106" y="378216"/>
                  </a:lnTo>
                  <a:lnTo>
                    <a:pt x="72795" y="421795"/>
                  </a:lnTo>
                  <a:lnTo>
                    <a:pt x="59032" y="467068"/>
                  </a:lnTo>
                  <a:lnTo>
                    <a:pt x="48990" y="513865"/>
                  </a:lnTo>
                  <a:lnTo>
                    <a:pt x="42840" y="562017"/>
                  </a:lnTo>
                  <a:lnTo>
                    <a:pt x="40837" y="609319"/>
                  </a:lnTo>
                  <a:lnTo>
                    <a:pt x="40751" y="7709193"/>
                  </a:lnTo>
                  <a:lnTo>
                    <a:pt x="42840" y="7758229"/>
                  </a:lnTo>
                  <a:lnTo>
                    <a:pt x="48990" y="7806110"/>
                  </a:lnTo>
                  <a:lnTo>
                    <a:pt x="59032" y="7852667"/>
                  </a:lnTo>
                  <a:lnTo>
                    <a:pt x="72795" y="7897728"/>
                  </a:lnTo>
                  <a:lnTo>
                    <a:pt x="90106" y="7941122"/>
                  </a:lnTo>
                  <a:lnTo>
                    <a:pt x="110796" y="7982677"/>
                  </a:lnTo>
                  <a:lnTo>
                    <a:pt x="134692" y="8022223"/>
                  </a:lnTo>
                  <a:lnTo>
                    <a:pt x="161624" y="8059589"/>
                  </a:lnTo>
                  <a:lnTo>
                    <a:pt x="191421" y="8094603"/>
                  </a:lnTo>
                  <a:lnTo>
                    <a:pt x="223911" y="8127094"/>
                  </a:lnTo>
                  <a:lnTo>
                    <a:pt x="258923" y="8156892"/>
                  </a:lnTo>
                  <a:lnTo>
                    <a:pt x="296287" y="8183825"/>
                  </a:lnTo>
                  <a:lnTo>
                    <a:pt x="335831" y="8207721"/>
                  </a:lnTo>
                  <a:lnTo>
                    <a:pt x="377384" y="8228411"/>
                  </a:lnTo>
                  <a:lnTo>
                    <a:pt x="420775" y="8245723"/>
                  </a:lnTo>
                  <a:lnTo>
                    <a:pt x="465832" y="8259485"/>
                  </a:lnTo>
                  <a:lnTo>
                    <a:pt x="512386" y="8269528"/>
                  </a:lnTo>
                  <a:lnTo>
                    <a:pt x="560264" y="8275678"/>
                  </a:lnTo>
                  <a:lnTo>
                    <a:pt x="609295" y="8277767"/>
                  </a:lnTo>
                  <a:lnTo>
                    <a:pt x="3718031" y="8277767"/>
                  </a:lnTo>
                  <a:lnTo>
                    <a:pt x="3688912" y="8288205"/>
                  </a:lnTo>
                  <a:lnTo>
                    <a:pt x="3644726" y="8300370"/>
                  </a:lnTo>
                  <a:lnTo>
                    <a:pt x="3599272" y="8309227"/>
                  </a:lnTo>
                  <a:lnTo>
                    <a:pt x="3552688" y="8314641"/>
                  </a:lnTo>
                  <a:lnTo>
                    <a:pt x="3505108" y="8316476"/>
                  </a:lnTo>
                  <a:close/>
                </a:path>
                <a:path w="4114800" h="8316595">
                  <a:moveTo>
                    <a:pt x="3718031" y="8277767"/>
                  </a:moveTo>
                  <a:lnTo>
                    <a:pt x="3505108" y="8277767"/>
                  </a:lnTo>
                  <a:lnTo>
                    <a:pt x="3554139" y="8275678"/>
                  </a:lnTo>
                  <a:lnTo>
                    <a:pt x="3602017" y="8269528"/>
                  </a:lnTo>
                  <a:lnTo>
                    <a:pt x="3648570" y="8259485"/>
                  </a:lnTo>
                  <a:lnTo>
                    <a:pt x="3693628" y="8245723"/>
                  </a:lnTo>
                  <a:lnTo>
                    <a:pt x="3737019" y="8228411"/>
                  </a:lnTo>
                  <a:lnTo>
                    <a:pt x="3778572" y="8207721"/>
                  </a:lnTo>
                  <a:lnTo>
                    <a:pt x="3818116" y="8183825"/>
                  </a:lnTo>
                  <a:lnTo>
                    <a:pt x="3855479" y="8156892"/>
                  </a:lnTo>
                  <a:lnTo>
                    <a:pt x="3890492" y="8127094"/>
                  </a:lnTo>
                  <a:lnTo>
                    <a:pt x="3922982" y="8094603"/>
                  </a:lnTo>
                  <a:lnTo>
                    <a:pt x="3952779" y="8059589"/>
                  </a:lnTo>
                  <a:lnTo>
                    <a:pt x="3979711" y="8022223"/>
                  </a:lnTo>
                  <a:lnTo>
                    <a:pt x="4003607" y="7982677"/>
                  </a:lnTo>
                  <a:lnTo>
                    <a:pt x="4024297" y="7941122"/>
                  </a:lnTo>
                  <a:lnTo>
                    <a:pt x="4041608" y="7897728"/>
                  </a:lnTo>
                  <a:lnTo>
                    <a:pt x="4055370" y="7852667"/>
                  </a:lnTo>
                  <a:lnTo>
                    <a:pt x="4065412" y="7806110"/>
                  </a:lnTo>
                  <a:lnTo>
                    <a:pt x="4071563" y="7758229"/>
                  </a:lnTo>
                  <a:lnTo>
                    <a:pt x="4073651" y="7709193"/>
                  </a:lnTo>
                  <a:lnTo>
                    <a:pt x="4073651" y="609319"/>
                  </a:lnTo>
                  <a:lnTo>
                    <a:pt x="4071637" y="562017"/>
                  </a:lnTo>
                  <a:lnTo>
                    <a:pt x="4071563" y="560286"/>
                  </a:lnTo>
                  <a:lnTo>
                    <a:pt x="4065412" y="512407"/>
                  </a:lnTo>
                  <a:lnTo>
                    <a:pt x="4055370" y="465852"/>
                  </a:lnTo>
                  <a:lnTo>
                    <a:pt x="4041608" y="420793"/>
                  </a:lnTo>
                  <a:lnTo>
                    <a:pt x="4024297" y="377401"/>
                  </a:lnTo>
                  <a:lnTo>
                    <a:pt x="4003607" y="335847"/>
                  </a:lnTo>
                  <a:lnTo>
                    <a:pt x="3979711" y="296302"/>
                  </a:lnTo>
                  <a:lnTo>
                    <a:pt x="3952779" y="258937"/>
                  </a:lnTo>
                  <a:lnTo>
                    <a:pt x="3922982" y="223923"/>
                  </a:lnTo>
                  <a:lnTo>
                    <a:pt x="3890492" y="191432"/>
                  </a:lnTo>
                  <a:lnTo>
                    <a:pt x="3855479" y="161634"/>
                  </a:lnTo>
                  <a:lnTo>
                    <a:pt x="3818257" y="134803"/>
                  </a:lnTo>
                  <a:lnTo>
                    <a:pt x="3778678" y="110868"/>
                  </a:lnTo>
                  <a:lnTo>
                    <a:pt x="3737093" y="90151"/>
                  </a:lnTo>
                  <a:lnTo>
                    <a:pt x="3693675" y="72821"/>
                  </a:lnTo>
                  <a:lnTo>
                    <a:pt x="3648597" y="59047"/>
                  </a:lnTo>
                  <a:lnTo>
                    <a:pt x="3602028" y="48999"/>
                  </a:lnTo>
                  <a:lnTo>
                    <a:pt x="3554142" y="42846"/>
                  </a:lnTo>
                  <a:lnTo>
                    <a:pt x="3505108" y="40757"/>
                  </a:lnTo>
                  <a:lnTo>
                    <a:pt x="3726500" y="40757"/>
                  </a:lnTo>
                  <a:lnTo>
                    <a:pt x="3763937" y="56220"/>
                  </a:lnTo>
                  <a:lnTo>
                    <a:pt x="3809759" y="79954"/>
                  </a:lnTo>
                  <a:lnTo>
                    <a:pt x="385329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15" y="210153"/>
                  </a:lnTo>
                  <a:lnTo>
                    <a:pt x="3994190" y="244543"/>
                  </a:lnTo>
                  <a:lnTo>
                    <a:pt x="4019119" y="281224"/>
                  </a:lnTo>
                  <a:lnTo>
                    <a:pt x="4041823" y="318159"/>
                  </a:lnTo>
                  <a:lnTo>
                    <a:pt x="4064436" y="364616"/>
                  </a:lnTo>
                  <a:lnTo>
                    <a:pt x="4081110" y="406582"/>
                  </a:lnTo>
                  <a:lnTo>
                    <a:pt x="4095826" y="457498"/>
                  </a:lnTo>
                  <a:lnTo>
                    <a:pt x="4107537" y="516468"/>
                  </a:lnTo>
                  <a:lnTo>
                    <a:pt x="4113642" y="577604"/>
                  </a:lnTo>
                  <a:lnTo>
                    <a:pt x="4114403" y="609319"/>
                  </a:lnTo>
                  <a:lnTo>
                    <a:pt x="4114324" y="7709193"/>
                  </a:lnTo>
                  <a:lnTo>
                    <a:pt x="4112568" y="7754735"/>
                  </a:lnTo>
                  <a:lnTo>
                    <a:pt x="4107154" y="7801323"/>
                  </a:lnTo>
                  <a:lnTo>
                    <a:pt x="4098297" y="7846780"/>
                  </a:lnTo>
                  <a:lnTo>
                    <a:pt x="4086132" y="7890969"/>
                  </a:lnTo>
                  <a:lnTo>
                    <a:pt x="4070796" y="7933754"/>
                  </a:lnTo>
                  <a:lnTo>
                    <a:pt x="4052425" y="7975000"/>
                  </a:lnTo>
                  <a:lnTo>
                    <a:pt x="4031154" y="8014571"/>
                  </a:lnTo>
                  <a:lnTo>
                    <a:pt x="4007121" y="8052330"/>
                  </a:lnTo>
                  <a:lnTo>
                    <a:pt x="3980460" y="8088141"/>
                  </a:lnTo>
                  <a:lnTo>
                    <a:pt x="3951308" y="8121869"/>
                  </a:lnTo>
                  <a:lnTo>
                    <a:pt x="3919800" y="8153378"/>
                  </a:lnTo>
                  <a:lnTo>
                    <a:pt x="3886074" y="8182531"/>
                  </a:lnTo>
                  <a:lnTo>
                    <a:pt x="3850264" y="8209192"/>
                  </a:lnTo>
                  <a:lnTo>
                    <a:pt x="3812507" y="8233226"/>
                  </a:lnTo>
                  <a:lnTo>
                    <a:pt x="3772938" y="8254497"/>
                  </a:lnTo>
                  <a:lnTo>
                    <a:pt x="3731695" y="8272869"/>
                  </a:lnTo>
                  <a:lnTo>
                    <a:pt x="3718031" y="827776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237018" y="1449875"/>
            <a:ext cx="4204335" cy="8316595"/>
            <a:chOff x="237018" y="1449875"/>
            <a:chExt cx="4204335" cy="8316595"/>
          </a:xfrm>
        </p:grpSpPr>
        <p:sp>
          <p:nvSpPr>
            <p:cNvPr id="11" name="object 11"/>
            <p:cNvSpPr/>
            <p:nvPr/>
          </p:nvSpPr>
          <p:spPr>
            <a:xfrm>
              <a:off x="322609" y="1490632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47" y="8234955"/>
                  </a:moveTo>
                  <a:lnTo>
                    <a:pt x="568561" y="8234955"/>
                  </a:lnTo>
                  <a:lnTo>
                    <a:pt x="519529" y="8232866"/>
                  </a:lnTo>
                  <a:lnTo>
                    <a:pt x="471649" y="8226716"/>
                  </a:lnTo>
                  <a:lnTo>
                    <a:pt x="425095" y="8216674"/>
                  </a:lnTo>
                  <a:lnTo>
                    <a:pt x="380036" y="8202911"/>
                  </a:lnTo>
                  <a:lnTo>
                    <a:pt x="336643" y="8185600"/>
                  </a:lnTo>
                  <a:lnTo>
                    <a:pt x="295089" y="8164910"/>
                  </a:lnTo>
                  <a:lnTo>
                    <a:pt x="255544" y="8141014"/>
                  </a:lnTo>
                  <a:lnTo>
                    <a:pt x="218179" y="8114082"/>
                  </a:lnTo>
                  <a:lnTo>
                    <a:pt x="183165" y="8084285"/>
                  </a:lnTo>
                  <a:lnTo>
                    <a:pt x="150674" y="8051795"/>
                  </a:lnTo>
                  <a:lnTo>
                    <a:pt x="120876" y="8016783"/>
                  </a:lnTo>
                  <a:lnTo>
                    <a:pt x="93943" y="7979419"/>
                  </a:lnTo>
                  <a:lnTo>
                    <a:pt x="70046" y="7939875"/>
                  </a:lnTo>
                  <a:lnTo>
                    <a:pt x="49356" y="7898322"/>
                  </a:lnTo>
                  <a:lnTo>
                    <a:pt x="32044" y="7854931"/>
                  </a:lnTo>
                  <a:lnTo>
                    <a:pt x="18281" y="7809874"/>
                  </a:lnTo>
                  <a:lnTo>
                    <a:pt x="8239" y="7763320"/>
                  </a:lnTo>
                  <a:lnTo>
                    <a:pt x="2088" y="7715443"/>
                  </a:lnTo>
                  <a:lnTo>
                    <a:pt x="0" y="7666411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1" y="425095"/>
                  </a:lnTo>
                  <a:lnTo>
                    <a:pt x="32044" y="380036"/>
                  </a:lnTo>
                  <a:lnTo>
                    <a:pt x="49311" y="336755"/>
                  </a:lnTo>
                  <a:lnTo>
                    <a:pt x="70046" y="295089"/>
                  </a:lnTo>
                  <a:lnTo>
                    <a:pt x="93943" y="255544"/>
                  </a:lnTo>
                  <a:lnTo>
                    <a:pt x="120876" y="218179"/>
                  </a:lnTo>
                  <a:lnTo>
                    <a:pt x="150674" y="183165"/>
                  </a:lnTo>
                  <a:lnTo>
                    <a:pt x="183165" y="150674"/>
                  </a:lnTo>
                  <a:lnTo>
                    <a:pt x="218179" y="120876"/>
                  </a:lnTo>
                  <a:lnTo>
                    <a:pt x="255544" y="93943"/>
                  </a:lnTo>
                  <a:lnTo>
                    <a:pt x="295089" y="70046"/>
                  </a:lnTo>
                  <a:lnTo>
                    <a:pt x="336643" y="49356"/>
                  </a:lnTo>
                  <a:lnTo>
                    <a:pt x="380036" y="32044"/>
                  </a:lnTo>
                  <a:lnTo>
                    <a:pt x="425095" y="18281"/>
                  </a:lnTo>
                  <a:lnTo>
                    <a:pt x="471649" y="8239"/>
                  </a:lnTo>
                  <a:lnTo>
                    <a:pt x="519529" y="2088"/>
                  </a:lnTo>
                  <a:lnTo>
                    <a:pt x="568561" y="0"/>
                  </a:lnTo>
                  <a:lnTo>
                    <a:pt x="3464347" y="0"/>
                  </a:lnTo>
                  <a:lnTo>
                    <a:pt x="3513379" y="2088"/>
                  </a:lnTo>
                  <a:lnTo>
                    <a:pt x="3561257" y="8239"/>
                  </a:lnTo>
                  <a:lnTo>
                    <a:pt x="3607811" y="18281"/>
                  </a:lnTo>
                  <a:lnTo>
                    <a:pt x="3652870" y="32044"/>
                  </a:lnTo>
                  <a:lnTo>
                    <a:pt x="3696263" y="49356"/>
                  </a:lnTo>
                  <a:lnTo>
                    <a:pt x="3737818" y="70046"/>
                  </a:lnTo>
                  <a:lnTo>
                    <a:pt x="3777364" y="93943"/>
                  </a:lnTo>
                  <a:lnTo>
                    <a:pt x="3814730" y="120876"/>
                  </a:lnTo>
                  <a:lnTo>
                    <a:pt x="3849745" y="150674"/>
                  </a:lnTo>
                  <a:lnTo>
                    <a:pt x="3882238" y="183165"/>
                  </a:lnTo>
                  <a:lnTo>
                    <a:pt x="3904988" y="209897"/>
                  </a:lnTo>
                  <a:lnTo>
                    <a:pt x="548182" y="209897"/>
                  </a:lnTo>
                  <a:lnTo>
                    <a:pt x="498552" y="213549"/>
                  </a:lnTo>
                  <a:lnTo>
                    <a:pt x="451164" y="224154"/>
                  </a:lnTo>
                  <a:lnTo>
                    <a:pt x="406541" y="241191"/>
                  </a:lnTo>
                  <a:lnTo>
                    <a:pt x="365206" y="264134"/>
                  </a:lnTo>
                  <a:lnTo>
                    <a:pt x="327684" y="292460"/>
                  </a:lnTo>
                  <a:lnTo>
                    <a:pt x="294499" y="325647"/>
                  </a:lnTo>
                  <a:lnTo>
                    <a:pt x="266172" y="363169"/>
                  </a:lnTo>
                  <a:lnTo>
                    <a:pt x="243229" y="404503"/>
                  </a:lnTo>
                  <a:lnTo>
                    <a:pt x="226193" y="449126"/>
                  </a:lnTo>
                  <a:lnTo>
                    <a:pt x="215588" y="496514"/>
                  </a:lnTo>
                  <a:lnTo>
                    <a:pt x="211936" y="546143"/>
                  </a:lnTo>
                  <a:lnTo>
                    <a:pt x="211936" y="7699025"/>
                  </a:lnTo>
                  <a:lnTo>
                    <a:pt x="215588" y="7748653"/>
                  </a:lnTo>
                  <a:lnTo>
                    <a:pt x="226193" y="7796039"/>
                  </a:lnTo>
                  <a:lnTo>
                    <a:pt x="243229" y="7840660"/>
                  </a:lnTo>
                  <a:lnTo>
                    <a:pt x="266172" y="7881992"/>
                  </a:lnTo>
                  <a:lnTo>
                    <a:pt x="294499" y="7919511"/>
                  </a:lnTo>
                  <a:lnTo>
                    <a:pt x="327684" y="7952694"/>
                  </a:lnTo>
                  <a:lnTo>
                    <a:pt x="365206" y="7981018"/>
                  </a:lnTo>
                  <a:lnTo>
                    <a:pt x="406541" y="8003959"/>
                  </a:lnTo>
                  <a:lnTo>
                    <a:pt x="451164" y="8020994"/>
                  </a:lnTo>
                  <a:lnTo>
                    <a:pt x="498552" y="8031599"/>
                  </a:lnTo>
                  <a:lnTo>
                    <a:pt x="548182" y="8035250"/>
                  </a:lnTo>
                  <a:lnTo>
                    <a:pt x="3896319" y="8035250"/>
                  </a:lnTo>
                  <a:lnTo>
                    <a:pt x="3882238" y="8051795"/>
                  </a:lnTo>
                  <a:lnTo>
                    <a:pt x="3849745" y="8084285"/>
                  </a:lnTo>
                  <a:lnTo>
                    <a:pt x="3814730" y="8114082"/>
                  </a:lnTo>
                  <a:lnTo>
                    <a:pt x="3777364" y="8141014"/>
                  </a:lnTo>
                  <a:lnTo>
                    <a:pt x="3737818" y="8164910"/>
                  </a:lnTo>
                  <a:lnTo>
                    <a:pt x="3696263" y="8185600"/>
                  </a:lnTo>
                  <a:lnTo>
                    <a:pt x="3652870" y="8202911"/>
                  </a:lnTo>
                  <a:lnTo>
                    <a:pt x="3607811" y="8216674"/>
                  </a:lnTo>
                  <a:lnTo>
                    <a:pt x="3561257" y="8226716"/>
                  </a:lnTo>
                  <a:lnTo>
                    <a:pt x="3513379" y="8232866"/>
                  </a:lnTo>
                  <a:lnTo>
                    <a:pt x="3464347" y="8234955"/>
                  </a:lnTo>
                  <a:close/>
                </a:path>
                <a:path w="4033520" h="8235315">
                  <a:moveTo>
                    <a:pt x="2861148" y="491121"/>
                  </a:moveTo>
                  <a:lnTo>
                    <a:pt x="1175842" y="491121"/>
                  </a:lnTo>
                  <a:lnTo>
                    <a:pt x="1125716" y="484300"/>
                  </a:lnTo>
                  <a:lnTo>
                    <a:pt x="1080515" y="465082"/>
                  </a:lnTo>
                  <a:lnTo>
                    <a:pt x="1042107" y="435335"/>
                  </a:lnTo>
                  <a:lnTo>
                    <a:pt x="1012360" y="396928"/>
                  </a:lnTo>
                  <a:lnTo>
                    <a:pt x="993141" y="351728"/>
                  </a:lnTo>
                  <a:lnTo>
                    <a:pt x="986320" y="301602"/>
                  </a:lnTo>
                  <a:lnTo>
                    <a:pt x="986320" y="209897"/>
                  </a:lnTo>
                  <a:lnTo>
                    <a:pt x="3050673" y="209897"/>
                  </a:lnTo>
                  <a:lnTo>
                    <a:pt x="3050673" y="260844"/>
                  </a:lnTo>
                  <a:lnTo>
                    <a:pt x="2500448" y="260844"/>
                  </a:lnTo>
                  <a:lnTo>
                    <a:pt x="2481310" y="264793"/>
                  </a:lnTo>
                  <a:lnTo>
                    <a:pt x="2465039" y="275619"/>
                  </a:lnTo>
                  <a:lnTo>
                    <a:pt x="2463971" y="277148"/>
                  </a:lnTo>
                  <a:lnTo>
                    <a:pt x="1748479" y="277148"/>
                  </a:lnTo>
                  <a:lnTo>
                    <a:pt x="1735327" y="279695"/>
                  </a:lnTo>
                  <a:lnTo>
                    <a:pt x="1724278" y="286828"/>
                  </a:lnTo>
                  <a:lnTo>
                    <a:pt x="1716669" y="297781"/>
                  </a:lnTo>
                  <a:lnTo>
                    <a:pt x="1713835" y="311792"/>
                  </a:lnTo>
                  <a:lnTo>
                    <a:pt x="1716637" y="325647"/>
                  </a:lnTo>
                  <a:lnTo>
                    <a:pt x="1716669" y="325802"/>
                  </a:lnTo>
                  <a:lnTo>
                    <a:pt x="1724278" y="336755"/>
                  </a:lnTo>
                  <a:lnTo>
                    <a:pt x="1735327" y="343888"/>
                  </a:lnTo>
                  <a:lnTo>
                    <a:pt x="1748479" y="346435"/>
                  </a:lnTo>
                  <a:lnTo>
                    <a:pt x="2463251" y="346435"/>
                  </a:lnTo>
                  <a:lnTo>
                    <a:pt x="2464274" y="347964"/>
                  </a:lnTo>
                  <a:lnTo>
                    <a:pt x="2480450" y="358790"/>
                  </a:lnTo>
                  <a:lnTo>
                    <a:pt x="2500448" y="362739"/>
                  </a:lnTo>
                  <a:lnTo>
                    <a:pt x="3039170" y="362739"/>
                  </a:lnTo>
                  <a:lnTo>
                    <a:pt x="3024634" y="396928"/>
                  </a:lnTo>
                  <a:lnTo>
                    <a:pt x="2994887" y="435335"/>
                  </a:lnTo>
                  <a:lnTo>
                    <a:pt x="2956478" y="465082"/>
                  </a:lnTo>
                  <a:lnTo>
                    <a:pt x="2911276" y="484300"/>
                  </a:lnTo>
                  <a:lnTo>
                    <a:pt x="2861148" y="491121"/>
                  </a:lnTo>
                  <a:close/>
                </a:path>
                <a:path w="4033520" h="8235315">
                  <a:moveTo>
                    <a:pt x="3896319" y="8035250"/>
                  </a:moveTo>
                  <a:lnTo>
                    <a:pt x="3488792" y="8035250"/>
                  </a:lnTo>
                  <a:lnTo>
                    <a:pt x="3538428" y="8031599"/>
                  </a:lnTo>
                  <a:lnTo>
                    <a:pt x="3585820" y="8020994"/>
                  </a:lnTo>
                  <a:lnTo>
                    <a:pt x="3630446" y="8003959"/>
                  </a:lnTo>
                  <a:lnTo>
                    <a:pt x="3671782" y="7981018"/>
                  </a:lnTo>
                  <a:lnTo>
                    <a:pt x="3709304" y="7952694"/>
                  </a:lnTo>
                  <a:lnTo>
                    <a:pt x="3742489" y="7919511"/>
                  </a:lnTo>
                  <a:lnTo>
                    <a:pt x="3770815" y="7881992"/>
                  </a:lnTo>
                  <a:lnTo>
                    <a:pt x="3793756" y="7840660"/>
                  </a:lnTo>
                  <a:lnTo>
                    <a:pt x="3810791" y="7796039"/>
                  </a:lnTo>
                  <a:lnTo>
                    <a:pt x="3821396" y="7748653"/>
                  </a:lnTo>
                  <a:lnTo>
                    <a:pt x="3825047" y="7699025"/>
                  </a:lnTo>
                  <a:lnTo>
                    <a:pt x="3823005" y="7699025"/>
                  </a:lnTo>
                  <a:lnTo>
                    <a:pt x="3823005" y="546143"/>
                  </a:lnTo>
                  <a:lnTo>
                    <a:pt x="3819354" y="496514"/>
                  </a:lnTo>
                  <a:lnTo>
                    <a:pt x="3808749" y="449126"/>
                  </a:lnTo>
                  <a:lnTo>
                    <a:pt x="3791715" y="404503"/>
                  </a:lnTo>
                  <a:lnTo>
                    <a:pt x="3768774" y="363169"/>
                  </a:lnTo>
                  <a:lnTo>
                    <a:pt x="3740567" y="325802"/>
                  </a:lnTo>
                  <a:lnTo>
                    <a:pt x="3707267" y="292460"/>
                  </a:lnTo>
                  <a:lnTo>
                    <a:pt x="3669747" y="264134"/>
                  </a:lnTo>
                  <a:lnTo>
                    <a:pt x="3628415" y="241191"/>
                  </a:lnTo>
                  <a:lnTo>
                    <a:pt x="3583795" y="224154"/>
                  </a:lnTo>
                  <a:lnTo>
                    <a:pt x="3536409" y="213549"/>
                  </a:lnTo>
                  <a:lnTo>
                    <a:pt x="3486780" y="209897"/>
                  </a:lnTo>
                  <a:lnTo>
                    <a:pt x="3904988" y="209897"/>
                  </a:lnTo>
                  <a:lnTo>
                    <a:pt x="3938971" y="255544"/>
                  </a:lnTo>
                  <a:lnTo>
                    <a:pt x="3962869" y="295089"/>
                  </a:lnTo>
                  <a:lnTo>
                    <a:pt x="3983606" y="336755"/>
                  </a:lnTo>
                  <a:lnTo>
                    <a:pt x="4000874" y="380036"/>
                  </a:lnTo>
                  <a:lnTo>
                    <a:pt x="4014638" y="425095"/>
                  </a:lnTo>
                  <a:lnTo>
                    <a:pt x="4024681" y="471649"/>
                  </a:lnTo>
                  <a:lnTo>
                    <a:pt x="4030833" y="519529"/>
                  </a:lnTo>
                  <a:lnTo>
                    <a:pt x="4032921" y="568561"/>
                  </a:lnTo>
                  <a:lnTo>
                    <a:pt x="4032921" y="7666411"/>
                  </a:lnTo>
                  <a:lnTo>
                    <a:pt x="4030833" y="7715443"/>
                  </a:lnTo>
                  <a:lnTo>
                    <a:pt x="4024681" y="7763320"/>
                  </a:lnTo>
                  <a:lnTo>
                    <a:pt x="4014638" y="7809874"/>
                  </a:lnTo>
                  <a:lnTo>
                    <a:pt x="4000874" y="7854931"/>
                  </a:lnTo>
                  <a:lnTo>
                    <a:pt x="3983561" y="7898322"/>
                  </a:lnTo>
                  <a:lnTo>
                    <a:pt x="3962869" y="7939875"/>
                  </a:lnTo>
                  <a:lnTo>
                    <a:pt x="3938971" y="7979419"/>
                  </a:lnTo>
                  <a:lnTo>
                    <a:pt x="3912037" y="8016783"/>
                  </a:lnTo>
                  <a:lnTo>
                    <a:pt x="3896319" y="8035250"/>
                  </a:lnTo>
                  <a:close/>
                </a:path>
                <a:path w="4033520" h="8235315">
                  <a:moveTo>
                    <a:pt x="3039170" y="362739"/>
                  </a:moveTo>
                  <a:lnTo>
                    <a:pt x="2500448" y="362739"/>
                  </a:lnTo>
                  <a:lnTo>
                    <a:pt x="2520443" y="358790"/>
                  </a:lnTo>
                  <a:lnTo>
                    <a:pt x="2536618" y="347964"/>
                  </a:lnTo>
                  <a:lnTo>
                    <a:pt x="2547444" y="331788"/>
                  </a:lnTo>
                  <a:lnTo>
                    <a:pt x="2551392" y="311792"/>
                  </a:lnTo>
                  <a:lnTo>
                    <a:pt x="2547444" y="291795"/>
                  </a:lnTo>
                  <a:lnTo>
                    <a:pt x="2536618" y="275619"/>
                  </a:lnTo>
                  <a:lnTo>
                    <a:pt x="2520443" y="264793"/>
                  </a:lnTo>
                  <a:lnTo>
                    <a:pt x="2500448" y="260844"/>
                  </a:lnTo>
                  <a:lnTo>
                    <a:pt x="3050673" y="260844"/>
                  </a:lnTo>
                  <a:lnTo>
                    <a:pt x="3050673" y="301602"/>
                  </a:lnTo>
                  <a:lnTo>
                    <a:pt x="3043852" y="351728"/>
                  </a:lnTo>
                  <a:lnTo>
                    <a:pt x="3039170" y="362739"/>
                  </a:lnTo>
                  <a:close/>
                </a:path>
                <a:path w="4033520" h="8235315">
                  <a:moveTo>
                    <a:pt x="2463251" y="346435"/>
                  </a:moveTo>
                  <a:lnTo>
                    <a:pt x="2237564" y="346435"/>
                  </a:lnTo>
                  <a:lnTo>
                    <a:pt x="2250714" y="343888"/>
                  </a:lnTo>
                  <a:lnTo>
                    <a:pt x="2261763" y="336755"/>
                  </a:lnTo>
                  <a:lnTo>
                    <a:pt x="2269373" y="325802"/>
                  </a:lnTo>
                  <a:lnTo>
                    <a:pt x="2272207" y="311792"/>
                  </a:lnTo>
                  <a:lnTo>
                    <a:pt x="2269373" y="297781"/>
                  </a:lnTo>
                  <a:lnTo>
                    <a:pt x="2261763" y="286828"/>
                  </a:lnTo>
                  <a:lnTo>
                    <a:pt x="2250714" y="279695"/>
                  </a:lnTo>
                  <a:lnTo>
                    <a:pt x="2237564" y="277148"/>
                  </a:lnTo>
                  <a:lnTo>
                    <a:pt x="2463971" y="277148"/>
                  </a:lnTo>
                  <a:lnTo>
                    <a:pt x="2453735" y="291795"/>
                  </a:lnTo>
                  <a:lnTo>
                    <a:pt x="2449500" y="311792"/>
                  </a:lnTo>
                  <a:lnTo>
                    <a:pt x="2453448" y="331788"/>
                  </a:lnTo>
                  <a:lnTo>
                    <a:pt x="2463251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4546" y="1700530"/>
              <a:ext cx="3611069" cy="782535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036445" y="1767780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28" y="69287"/>
                  </a:moveTo>
                  <a:lnTo>
                    <a:pt x="34643" y="69287"/>
                  </a:lnTo>
                  <a:lnTo>
                    <a:pt x="21492" y="66739"/>
                  </a:lnTo>
                  <a:lnTo>
                    <a:pt x="10443" y="59607"/>
                  </a:lnTo>
                  <a:lnTo>
                    <a:pt x="2833" y="48653"/>
                  </a:lnTo>
                  <a:lnTo>
                    <a:pt x="0" y="34643"/>
                  </a:lnTo>
                  <a:lnTo>
                    <a:pt x="2833" y="20633"/>
                  </a:lnTo>
                  <a:lnTo>
                    <a:pt x="10443" y="9679"/>
                  </a:lnTo>
                  <a:lnTo>
                    <a:pt x="21492" y="2547"/>
                  </a:lnTo>
                  <a:lnTo>
                    <a:pt x="34643" y="0"/>
                  </a:lnTo>
                  <a:lnTo>
                    <a:pt x="523728" y="0"/>
                  </a:lnTo>
                  <a:lnTo>
                    <a:pt x="536878" y="2547"/>
                  </a:lnTo>
                  <a:lnTo>
                    <a:pt x="547927" y="9679"/>
                  </a:lnTo>
                  <a:lnTo>
                    <a:pt x="555538" y="20633"/>
                  </a:lnTo>
                  <a:lnTo>
                    <a:pt x="558372" y="34643"/>
                  </a:lnTo>
                  <a:lnTo>
                    <a:pt x="555538" y="48653"/>
                  </a:lnTo>
                  <a:lnTo>
                    <a:pt x="547927" y="59607"/>
                  </a:lnTo>
                  <a:lnTo>
                    <a:pt x="536878" y="66739"/>
                  </a:lnTo>
                  <a:lnTo>
                    <a:pt x="523728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72110" y="1751477"/>
              <a:ext cx="101891" cy="10189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37007" y="255032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5" h="1969135">
                  <a:moveTo>
                    <a:pt x="44843" y="1349044"/>
                  </a:moveTo>
                  <a:lnTo>
                    <a:pt x="27520" y="1352613"/>
                  </a:lnTo>
                  <a:lnTo>
                    <a:pt x="13246" y="1362303"/>
                  </a:lnTo>
                  <a:lnTo>
                    <a:pt x="3568" y="1376565"/>
                  </a:lnTo>
                  <a:lnTo>
                    <a:pt x="0" y="1393888"/>
                  </a:lnTo>
                  <a:lnTo>
                    <a:pt x="0" y="1923719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20" y="1964994"/>
                  </a:lnTo>
                  <a:lnTo>
                    <a:pt x="44843" y="1968550"/>
                  </a:lnTo>
                  <a:lnTo>
                    <a:pt x="44843" y="1349044"/>
                  </a:lnTo>
                  <a:close/>
                </a:path>
                <a:path w="4204335" h="1969135">
                  <a:moveTo>
                    <a:pt x="44843" y="597077"/>
                  </a:moveTo>
                  <a:lnTo>
                    <a:pt x="27520" y="600329"/>
                  </a:lnTo>
                  <a:lnTo>
                    <a:pt x="13246" y="609307"/>
                  </a:lnTo>
                  <a:lnTo>
                    <a:pt x="3568" y="622871"/>
                  </a:lnTo>
                  <a:lnTo>
                    <a:pt x="0" y="639864"/>
                  </a:lnTo>
                  <a:lnTo>
                    <a:pt x="0" y="1169733"/>
                  </a:lnTo>
                  <a:lnTo>
                    <a:pt x="3568" y="1187056"/>
                  </a:lnTo>
                  <a:lnTo>
                    <a:pt x="13246" y="1201318"/>
                  </a:lnTo>
                  <a:lnTo>
                    <a:pt x="27520" y="1210995"/>
                  </a:lnTo>
                  <a:lnTo>
                    <a:pt x="44843" y="1214564"/>
                  </a:lnTo>
                  <a:lnTo>
                    <a:pt x="44843" y="597077"/>
                  </a:lnTo>
                  <a:close/>
                </a:path>
                <a:path w="4204335" h="1969135">
                  <a:moveTo>
                    <a:pt x="44843" y="0"/>
                  </a:moveTo>
                  <a:lnTo>
                    <a:pt x="27520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20" y="338785"/>
                  </a:lnTo>
                  <a:lnTo>
                    <a:pt x="44843" y="342353"/>
                  </a:lnTo>
                  <a:lnTo>
                    <a:pt x="44843" y="0"/>
                  </a:lnTo>
                  <a:close/>
                </a:path>
                <a:path w="4204335" h="1969135">
                  <a:moveTo>
                    <a:pt x="4204106" y="845705"/>
                  </a:moveTo>
                  <a:lnTo>
                    <a:pt x="4200537" y="828382"/>
                  </a:lnTo>
                  <a:lnTo>
                    <a:pt x="4190847" y="814120"/>
                  </a:lnTo>
                  <a:lnTo>
                    <a:pt x="4176585" y="804430"/>
                  </a:lnTo>
                  <a:lnTo>
                    <a:pt x="4159262" y="800862"/>
                  </a:lnTo>
                  <a:lnTo>
                    <a:pt x="4159262" y="1793328"/>
                  </a:lnTo>
                  <a:lnTo>
                    <a:pt x="4176585" y="1789760"/>
                  </a:lnTo>
                  <a:lnTo>
                    <a:pt x="4190847" y="1780070"/>
                  </a:lnTo>
                  <a:lnTo>
                    <a:pt x="4200537" y="1765808"/>
                  </a:lnTo>
                  <a:lnTo>
                    <a:pt x="4204106" y="1748485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81851" y="144987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5" y="8316494"/>
                  </a:moveTo>
                  <a:lnTo>
                    <a:pt x="609319" y="8316494"/>
                  </a:lnTo>
                  <a:lnTo>
                    <a:pt x="561736" y="8314659"/>
                  </a:lnTo>
                  <a:lnTo>
                    <a:pt x="515149" y="8309245"/>
                  </a:lnTo>
                  <a:lnTo>
                    <a:pt x="469693" y="8300387"/>
                  </a:lnTo>
                  <a:lnTo>
                    <a:pt x="425505" y="8288223"/>
                  </a:lnTo>
                  <a:lnTo>
                    <a:pt x="382720" y="8272887"/>
                  </a:lnTo>
                  <a:lnTo>
                    <a:pt x="341474" y="8254515"/>
                  </a:lnTo>
                  <a:lnTo>
                    <a:pt x="301904" y="8233244"/>
                  </a:lnTo>
                  <a:lnTo>
                    <a:pt x="264146" y="8209210"/>
                  </a:lnTo>
                  <a:lnTo>
                    <a:pt x="228335" y="8182548"/>
                  </a:lnTo>
                  <a:lnTo>
                    <a:pt x="194607" y="8153395"/>
                  </a:lnTo>
                  <a:lnTo>
                    <a:pt x="163099" y="8121887"/>
                  </a:lnTo>
                  <a:lnTo>
                    <a:pt x="133946" y="8088159"/>
                  </a:lnTo>
                  <a:lnTo>
                    <a:pt x="107284" y="8052348"/>
                  </a:lnTo>
                  <a:lnTo>
                    <a:pt x="83250" y="8014589"/>
                  </a:lnTo>
                  <a:lnTo>
                    <a:pt x="61979" y="7975018"/>
                  </a:lnTo>
                  <a:lnTo>
                    <a:pt x="43607" y="7933772"/>
                  </a:lnTo>
                  <a:lnTo>
                    <a:pt x="28271" y="7890987"/>
                  </a:lnTo>
                  <a:lnTo>
                    <a:pt x="16106" y="7846798"/>
                  </a:lnTo>
                  <a:lnTo>
                    <a:pt x="7249" y="7801341"/>
                  </a:lnTo>
                  <a:lnTo>
                    <a:pt x="1834" y="7754752"/>
                  </a:lnTo>
                  <a:lnTo>
                    <a:pt x="78" y="7709211"/>
                  </a:lnTo>
                  <a:lnTo>
                    <a:pt x="0" y="609318"/>
                  </a:lnTo>
                  <a:lnTo>
                    <a:pt x="764" y="578464"/>
                  </a:lnTo>
                  <a:lnTo>
                    <a:pt x="6877" y="516756"/>
                  </a:lnTo>
                  <a:lnTo>
                    <a:pt x="15315" y="472082"/>
                  </a:lnTo>
                  <a:lnTo>
                    <a:pt x="26492" y="427950"/>
                  </a:lnTo>
                  <a:lnTo>
                    <a:pt x="42286" y="386173"/>
                  </a:lnTo>
                  <a:lnTo>
                    <a:pt x="61136" y="344395"/>
                  </a:lnTo>
                  <a:lnTo>
                    <a:pt x="82055" y="305996"/>
                  </a:lnTo>
                  <a:lnTo>
                    <a:pt x="105204" y="268996"/>
                  </a:lnTo>
                  <a:lnTo>
                    <a:pt x="135198" y="226584"/>
                  </a:lnTo>
                  <a:lnTo>
                    <a:pt x="164111" y="192958"/>
                  </a:lnTo>
                  <a:lnTo>
                    <a:pt x="190030" y="167804"/>
                  </a:lnTo>
                  <a:lnTo>
                    <a:pt x="211427" y="148063"/>
                  </a:lnTo>
                  <a:lnTo>
                    <a:pt x="262584" y="108045"/>
                  </a:lnTo>
                  <a:lnTo>
                    <a:pt x="305836" y="80812"/>
                  </a:lnTo>
                  <a:lnTo>
                    <a:pt x="351620" y="57114"/>
                  </a:lnTo>
                  <a:lnTo>
                    <a:pt x="399673" y="37189"/>
                  </a:lnTo>
                  <a:lnTo>
                    <a:pt x="449732" y="21277"/>
                  </a:lnTo>
                  <a:lnTo>
                    <a:pt x="501534" y="9615"/>
                  </a:lnTo>
                  <a:lnTo>
                    <a:pt x="555438" y="2359"/>
                  </a:lnTo>
                  <a:lnTo>
                    <a:pt x="556680" y="2359"/>
                  </a:lnTo>
                  <a:lnTo>
                    <a:pt x="609319" y="0"/>
                  </a:lnTo>
                  <a:lnTo>
                    <a:pt x="3507147" y="0"/>
                  </a:lnTo>
                  <a:lnTo>
                    <a:pt x="3561565" y="2359"/>
                  </a:lnTo>
                  <a:lnTo>
                    <a:pt x="3614644" y="9329"/>
                  </a:lnTo>
                  <a:lnTo>
                    <a:pt x="3666193" y="20740"/>
                  </a:lnTo>
                  <a:lnTo>
                    <a:pt x="3716022" y="36426"/>
                  </a:lnTo>
                  <a:lnTo>
                    <a:pt x="3726507" y="40757"/>
                  </a:lnTo>
                  <a:lnTo>
                    <a:pt x="609319" y="40757"/>
                  </a:lnTo>
                  <a:lnTo>
                    <a:pt x="560286" y="42845"/>
                  </a:lnTo>
                  <a:lnTo>
                    <a:pt x="512407" y="48998"/>
                  </a:lnTo>
                  <a:lnTo>
                    <a:pt x="465852" y="59046"/>
                  </a:lnTo>
                  <a:lnTo>
                    <a:pt x="420793" y="72820"/>
                  </a:lnTo>
                  <a:lnTo>
                    <a:pt x="377401" y="90150"/>
                  </a:lnTo>
                  <a:lnTo>
                    <a:pt x="335847" y="110868"/>
                  </a:lnTo>
                  <a:lnTo>
                    <a:pt x="296302" y="134802"/>
                  </a:lnTo>
                  <a:lnTo>
                    <a:pt x="258937" y="161786"/>
                  </a:lnTo>
                  <a:lnTo>
                    <a:pt x="223923" y="191648"/>
                  </a:lnTo>
                  <a:lnTo>
                    <a:pt x="191432" y="224219"/>
                  </a:lnTo>
                  <a:lnTo>
                    <a:pt x="161634" y="259331"/>
                  </a:lnTo>
                  <a:lnTo>
                    <a:pt x="134701" y="296814"/>
                  </a:lnTo>
                  <a:lnTo>
                    <a:pt x="110804" y="336499"/>
                  </a:lnTo>
                  <a:lnTo>
                    <a:pt x="90114" y="378215"/>
                  </a:lnTo>
                  <a:lnTo>
                    <a:pt x="72802" y="421795"/>
                  </a:lnTo>
                  <a:lnTo>
                    <a:pt x="59039" y="467068"/>
                  </a:lnTo>
                  <a:lnTo>
                    <a:pt x="48996" y="513865"/>
                  </a:lnTo>
                  <a:lnTo>
                    <a:pt x="42845" y="562017"/>
                  </a:lnTo>
                  <a:lnTo>
                    <a:pt x="40843" y="609318"/>
                  </a:lnTo>
                  <a:lnTo>
                    <a:pt x="40757" y="7709211"/>
                  </a:lnTo>
                  <a:lnTo>
                    <a:pt x="42845" y="7758242"/>
                  </a:lnTo>
                  <a:lnTo>
                    <a:pt x="48996" y="7806120"/>
                  </a:lnTo>
                  <a:lnTo>
                    <a:pt x="59039" y="7852673"/>
                  </a:lnTo>
                  <a:lnTo>
                    <a:pt x="72802" y="7897731"/>
                  </a:lnTo>
                  <a:lnTo>
                    <a:pt x="90114" y="7941121"/>
                  </a:lnTo>
                  <a:lnTo>
                    <a:pt x="110804" y="7982674"/>
                  </a:lnTo>
                  <a:lnTo>
                    <a:pt x="134701" y="8022218"/>
                  </a:lnTo>
                  <a:lnTo>
                    <a:pt x="161634" y="8059582"/>
                  </a:lnTo>
                  <a:lnTo>
                    <a:pt x="191432" y="8094595"/>
                  </a:lnTo>
                  <a:lnTo>
                    <a:pt x="223923" y="8127085"/>
                  </a:lnTo>
                  <a:lnTo>
                    <a:pt x="258937" y="8156881"/>
                  </a:lnTo>
                  <a:lnTo>
                    <a:pt x="296302" y="8183813"/>
                  </a:lnTo>
                  <a:lnTo>
                    <a:pt x="335847" y="8207710"/>
                  </a:lnTo>
                  <a:lnTo>
                    <a:pt x="377401" y="8228399"/>
                  </a:lnTo>
                  <a:lnTo>
                    <a:pt x="420793" y="8245711"/>
                  </a:lnTo>
                  <a:lnTo>
                    <a:pt x="465852" y="8259473"/>
                  </a:lnTo>
                  <a:lnTo>
                    <a:pt x="512407" y="8269515"/>
                  </a:lnTo>
                  <a:lnTo>
                    <a:pt x="560286" y="8275666"/>
                  </a:lnTo>
                  <a:lnTo>
                    <a:pt x="609319" y="8277754"/>
                  </a:lnTo>
                  <a:lnTo>
                    <a:pt x="3718129" y="8277754"/>
                  </a:lnTo>
                  <a:lnTo>
                    <a:pt x="3688923" y="8288223"/>
                  </a:lnTo>
                  <a:lnTo>
                    <a:pt x="3644734" y="8300387"/>
                  </a:lnTo>
                  <a:lnTo>
                    <a:pt x="3599277" y="8309245"/>
                  </a:lnTo>
                  <a:lnTo>
                    <a:pt x="3552689" y="8314659"/>
                  </a:lnTo>
                  <a:lnTo>
                    <a:pt x="3505105" y="8316494"/>
                  </a:lnTo>
                  <a:close/>
                </a:path>
                <a:path w="4114800" h="8316595">
                  <a:moveTo>
                    <a:pt x="3718129" y="8277754"/>
                  </a:moveTo>
                  <a:lnTo>
                    <a:pt x="3505105" y="8277754"/>
                  </a:lnTo>
                  <a:lnTo>
                    <a:pt x="3554136" y="8275666"/>
                  </a:lnTo>
                  <a:lnTo>
                    <a:pt x="3602015" y="8269515"/>
                  </a:lnTo>
                  <a:lnTo>
                    <a:pt x="3648569" y="8259473"/>
                  </a:lnTo>
                  <a:lnTo>
                    <a:pt x="3693628" y="8245711"/>
                  </a:lnTo>
                  <a:lnTo>
                    <a:pt x="3737021" y="8228399"/>
                  </a:lnTo>
                  <a:lnTo>
                    <a:pt x="3778576" y="8207710"/>
                  </a:lnTo>
                  <a:lnTo>
                    <a:pt x="3818122" y="8183813"/>
                  </a:lnTo>
                  <a:lnTo>
                    <a:pt x="3855488" y="8156881"/>
                  </a:lnTo>
                  <a:lnTo>
                    <a:pt x="3890503" y="8127085"/>
                  </a:lnTo>
                  <a:lnTo>
                    <a:pt x="3922995" y="8094595"/>
                  </a:lnTo>
                  <a:lnTo>
                    <a:pt x="3952794" y="8059582"/>
                  </a:lnTo>
                  <a:lnTo>
                    <a:pt x="3979729" y="8022218"/>
                  </a:lnTo>
                  <a:lnTo>
                    <a:pt x="4003627" y="7982674"/>
                  </a:lnTo>
                  <a:lnTo>
                    <a:pt x="4024318" y="7941121"/>
                  </a:lnTo>
                  <a:lnTo>
                    <a:pt x="4041632" y="7897731"/>
                  </a:lnTo>
                  <a:lnTo>
                    <a:pt x="4055395" y="7852673"/>
                  </a:lnTo>
                  <a:lnTo>
                    <a:pt x="4065439" y="7806120"/>
                  </a:lnTo>
                  <a:lnTo>
                    <a:pt x="4071590" y="7758242"/>
                  </a:lnTo>
                  <a:lnTo>
                    <a:pt x="4073679" y="7709211"/>
                  </a:lnTo>
                  <a:lnTo>
                    <a:pt x="4073679" y="609318"/>
                  </a:lnTo>
                  <a:lnTo>
                    <a:pt x="4071664" y="562017"/>
                  </a:lnTo>
                  <a:lnTo>
                    <a:pt x="4071590" y="560286"/>
                  </a:lnTo>
                  <a:lnTo>
                    <a:pt x="4065439" y="512407"/>
                  </a:lnTo>
                  <a:lnTo>
                    <a:pt x="4055395" y="465852"/>
                  </a:lnTo>
                  <a:lnTo>
                    <a:pt x="4041632" y="420793"/>
                  </a:lnTo>
                  <a:lnTo>
                    <a:pt x="4024318" y="377401"/>
                  </a:lnTo>
                  <a:lnTo>
                    <a:pt x="4003627" y="335846"/>
                  </a:lnTo>
                  <a:lnTo>
                    <a:pt x="3979729" y="296301"/>
                  </a:lnTo>
                  <a:lnTo>
                    <a:pt x="3952794" y="258936"/>
                  </a:lnTo>
                  <a:lnTo>
                    <a:pt x="3922995" y="223922"/>
                  </a:lnTo>
                  <a:lnTo>
                    <a:pt x="3890503" y="191431"/>
                  </a:lnTo>
                  <a:lnTo>
                    <a:pt x="3855488" y="161634"/>
                  </a:lnTo>
                  <a:lnTo>
                    <a:pt x="3818263" y="134802"/>
                  </a:lnTo>
                  <a:lnTo>
                    <a:pt x="3778682" y="110868"/>
                  </a:lnTo>
                  <a:lnTo>
                    <a:pt x="3737095" y="90150"/>
                  </a:lnTo>
                  <a:lnTo>
                    <a:pt x="3693676" y="72820"/>
                  </a:lnTo>
                  <a:lnTo>
                    <a:pt x="3648595" y="59046"/>
                  </a:lnTo>
                  <a:lnTo>
                    <a:pt x="3602026" y="48998"/>
                  </a:lnTo>
                  <a:lnTo>
                    <a:pt x="3554138" y="42845"/>
                  </a:lnTo>
                  <a:lnTo>
                    <a:pt x="3505105" y="40757"/>
                  </a:lnTo>
                  <a:lnTo>
                    <a:pt x="3726507" y="40757"/>
                  </a:lnTo>
                  <a:lnTo>
                    <a:pt x="3763942" y="56219"/>
                  </a:lnTo>
                  <a:lnTo>
                    <a:pt x="3809760" y="79953"/>
                  </a:lnTo>
                  <a:lnTo>
                    <a:pt x="3853288" y="107460"/>
                  </a:lnTo>
                  <a:lnTo>
                    <a:pt x="3894334" y="138573"/>
                  </a:lnTo>
                  <a:lnTo>
                    <a:pt x="3926430" y="166944"/>
                  </a:lnTo>
                  <a:lnTo>
                    <a:pt x="3966423" y="210154"/>
                  </a:lnTo>
                  <a:lnTo>
                    <a:pt x="3994187" y="244543"/>
                  </a:lnTo>
                  <a:lnTo>
                    <a:pt x="4019128" y="281223"/>
                  </a:lnTo>
                  <a:lnTo>
                    <a:pt x="4041831" y="318159"/>
                  </a:lnTo>
                  <a:lnTo>
                    <a:pt x="4064433" y="364615"/>
                  </a:lnTo>
                  <a:lnTo>
                    <a:pt x="4081120" y="406583"/>
                  </a:lnTo>
                  <a:lnTo>
                    <a:pt x="4095830" y="457498"/>
                  </a:lnTo>
                  <a:lnTo>
                    <a:pt x="4107551" y="516469"/>
                  </a:lnTo>
                  <a:lnTo>
                    <a:pt x="4113665" y="577603"/>
                  </a:lnTo>
                  <a:lnTo>
                    <a:pt x="4114430" y="609318"/>
                  </a:lnTo>
                  <a:lnTo>
                    <a:pt x="4114352" y="7709211"/>
                  </a:lnTo>
                  <a:lnTo>
                    <a:pt x="4112595" y="7754752"/>
                  </a:lnTo>
                  <a:lnTo>
                    <a:pt x="4107181" y="7801341"/>
                  </a:lnTo>
                  <a:lnTo>
                    <a:pt x="4098324" y="7846798"/>
                  </a:lnTo>
                  <a:lnTo>
                    <a:pt x="4086159" y="7890987"/>
                  </a:lnTo>
                  <a:lnTo>
                    <a:pt x="4070823" y="7933772"/>
                  </a:lnTo>
                  <a:lnTo>
                    <a:pt x="4052451" y="7975018"/>
                  </a:lnTo>
                  <a:lnTo>
                    <a:pt x="4031180" y="8014589"/>
                  </a:lnTo>
                  <a:lnTo>
                    <a:pt x="4007146" y="8052348"/>
                  </a:lnTo>
                  <a:lnTo>
                    <a:pt x="3980485" y="8088159"/>
                  </a:lnTo>
                  <a:lnTo>
                    <a:pt x="3951332" y="8121887"/>
                  </a:lnTo>
                  <a:lnTo>
                    <a:pt x="3919823" y="8153395"/>
                  </a:lnTo>
                  <a:lnTo>
                    <a:pt x="3886095" y="8182548"/>
                  </a:lnTo>
                  <a:lnTo>
                    <a:pt x="3850284" y="8209210"/>
                  </a:lnTo>
                  <a:lnTo>
                    <a:pt x="3812525" y="8233244"/>
                  </a:lnTo>
                  <a:lnTo>
                    <a:pt x="3772954" y="8254515"/>
                  </a:lnTo>
                  <a:lnTo>
                    <a:pt x="3731708" y="8272887"/>
                  </a:lnTo>
                  <a:lnTo>
                    <a:pt x="3718129" y="827775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1519367" y="1230711"/>
            <a:ext cx="4204335" cy="8316595"/>
            <a:chOff x="11519367" y="1230711"/>
            <a:chExt cx="4204335" cy="8316595"/>
          </a:xfrm>
        </p:grpSpPr>
        <p:sp>
          <p:nvSpPr>
            <p:cNvPr id="18" name="object 18"/>
            <p:cNvSpPr/>
            <p:nvPr/>
          </p:nvSpPr>
          <p:spPr>
            <a:xfrm>
              <a:off x="11604955" y="1271469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67"/>
                  </a:moveTo>
                  <a:lnTo>
                    <a:pt x="568543" y="8234967"/>
                  </a:lnTo>
                  <a:lnTo>
                    <a:pt x="519512" y="8232879"/>
                  </a:lnTo>
                  <a:lnTo>
                    <a:pt x="471634" y="8226728"/>
                  </a:lnTo>
                  <a:lnTo>
                    <a:pt x="425081" y="8216686"/>
                  </a:lnTo>
                  <a:lnTo>
                    <a:pt x="380023" y="8202923"/>
                  </a:lnTo>
                  <a:lnTo>
                    <a:pt x="336632" y="8185611"/>
                  </a:lnTo>
                  <a:lnTo>
                    <a:pt x="295079" y="8164922"/>
                  </a:lnTo>
                  <a:lnTo>
                    <a:pt x="255535" y="8141025"/>
                  </a:lnTo>
                  <a:lnTo>
                    <a:pt x="218172" y="8114092"/>
                  </a:lnTo>
                  <a:lnTo>
                    <a:pt x="183159" y="8084294"/>
                  </a:lnTo>
                  <a:lnTo>
                    <a:pt x="150669" y="8051803"/>
                  </a:lnTo>
                  <a:lnTo>
                    <a:pt x="120872" y="8016789"/>
                  </a:lnTo>
                  <a:lnTo>
                    <a:pt x="93940" y="7979423"/>
                  </a:lnTo>
                  <a:lnTo>
                    <a:pt x="70044" y="7939877"/>
                  </a:lnTo>
                  <a:lnTo>
                    <a:pt x="49354" y="7898322"/>
                  </a:lnTo>
                  <a:lnTo>
                    <a:pt x="32043" y="7854928"/>
                  </a:lnTo>
                  <a:lnTo>
                    <a:pt x="18281" y="7809868"/>
                  </a:lnTo>
                  <a:lnTo>
                    <a:pt x="8239" y="7763311"/>
                  </a:lnTo>
                  <a:lnTo>
                    <a:pt x="2088" y="7715429"/>
                  </a:lnTo>
                  <a:lnTo>
                    <a:pt x="0" y="7666393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1" y="425095"/>
                  </a:lnTo>
                  <a:lnTo>
                    <a:pt x="32043" y="380036"/>
                  </a:lnTo>
                  <a:lnTo>
                    <a:pt x="49310" y="336755"/>
                  </a:lnTo>
                  <a:lnTo>
                    <a:pt x="70044" y="295089"/>
                  </a:lnTo>
                  <a:lnTo>
                    <a:pt x="93940" y="255544"/>
                  </a:lnTo>
                  <a:lnTo>
                    <a:pt x="120872" y="218179"/>
                  </a:lnTo>
                  <a:lnTo>
                    <a:pt x="150669" y="183165"/>
                  </a:lnTo>
                  <a:lnTo>
                    <a:pt x="183159" y="150674"/>
                  </a:lnTo>
                  <a:lnTo>
                    <a:pt x="218172" y="120876"/>
                  </a:lnTo>
                  <a:lnTo>
                    <a:pt x="255535" y="93943"/>
                  </a:lnTo>
                  <a:lnTo>
                    <a:pt x="295079" y="70046"/>
                  </a:lnTo>
                  <a:lnTo>
                    <a:pt x="336632" y="49356"/>
                  </a:lnTo>
                  <a:lnTo>
                    <a:pt x="380023" y="32044"/>
                  </a:lnTo>
                  <a:lnTo>
                    <a:pt x="425081" y="18281"/>
                  </a:lnTo>
                  <a:lnTo>
                    <a:pt x="471634" y="8239"/>
                  </a:lnTo>
                  <a:lnTo>
                    <a:pt x="519512" y="2088"/>
                  </a:lnTo>
                  <a:lnTo>
                    <a:pt x="568543" y="0"/>
                  </a:lnTo>
                  <a:lnTo>
                    <a:pt x="3464356" y="0"/>
                  </a:lnTo>
                  <a:lnTo>
                    <a:pt x="3513387" y="2088"/>
                  </a:lnTo>
                  <a:lnTo>
                    <a:pt x="3561265" y="8239"/>
                  </a:lnTo>
                  <a:lnTo>
                    <a:pt x="3607819" y="18281"/>
                  </a:lnTo>
                  <a:lnTo>
                    <a:pt x="3652876" y="32044"/>
                  </a:lnTo>
                  <a:lnTo>
                    <a:pt x="3696267" y="49356"/>
                  </a:lnTo>
                  <a:lnTo>
                    <a:pt x="3737820" y="70046"/>
                  </a:lnTo>
                  <a:lnTo>
                    <a:pt x="3777364" y="93943"/>
                  </a:lnTo>
                  <a:lnTo>
                    <a:pt x="3814728" y="120876"/>
                  </a:lnTo>
                  <a:lnTo>
                    <a:pt x="3849740" y="150674"/>
                  </a:lnTo>
                  <a:lnTo>
                    <a:pt x="3882230" y="183165"/>
                  </a:lnTo>
                  <a:lnTo>
                    <a:pt x="3904979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6" y="264134"/>
                  </a:lnTo>
                  <a:lnTo>
                    <a:pt x="327683" y="292460"/>
                  </a:lnTo>
                  <a:lnTo>
                    <a:pt x="294495" y="325647"/>
                  </a:lnTo>
                  <a:lnTo>
                    <a:pt x="266168" y="363169"/>
                  </a:lnTo>
                  <a:lnTo>
                    <a:pt x="243223" y="404503"/>
                  </a:lnTo>
                  <a:lnTo>
                    <a:pt x="226185" y="449126"/>
                  </a:lnTo>
                  <a:lnTo>
                    <a:pt x="215579" y="496514"/>
                  </a:lnTo>
                  <a:lnTo>
                    <a:pt x="211927" y="546143"/>
                  </a:lnTo>
                  <a:lnTo>
                    <a:pt x="211927" y="7699007"/>
                  </a:lnTo>
                  <a:lnTo>
                    <a:pt x="215579" y="7748636"/>
                  </a:lnTo>
                  <a:lnTo>
                    <a:pt x="226185" y="7796024"/>
                  </a:lnTo>
                  <a:lnTo>
                    <a:pt x="243223" y="7840647"/>
                  </a:lnTo>
                  <a:lnTo>
                    <a:pt x="266168" y="7881983"/>
                  </a:lnTo>
                  <a:lnTo>
                    <a:pt x="294495" y="7919506"/>
                  </a:lnTo>
                  <a:lnTo>
                    <a:pt x="327683" y="7952693"/>
                  </a:lnTo>
                  <a:lnTo>
                    <a:pt x="365206" y="7981021"/>
                  </a:lnTo>
                  <a:lnTo>
                    <a:pt x="406542" y="8003966"/>
                  </a:lnTo>
                  <a:lnTo>
                    <a:pt x="451165" y="8021003"/>
                  </a:lnTo>
                  <a:lnTo>
                    <a:pt x="498553" y="8031610"/>
                  </a:lnTo>
                  <a:lnTo>
                    <a:pt x="548182" y="8035262"/>
                  </a:lnTo>
                  <a:lnTo>
                    <a:pt x="3896307" y="8035262"/>
                  </a:lnTo>
                  <a:lnTo>
                    <a:pt x="3882230" y="8051803"/>
                  </a:lnTo>
                  <a:lnTo>
                    <a:pt x="3849740" y="8084294"/>
                  </a:lnTo>
                  <a:lnTo>
                    <a:pt x="3814728" y="8114092"/>
                  </a:lnTo>
                  <a:lnTo>
                    <a:pt x="3777364" y="8141025"/>
                  </a:lnTo>
                  <a:lnTo>
                    <a:pt x="3737820" y="8164922"/>
                  </a:lnTo>
                  <a:lnTo>
                    <a:pt x="3696267" y="8185611"/>
                  </a:lnTo>
                  <a:lnTo>
                    <a:pt x="3652876" y="8202923"/>
                  </a:lnTo>
                  <a:lnTo>
                    <a:pt x="3607819" y="8216686"/>
                  </a:lnTo>
                  <a:lnTo>
                    <a:pt x="3561265" y="8226728"/>
                  </a:lnTo>
                  <a:lnTo>
                    <a:pt x="3513387" y="8232879"/>
                  </a:lnTo>
                  <a:lnTo>
                    <a:pt x="3464356" y="8234967"/>
                  </a:lnTo>
                  <a:close/>
                </a:path>
                <a:path w="4033519" h="8235315">
                  <a:moveTo>
                    <a:pt x="2861127" y="491121"/>
                  </a:moveTo>
                  <a:lnTo>
                    <a:pt x="1175826" y="491121"/>
                  </a:lnTo>
                  <a:lnTo>
                    <a:pt x="1125709" y="484300"/>
                  </a:lnTo>
                  <a:lnTo>
                    <a:pt x="1080510" y="465082"/>
                  </a:lnTo>
                  <a:lnTo>
                    <a:pt x="1042099" y="435335"/>
                  </a:lnTo>
                  <a:lnTo>
                    <a:pt x="1012348" y="396928"/>
                  </a:lnTo>
                  <a:lnTo>
                    <a:pt x="993125" y="351728"/>
                  </a:lnTo>
                  <a:lnTo>
                    <a:pt x="986302" y="301602"/>
                  </a:lnTo>
                  <a:lnTo>
                    <a:pt x="98630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26" y="260844"/>
                  </a:lnTo>
                  <a:lnTo>
                    <a:pt x="2481294" y="264792"/>
                  </a:lnTo>
                  <a:lnTo>
                    <a:pt x="2465028" y="275618"/>
                  </a:lnTo>
                  <a:lnTo>
                    <a:pt x="2463959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8"/>
                  </a:lnTo>
                  <a:lnTo>
                    <a:pt x="1716664" y="297781"/>
                  </a:lnTo>
                  <a:lnTo>
                    <a:pt x="1713829" y="311792"/>
                  </a:lnTo>
                  <a:lnTo>
                    <a:pt x="1716632" y="325647"/>
                  </a:lnTo>
                  <a:lnTo>
                    <a:pt x="1716664" y="325802"/>
                  </a:lnTo>
                  <a:lnTo>
                    <a:pt x="1724276" y="336755"/>
                  </a:lnTo>
                  <a:lnTo>
                    <a:pt x="1735329" y="343888"/>
                  </a:lnTo>
                  <a:lnTo>
                    <a:pt x="1748485" y="346435"/>
                  </a:lnTo>
                  <a:lnTo>
                    <a:pt x="2463240" y="346435"/>
                  </a:lnTo>
                  <a:lnTo>
                    <a:pt x="2464262" y="347962"/>
                  </a:lnTo>
                  <a:lnTo>
                    <a:pt x="2480432" y="358788"/>
                  </a:lnTo>
                  <a:lnTo>
                    <a:pt x="2500426" y="362736"/>
                  </a:lnTo>
                  <a:lnTo>
                    <a:pt x="3039150" y="362736"/>
                  </a:lnTo>
                  <a:lnTo>
                    <a:pt x="3024612" y="396928"/>
                  </a:lnTo>
                  <a:lnTo>
                    <a:pt x="2994865" y="435335"/>
                  </a:lnTo>
                  <a:lnTo>
                    <a:pt x="2956457" y="465082"/>
                  </a:lnTo>
                  <a:lnTo>
                    <a:pt x="2911255" y="484300"/>
                  </a:lnTo>
                  <a:lnTo>
                    <a:pt x="2861127" y="491121"/>
                  </a:lnTo>
                  <a:close/>
                </a:path>
                <a:path w="4033519" h="8235315">
                  <a:moveTo>
                    <a:pt x="3896307" y="8035262"/>
                  </a:moveTo>
                  <a:lnTo>
                    <a:pt x="3488801" y="8035262"/>
                  </a:lnTo>
                  <a:lnTo>
                    <a:pt x="3538430" y="8031610"/>
                  </a:lnTo>
                  <a:lnTo>
                    <a:pt x="3585818" y="8021003"/>
                  </a:lnTo>
                  <a:lnTo>
                    <a:pt x="3630442" y="8003966"/>
                  </a:lnTo>
                  <a:lnTo>
                    <a:pt x="3671777" y="7981021"/>
                  </a:lnTo>
                  <a:lnTo>
                    <a:pt x="3709301" y="7952693"/>
                  </a:lnTo>
                  <a:lnTo>
                    <a:pt x="3742488" y="7919506"/>
                  </a:lnTo>
                  <a:lnTo>
                    <a:pt x="3770816" y="7881983"/>
                  </a:lnTo>
                  <a:lnTo>
                    <a:pt x="3793761" y="7840647"/>
                  </a:lnTo>
                  <a:lnTo>
                    <a:pt x="3810798" y="7796024"/>
                  </a:lnTo>
                  <a:lnTo>
                    <a:pt x="3821405" y="7748636"/>
                  </a:lnTo>
                  <a:lnTo>
                    <a:pt x="3825057" y="7699007"/>
                  </a:lnTo>
                  <a:lnTo>
                    <a:pt x="3823014" y="7699007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6" y="449126"/>
                  </a:lnTo>
                  <a:lnTo>
                    <a:pt x="3791718" y="404503"/>
                  </a:lnTo>
                  <a:lnTo>
                    <a:pt x="3768774" y="363169"/>
                  </a:lnTo>
                  <a:lnTo>
                    <a:pt x="3740563" y="325802"/>
                  </a:lnTo>
                  <a:lnTo>
                    <a:pt x="3740446" y="325647"/>
                  </a:lnTo>
                  <a:lnTo>
                    <a:pt x="3707258" y="292460"/>
                  </a:lnTo>
                  <a:lnTo>
                    <a:pt x="3669735" y="264134"/>
                  </a:lnTo>
                  <a:lnTo>
                    <a:pt x="3628400" y="241191"/>
                  </a:lnTo>
                  <a:lnTo>
                    <a:pt x="3583776" y="224154"/>
                  </a:lnTo>
                  <a:lnTo>
                    <a:pt x="3536388" y="213549"/>
                  </a:lnTo>
                  <a:lnTo>
                    <a:pt x="3486759" y="209897"/>
                  </a:lnTo>
                  <a:lnTo>
                    <a:pt x="3904979" y="209897"/>
                  </a:lnTo>
                  <a:lnTo>
                    <a:pt x="3938959" y="255544"/>
                  </a:lnTo>
                  <a:lnTo>
                    <a:pt x="3962855" y="295089"/>
                  </a:lnTo>
                  <a:lnTo>
                    <a:pt x="3983589" y="336755"/>
                  </a:lnTo>
                  <a:lnTo>
                    <a:pt x="4000856" y="380036"/>
                  </a:lnTo>
                  <a:lnTo>
                    <a:pt x="4014619" y="425095"/>
                  </a:lnTo>
                  <a:lnTo>
                    <a:pt x="4024661" y="471649"/>
                  </a:lnTo>
                  <a:lnTo>
                    <a:pt x="4030811" y="519529"/>
                  </a:lnTo>
                  <a:lnTo>
                    <a:pt x="4032900" y="568561"/>
                  </a:lnTo>
                  <a:lnTo>
                    <a:pt x="4032900" y="7666393"/>
                  </a:lnTo>
                  <a:lnTo>
                    <a:pt x="4030811" y="7715429"/>
                  </a:lnTo>
                  <a:lnTo>
                    <a:pt x="4024661" y="7763311"/>
                  </a:lnTo>
                  <a:lnTo>
                    <a:pt x="4014619" y="7809868"/>
                  </a:lnTo>
                  <a:lnTo>
                    <a:pt x="4000856" y="7854928"/>
                  </a:lnTo>
                  <a:lnTo>
                    <a:pt x="3983545" y="7898322"/>
                  </a:lnTo>
                  <a:lnTo>
                    <a:pt x="3962855" y="7939877"/>
                  </a:lnTo>
                  <a:lnTo>
                    <a:pt x="3938959" y="7979423"/>
                  </a:lnTo>
                  <a:lnTo>
                    <a:pt x="3912027" y="8016789"/>
                  </a:lnTo>
                  <a:lnTo>
                    <a:pt x="3896307" y="8035262"/>
                  </a:lnTo>
                  <a:close/>
                </a:path>
                <a:path w="4033519" h="8235315">
                  <a:moveTo>
                    <a:pt x="3039150" y="362736"/>
                  </a:moveTo>
                  <a:lnTo>
                    <a:pt x="2500426" y="362736"/>
                  </a:lnTo>
                  <a:lnTo>
                    <a:pt x="2520425" y="358788"/>
                  </a:lnTo>
                  <a:lnTo>
                    <a:pt x="2536606" y="347962"/>
                  </a:lnTo>
                  <a:lnTo>
                    <a:pt x="2547438" y="331787"/>
                  </a:lnTo>
                  <a:lnTo>
                    <a:pt x="2551389" y="311792"/>
                  </a:lnTo>
                  <a:lnTo>
                    <a:pt x="2547438" y="291794"/>
                  </a:lnTo>
                  <a:lnTo>
                    <a:pt x="2536606" y="275618"/>
                  </a:lnTo>
                  <a:lnTo>
                    <a:pt x="2520425" y="264792"/>
                  </a:lnTo>
                  <a:lnTo>
                    <a:pt x="2500426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8"/>
                  </a:lnTo>
                  <a:lnTo>
                    <a:pt x="3039150" y="362736"/>
                  </a:lnTo>
                  <a:close/>
                </a:path>
                <a:path w="4033519" h="8235315">
                  <a:moveTo>
                    <a:pt x="2463240" y="346435"/>
                  </a:moveTo>
                  <a:lnTo>
                    <a:pt x="2237567" y="346435"/>
                  </a:lnTo>
                  <a:lnTo>
                    <a:pt x="2250705" y="343888"/>
                  </a:lnTo>
                  <a:lnTo>
                    <a:pt x="2261749" y="336755"/>
                  </a:lnTo>
                  <a:lnTo>
                    <a:pt x="2269358" y="325802"/>
                  </a:lnTo>
                  <a:lnTo>
                    <a:pt x="2272192" y="311792"/>
                  </a:lnTo>
                  <a:lnTo>
                    <a:pt x="2269358" y="297781"/>
                  </a:lnTo>
                  <a:lnTo>
                    <a:pt x="2261749" y="286828"/>
                  </a:lnTo>
                  <a:lnTo>
                    <a:pt x="2250705" y="279695"/>
                  </a:lnTo>
                  <a:lnTo>
                    <a:pt x="2237567" y="277148"/>
                  </a:lnTo>
                  <a:lnTo>
                    <a:pt x="2463959" y="277148"/>
                  </a:lnTo>
                  <a:lnTo>
                    <a:pt x="2453728" y="291794"/>
                  </a:lnTo>
                  <a:lnTo>
                    <a:pt x="2449494" y="311792"/>
                  </a:lnTo>
                  <a:lnTo>
                    <a:pt x="2453440" y="331787"/>
                  </a:lnTo>
                  <a:lnTo>
                    <a:pt x="2463240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816882" y="1481367"/>
              <a:ext cx="3611087" cy="782536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3318784" y="1548618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7"/>
                  </a:lnTo>
                  <a:lnTo>
                    <a:pt x="2834" y="48653"/>
                  </a:lnTo>
                  <a:lnTo>
                    <a:pt x="0" y="34643"/>
                  </a:lnTo>
                  <a:lnTo>
                    <a:pt x="2834" y="20633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76" y="2547"/>
                  </a:lnTo>
                  <a:lnTo>
                    <a:pt x="547919" y="9679"/>
                  </a:lnTo>
                  <a:lnTo>
                    <a:pt x="555528" y="20633"/>
                  </a:lnTo>
                  <a:lnTo>
                    <a:pt x="558363" y="34643"/>
                  </a:lnTo>
                  <a:lnTo>
                    <a:pt x="555528" y="48653"/>
                  </a:lnTo>
                  <a:lnTo>
                    <a:pt x="547919" y="59607"/>
                  </a:lnTo>
                  <a:lnTo>
                    <a:pt x="536876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54450" y="1532314"/>
              <a:ext cx="101894" cy="101891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1519357" y="2331160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43" y="1349057"/>
                  </a:moveTo>
                  <a:lnTo>
                    <a:pt x="27508" y="1352626"/>
                  </a:lnTo>
                  <a:lnTo>
                    <a:pt x="13246" y="1362303"/>
                  </a:lnTo>
                  <a:lnTo>
                    <a:pt x="3568" y="1376565"/>
                  </a:lnTo>
                  <a:lnTo>
                    <a:pt x="0" y="1393901"/>
                  </a:lnTo>
                  <a:lnTo>
                    <a:pt x="0" y="1923732"/>
                  </a:lnTo>
                  <a:lnTo>
                    <a:pt x="3568" y="1941055"/>
                  </a:lnTo>
                  <a:lnTo>
                    <a:pt x="13246" y="1955317"/>
                  </a:lnTo>
                  <a:lnTo>
                    <a:pt x="27508" y="1964994"/>
                  </a:lnTo>
                  <a:lnTo>
                    <a:pt x="44843" y="1968563"/>
                  </a:lnTo>
                  <a:lnTo>
                    <a:pt x="44843" y="1349057"/>
                  </a:lnTo>
                  <a:close/>
                </a:path>
                <a:path w="4204334" h="1969135">
                  <a:moveTo>
                    <a:pt x="44843" y="597090"/>
                  </a:moveTo>
                  <a:lnTo>
                    <a:pt x="27508" y="600341"/>
                  </a:lnTo>
                  <a:lnTo>
                    <a:pt x="13246" y="609320"/>
                  </a:lnTo>
                  <a:lnTo>
                    <a:pt x="3568" y="622884"/>
                  </a:lnTo>
                  <a:lnTo>
                    <a:pt x="0" y="639889"/>
                  </a:lnTo>
                  <a:lnTo>
                    <a:pt x="0" y="1169720"/>
                  </a:lnTo>
                  <a:lnTo>
                    <a:pt x="3568" y="1187043"/>
                  </a:lnTo>
                  <a:lnTo>
                    <a:pt x="13246" y="1201318"/>
                  </a:lnTo>
                  <a:lnTo>
                    <a:pt x="27508" y="1210983"/>
                  </a:lnTo>
                  <a:lnTo>
                    <a:pt x="44843" y="1214551"/>
                  </a:lnTo>
                  <a:lnTo>
                    <a:pt x="44843" y="597090"/>
                  </a:lnTo>
                  <a:close/>
                </a:path>
                <a:path w="4204334" h="1969135">
                  <a:moveTo>
                    <a:pt x="44843" y="0"/>
                  </a:moveTo>
                  <a:lnTo>
                    <a:pt x="27508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08" y="338797"/>
                  </a:lnTo>
                  <a:lnTo>
                    <a:pt x="44843" y="342353"/>
                  </a:lnTo>
                  <a:lnTo>
                    <a:pt x="44843" y="0"/>
                  </a:lnTo>
                  <a:close/>
                </a:path>
                <a:path w="4204334" h="1969135">
                  <a:moveTo>
                    <a:pt x="4204081" y="845718"/>
                  </a:moveTo>
                  <a:lnTo>
                    <a:pt x="4200512" y="828382"/>
                  </a:lnTo>
                  <a:lnTo>
                    <a:pt x="4190835" y="814120"/>
                  </a:lnTo>
                  <a:lnTo>
                    <a:pt x="4176572" y="804443"/>
                  </a:lnTo>
                  <a:lnTo>
                    <a:pt x="4159237" y="800874"/>
                  </a:lnTo>
                  <a:lnTo>
                    <a:pt x="4159237" y="1793303"/>
                  </a:lnTo>
                  <a:lnTo>
                    <a:pt x="4176572" y="1789747"/>
                  </a:lnTo>
                  <a:lnTo>
                    <a:pt x="4190835" y="1780070"/>
                  </a:lnTo>
                  <a:lnTo>
                    <a:pt x="4200512" y="1765808"/>
                  </a:lnTo>
                  <a:lnTo>
                    <a:pt x="4204081" y="1748472"/>
                  </a:lnTo>
                  <a:lnTo>
                    <a:pt x="4204081" y="84571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564203" y="1230711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76"/>
                  </a:moveTo>
                  <a:lnTo>
                    <a:pt x="609295" y="8316476"/>
                  </a:lnTo>
                  <a:lnTo>
                    <a:pt x="561715" y="8314641"/>
                  </a:lnTo>
                  <a:lnTo>
                    <a:pt x="515130" y="8309227"/>
                  </a:lnTo>
                  <a:lnTo>
                    <a:pt x="469677" y="8300370"/>
                  </a:lnTo>
                  <a:lnTo>
                    <a:pt x="425491" y="8288205"/>
                  </a:lnTo>
                  <a:lnTo>
                    <a:pt x="382708" y="8272869"/>
                  </a:lnTo>
                  <a:lnTo>
                    <a:pt x="341464" y="8254497"/>
                  </a:lnTo>
                  <a:lnTo>
                    <a:pt x="301896" y="8233226"/>
                  </a:lnTo>
                  <a:lnTo>
                    <a:pt x="264139" y="8209192"/>
                  </a:lnTo>
                  <a:lnTo>
                    <a:pt x="228329" y="8182531"/>
                  </a:lnTo>
                  <a:lnTo>
                    <a:pt x="194602" y="8153378"/>
                  </a:lnTo>
                  <a:lnTo>
                    <a:pt x="163095" y="8121869"/>
                  </a:lnTo>
                  <a:lnTo>
                    <a:pt x="133943" y="8088141"/>
                  </a:lnTo>
                  <a:lnTo>
                    <a:pt x="107282" y="8052330"/>
                  </a:lnTo>
                  <a:lnTo>
                    <a:pt x="83248" y="8014571"/>
                  </a:lnTo>
                  <a:lnTo>
                    <a:pt x="61978" y="7975000"/>
                  </a:lnTo>
                  <a:lnTo>
                    <a:pt x="43607" y="7933754"/>
                  </a:lnTo>
                  <a:lnTo>
                    <a:pt x="28271" y="7890969"/>
                  </a:lnTo>
                  <a:lnTo>
                    <a:pt x="16106" y="7846780"/>
                  </a:lnTo>
                  <a:lnTo>
                    <a:pt x="7249" y="7801323"/>
                  </a:lnTo>
                  <a:lnTo>
                    <a:pt x="1834" y="7754735"/>
                  </a:lnTo>
                  <a:lnTo>
                    <a:pt x="78" y="7709193"/>
                  </a:lnTo>
                  <a:lnTo>
                    <a:pt x="0" y="609319"/>
                  </a:lnTo>
                  <a:lnTo>
                    <a:pt x="761" y="578464"/>
                  </a:lnTo>
                  <a:lnTo>
                    <a:pt x="6866" y="516755"/>
                  </a:lnTo>
                  <a:lnTo>
                    <a:pt x="15312" y="472081"/>
                  </a:lnTo>
                  <a:lnTo>
                    <a:pt x="26487" y="427948"/>
                  </a:lnTo>
                  <a:lnTo>
                    <a:pt x="42268" y="386173"/>
                  </a:lnTo>
                  <a:lnTo>
                    <a:pt x="61112" y="344396"/>
                  </a:lnTo>
                  <a:lnTo>
                    <a:pt x="82037" y="305996"/>
                  </a:lnTo>
                  <a:lnTo>
                    <a:pt x="105194" y="268996"/>
                  </a:lnTo>
                  <a:lnTo>
                    <a:pt x="135186" y="226583"/>
                  </a:lnTo>
                  <a:lnTo>
                    <a:pt x="164101" y="192958"/>
                  </a:lnTo>
                  <a:lnTo>
                    <a:pt x="190012" y="167804"/>
                  </a:lnTo>
                  <a:lnTo>
                    <a:pt x="211409" y="148063"/>
                  </a:lnTo>
                  <a:lnTo>
                    <a:pt x="262568" y="108045"/>
                  </a:lnTo>
                  <a:lnTo>
                    <a:pt x="305824" y="80813"/>
                  </a:lnTo>
                  <a:lnTo>
                    <a:pt x="351610" y="57115"/>
                  </a:lnTo>
                  <a:lnTo>
                    <a:pt x="399665" y="37190"/>
                  </a:lnTo>
                  <a:lnTo>
                    <a:pt x="449724" y="21277"/>
                  </a:lnTo>
                  <a:lnTo>
                    <a:pt x="501524" y="9615"/>
                  </a:lnTo>
                  <a:lnTo>
                    <a:pt x="555422" y="2360"/>
                  </a:lnTo>
                  <a:lnTo>
                    <a:pt x="556664" y="2360"/>
                  </a:lnTo>
                  <a:lnTo>
                    <a:pt x="609295" y="0"/>
                  </a:lnTo>
                  <a:lnTo>
                    <a:pt x="3507150" y="0"/>
                  </a:lnTo>
                  <a:lnTo>
                    <a:pt x="3561559" y="2360"/>
                  </a:lnTo>
                  <a:lnTo>
                    <a:pt x="3614634" y="9329"/>
                  </a:lnTo>
                  <a:lnTo>
                    <a:pt x="3666183" y="20740"/>
                  </a:lnTo>
                  <a:lnTo>
                    <a:pt x="3716014" y="36426"/>
                  </a:lnTo>
                  <a:lnTo>
                    <a:pt x="3726500" y="40757"/>
                  </a:lnTo>
                  <a:lnTo>
                    <a:pt x="609295" y="40757"/>
                  </a:lnTo>
                  <a:lnTo>
                    <a:pt x="560264" y="42846"/>
                  </a:lnTo>
                  <a:lnTo>
                    <a:pt x="512386" y="48999"/>
                  </a:lnTo>
                  <a:lnTo>
                    <a:pt x="465832" y="59047"/>
                  </a:lnTo>
                  <a:lnTo>
                    <a:pt x="420775" y="72821"/>
                  </a:lnTo>
                  <a:lnTo>
                    <a:pt x="377384" y="90151"/>
                  </a:lnTo>
                  <a:lnTo>
                    <a:pt x="335831" y="110868"/>
                  </a:lnTo>
                  <a:lnTo>
                    <a:pt x="296287" y="134803"/>
                  </a:lnTo>
                  <a:lnTo>
                    <a:pt x="258923" y="161786"/>
                  </a:lnTo>
                  <a:lnTo>
                    <a:pt x="223911" y="191648"/>
                  </a:lnTo>
                  <a:lnTo>
                    <a:pt x="191421" y="224220"/>
                  </a:lnTo>
                  <a:lnTo>
                    <a:pt x="161624" y="259332"/>
                  </a:lnTo>
                  <a:lnTo>
                    <a:pt x="134692" y="296815"/>
                  </a:lnTo>
                  <a:lnTo>
                    <a:pt x="110796" y="336499"/>
                  </a:lnTo>
                  <a:lnTo>
                    <a:pt x="90106" y="378216"/>
                  </a:lnTo>
                  <a:lnTo>
                    <a:pt x="72795" y="421795"/>
                  </a:lnTo>
                  <a:lnTo>
                    <a:pt x="59032" y="467068"/>
                  </a:lnTo>
                  <a:lnTo>
                    <a:pt x="48990" y="513865"/>
                  </a:lnTo>
                  <a:lnTo>
                    <a:pt x="42840" y="562017"/>
                  </a:lnTo>
                  <a:lnTo>
                    <a:pt x="40837" y="609319"/>
                  </a:lnTo>
                  <a:lnTo>
                    <a:pt x="40751" y="7709193"/>
                  </a:lnTo>
                  <a:lnTo>
                    <a:pt x="42840" y="7758229"/>
                  </a:lnTo>
                  <a:lnTo>
                    <a:pt x="48990" y="7806110"/>
                  </a:lnTo>
                  <a:lnTo>
                    <a:pt x="59032" y="7852667"/>
                  </a:lnTo>
                  <a:lnTo>
                    <a:pt x="72795" y="7897728"/>
                  </a:lnTo>
                  <a:lnTo>
                    <a:pt x="90106" y="7941122"/>
                  </a:lnTo>
                  <a:lnTo>
                    <a:pt x="110796" y="7982677"/>
                  </a:lnTo>
                  <a:lnTo>
                    <a:pt x="134692" y="8022223"/>
                  </a:lnTo>
                  <a:lnTo>
                    <a:pt x="161624" y="8059589"/>
                  </a:lnTo>
                  <a:lnTo>
                    <a:pt x="191421" y="8094603"/>
                  </a:lnTo>
                  <a:lnTo>
                    <a:pt x="223911" y="8127094"/>
                  </a:lnTo>
                  <a:lnTo>
                    <a:pt x="258923" y="8156892"/>
                  </a:lnTo>
                  <a:lnTo>
                    <a:pt x="296287" y="8183825"/>
                  </a:lnTo>
                  <a:lnTo>
                    <a:pt x="335831" y="8207721"/>
                  </a:lnTo>
                  <a:lnTo>
                    <a:pt x="377384" y="8228411"/>
                  </a:lnTo>
                  <a:lnTo>
                    <a:pt x="420775" y="8245723"/>
                  </a:lnTo>
                  <a:lnTo>
                    <a:pt x="465832" y="8259485"/>
                  </a:lnTo>
                  <a:lnTo>
                    <a:pt x="512386" y="8269528"/>
                  </a:lnTo>
                  <a:lnTo>
                    <a:pt x="560264" y="8275678"/>
                  </a:lnTo>
                  <a:lnTo>
                    <a:pt x="609295" y="8277767"/>
                  </a:lnTo>
                  <a:lnTo>
                    <a:pt x="3718031" y="8277767"/>
                  </a:lnTo>
                  <a:lnTo>
                    <a:pt x="3688912" y="8288205"/>
                  </a:lnTo>
                  <a:lnTo>
                    <a:pt x="3644726" y="8300370"/>
                  </a:lnTo>
                  <a:lnTo>
                    <a:pt x="3599272" y="8309227"/>
                  </a:lnTo>
                  <a:lnTo>
                    <a:pt x="3552688" y="8314641"/>
                  </a:lnTo>
                  <a:lnTo>
                    <a:pt x="3505108" y="8316476"/>
                  </a:lnTo>
                  <a:close/>
                </a:path>
                <a:path w="4114800" h="8316595">
                  <a:moveTo>
                    <a:pt x="3718031" y="8277767"/>
                  </a:moveTo>
                  <a:lnTo>
                    <a:pt x="3505108" y="8277767"/>
                  </a:lnTo>
                  <a:lnTo>
                    <a:pt x="3554139" y="8275678"/>
                  </a:lnTo>
                  <a:lnTo>
                    <a:pt x="3602017" y="8269528"/>
                  </a:lnTo>
                  <a:lnTo>
                    <a:pt x="3648570" y="8259485"/>
                  </a:lnTo>
                  <a:lnTo>
                    <a:pt x="3693628" y="8245723"/>
                  </a:lnTo>
                  <a:lnTo>
                    <a:pt x="3737019" y="8228411"/>
                  </a:lnTo>
                  <a:lnTo>
                    <a:pt x="3778572" y="8207721"/>
                  </a:lnTo>
                  <a:lnTo>
                    <a:pt x="3818116" y="8183825"/>
                  </a:lnTo>
                  <a:lnTo>
                    <a:pt x="3855479" y="8156892"/>
                  </a:lnTo>
                  <a:lnTo>
                    <a:pt x="3890492" y="8127094"/>
                  </a:lnTo>
                  <a:lnTo>
                    <a:pt x="3922982" y="8094603"/>
                  </a:lnTo>
                  <a:lnTo>
                    <a:pt x="3952779" y="8059589"/>
                  </a:lnTo>
                  <a:lnTo>
                    <a:pt x="3979711" y="8022223"/>
                  </a:lnTo>
                  <a:lnTo>
                    <a:pt x="4003607" y="7982677"/>
                  </a:lnTo>
                  <a:lnTo>
                    <a:pt x="4024297" y="7941122"/>
                  </a:lnTo>
                  <a:lnTo>
                    <a:pt x="4041608" y="7897728"/>
                  </a:lnTo>
                  <a:lnTo>
                    <a:pt x="4055370" y="7852667"/>
                  </a:lnTo>
                  <a:lnTo>
                    <a:pt x="4065412" y="7806110"/>
                  </a:lnTo>
                  <a:lnTo>
                    <a:pt x="4071563" y="7758229"/>
                  </a:lnTo>
                  <a:lnTo>
                    <a:pt x="4073651" y="7709193"/>
                  </a:lnTo>
                  <a:lnTo>
                    <a:pt x="4073651" y="609319"/>
                  </a:lnTo>
                  <a:lnTo>
                    <a:pt x="4071637" y="562017"/>
                  </a:lnTo>
                  <a:lnTo>
                    <a:pt x="4071563" y="560286"/>
                  </a:lnTo>
                  <a:lnTo>
                    <a:pt x="4065412" y="512407"/>
                  </a:lnTo>
                  <a:lnTo>
                    <a:pt x="4055370" y="465852"/>
                  </a:lnTo>
                  <a:lnTo>
                    <a:pt x="4041608" y="420793"/>
                  </a:lnTo>
                  <a:lnTo>
                    <a:pt x="4024297" y="377401"/>
                  </a:lnTo>
                  <a:lnTo>
                    <a:pt x="4003607" y="335847"/>
                  </a:lnTo>
                  <a:lnTo>
                    <a:pt x="3979711" y="296302"/>
                  </a:lnTo>
                  <a:lnTo>
                    <a:pt x="3952779" y="258937"/>
                  </a:lnTo>
                  <a:lnTo>
                    <a:pt x="3922982" y="223923"/>
                  </a:lnTo>
                  <a:lnTo>
                    <a:pt x="3890492" y="191432"/>
                  </a:lnTo>
                  <a:lnTo>
                    <a:pt x="3855479" y="161634"/>
                  </a:lnTo>
                  <a:lnTo>
                    <a:pt x="3818257" y="134803"/>
                  </a:lnTo>
                  <a:lnTo>
                    <a:pt x="3778678" y="110868"/>
                  </a:lnTo>
                  <a:lnTo>
                    <a:pt x="3737093" y="90151"/>
                  </a:lnTo>
                  <a:lnTo>
                    <a:pt x="3693675" y="72821"/>
                  </a:lnTo>
                  <a:lnTo>
                    <a:pt x="3648597" y="59047"/>
                  </a:lnTo>
                  <a:lnTo>
                    <a:pt x="3602028" y="48999"/>
                  </a:lnTo>
                  <a:lnTo>
                    <a:pt x="3554142" y="42846"/>
                  </a:lnTo>
                  <a:lnTo>
                    <a:pt x="3505108" y="40757"/>
                  </a:lnTo>
                  <a:lnTo>
                    <a:pt x="3726500" y="40757"/>
                  </a:lnTo>
                  <a:lnTo>
                    <a:pt x="3763937" y="56220"/>
                  </a:lnTo>
                  <a:lnTo>
                    <a:pt x="3809759" y="79954"/>
                  </a:lnTo>
                  <a:lnTo>
                    <a:pt x="3853290" y="107461"/>
                  </a:lnTo>
                  <a:lnTo>
                    <a:pt x="3894338" y="138574"/>
                  </a:lnTo>
                  <a:lnTo>
                    <a:pt x="3926433" y="166944"/>
                  </a:lnTo>
                  <a:lnTo>
                    <a:pt x="3966415" y="210153"/>
                  </a:lnTo>
                  <a:lnTo>
                    <a:pt x="3994190" y="244543"/>
                  </a:lnTo>
                  <a:lnTo>
                    <a:pt x="4019106" y="281224"/>
                  </a:lnTo>
                  <a:lnTo>
                    <a:pt x="4041819" y="318159"/>
                  </a:lnTo>
                  <a:lnTo>
                    <a:pt x="4064436" y="364616"/>
                  </a:lnTo>
                  <a:lnTo>
                    <a:pt x="4081110" y="406582"/>
                  </a:lnTo>
                  <a:lnTo>
                    <a:pt x="4095826" y="457498"/>
                  </a:lnTo>
                  <a:lnTo>
                    <a:pt x="4107537" y="516468"/>
                  </a:lnTo>
                  <a:lnTo>
                    <a:pt x="4113642" y="577604"/>
                  </a:lnTo>
                  <a:lnTo>
                    <a:pt x="4114403" y="609319"/>
                  </a:lnTo>
                  <a:lnTo>
                    <a:pt x="4114324" y="7709193"/>
                  </a:lnTo>
                  <a:lnTo>
                    <a:pt x="4112568" y="7754735"/>
                  </a:lnTo>
                  <a:lnTo>
                    <a:pt x="4107154" y="7801323"/>
                  </a:lnTo>
                  <a:lnTo>
                    <a:pt x="4098297" y="7846780"/>
                  </a:lnTo>
                  <a:lnTo>
                    <a:pt x="4086132" y="7890969"/>
                  </a:lnTo>
                  <a:lnTo>
                    <a:pt x="4070796" y="7933754"/>
                  </a:lnTo>
                  <a:lnTo>
                    <a:pt x="4052425" y="7975000"/>
                  </a:lnTo>
                  <a:lnTo>
                    <a:pt x="4031154" y="8014571"/>
                  </a:lnTo>
                  <a:lnTo>
                    <a:pt x="4007121" y="8052330"/>
                  </a:lnTo>
                  <a:lnTo>
                    <a:pt x="3980460" y="8088141"/>
                  </a:lnTo>
                  <a:lnTo>
                    <a:pt x="3951308" y="8121869"/>
                  </a:lnTo>
                  <a:lnTo>
                    <a:pt x="3919800" y="8153378"/>
                  </a:lnTo>
                  <a:lnTo>
                    <a:pt x="3886074" y="8182531"/>
                  </a:lnTo>
                  <a:lnTo>
                    <a:pt x="3850264" y="8209192"/>
                  </a:lnTo>
                  <a:lnTo>
                    <a:pt x="3812507" y="8233226"/>
                  </a:lnTo>
                  <a:lnTo>
                    <a:pt x="3772938" y="8254497"/>
                  </a:lnTo>
                  <a:lnTo>
                    <a:pt x="3731695" y="8272869"/>
                  </a:lnTo>
                  <a:lnTo>
                    <a:pt x="3718031" y="827776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15053293" y="429030"/>
            <a:ext cx="134048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10" dirty="0"/>
              <a:t>Reels</a:t>
            </a:r>
            <a:endParaRPr sz="4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192296" y="4602165"/>
            <a:ext cx="521462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spc="685" dirty="0">
                <a:solidFill>
                  <a:srgbClr val="000000"/>
                </a:solidFill>
                <a:latin typeface="Trebuchet MS"/>
                <a:cs typeface="Trebuchet MS"/>
              </a:rPr>
              <a:t>chatbot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5151" y="1791317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10" h="1322070">
                <a:moveTo>
                  <a:pt x="4156920" y="1321817"/>
                </a:moveTo>
                <a:lnTo>
                  <a:pt x="142875" y="1321817"/>
                </a:lnTo>
                <a:lnTo>
                  <a:pt x="97715" y="1314532"/>
                </a:lnTo>
                <a:lnTo>
                  <a:pt x="58495" y="1294247"/>
                </a:lnTo>
                <a:lnTo>
                  <a:pt x="27566" y="1263316"/>
                </a:lnTo>
                <a:lnTo>
                  <a:pt x="7283" y="1224094"/>
                </a:lnTo>
                <a:lnTo>
                  <a:pt x="0" y="1178935"/>
                </a:lnTo>
                <a:lnTo>
                  <a:pt x="0" y="142875"/>
                </a:lnTo>
                <a:lnTo>
                  <a:pt x="7283" y="97714"/>
                </a:lnTo>
                <a:lnTo>
                  <a:pt x="27566" y="58494"/>
                </a:lnTo>
                <a:lnTo>
                  <a:pt x="58495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4156920" y="0"/>
                </a:lnTo>
                <a:lnTo>
                  <a:pt x="4202080" y="7283"/>
                </a:lnTo>
                <a:lnTo>
                  <a:pt x="4241297" y="27566"/>
                </a:lnTo>
                <a:lnTo>
                  <a:pt x="4272220" y="58494"/>
                </a:lnTo>
                <a:lnTo>
                  <a:pt x="4292498" y="97714"/>
                </a:lnTo>
                <a:lnTo>
                  <a:pt x="4295790" y="118130"/>
                </a:lnTo>
                <a:lnTo>
                  <a:pt x="4295790" y="1203679"/>
                </a:lnTo>
                <a:lnTo>
                  <a:pt x="4272220" y="1263316"/>
                </a:lnTo>
                <a:lnTo>
                  <a:pt x="4241297" y="1294247"/>
                </a:lnTo>
                <a:lnTo>
                  <a:pt x="4202080" y="1314532"/>
                </a:lnTo>
                <a:lnTo>
                  <a:pt x="4156920" y="13218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5171" y="1970569"/>
            <a:ext cx="396811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77925" marR="5080" indent="-1165860">
              <a:lnSpc>
                <a:spcPct val="116100"/>
              </a:lnSpc>
              <a:spcBef>
                <a:spcPts val="100"/>
              </a:spcBef>
            </a:pPr>
            <a:r>
              <a:rPr sz="2800" spc="-195" dirty="0">
                <a:latin typeface="Arial Black"/>
                <a:cs typeface="Arial Black"/>
              </a:rPr>
              <a:t>User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65" dirty="0">
                <a:latin typeface="Arial Black"/>
                <a:cs typeface="Arial Black"/>
              </a:rPr>
              <a:t>types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95" dirty="0">
                <a:latin typeface="Arial Black"/>
                <a:cs typeface="Arial Black"/>
              </a:rPr>
              <a:t>a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10" dirty="0">
                <a:latin typeface="Arial Black"/>
                <a:cs typeface="Arial Black"/>
              </a:rPr>
              <a:t>question, and</a:t>
            </a:r>
            <a:r>
              <a:rPr sz="2800" spc="-210" dirty="0">
                <a:latin typeface="Arial Black"/>
                <a:cs typeface="Arial Black"/>
              </a:rPr>
              <a:t> </a:t>
            </a:r>
            <a:r>
              <a:rPr sz="2800" spc="-20" dirty="0">
                <a:latin typeface="Arial Black"/>
                <a:cs typeface="Arial Black"/>
              </a:rPr>
              <a:t>send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44931" y="2236006"/>
            <a:ext cx="2143125" cy="457200"/>
            <a:chOff x="5744931" y="2236006"/>
            <a:chExt cx="2143125" cy="457200"/>
          </a:xfrm>
        </p:grpSpPr>
        <p:sp>
          <p:nvSpPr>
            <p:cNvPr id="5" name="object 5"/>
            <p:cNvSpPr/>
            <p:nvPr/>
          </p:nvSpPr>
          <p:spPr>
            <a:xfrm>
              <a:off x="5744931" y="2407456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0" y="0"/>
                  </a:moveTo>
                  <a:lnTo>
                    <a:pt x="1828409" y="0"/>
                  </a:lnTo>
                  <a:lnTo>
                    <a:pt x="1828409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600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600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8062935" y="1860849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09" h="1322070">
                <a:moveTo>
                  <a:pt x="4156923" y="1321810"/>
                </a:moveTo>
                <a:lnTo>
                  <a:pt x="142890" y="1321810"/>
                </a:lnTo>
                <a:lnTo>
                  <a:pt x="97727" y="1314526"/>
                </a:lnTo>
                <a:lnTo>
                  <a:pt x="58502" y="1294241"/>
                </a:lnTo>
                <a:lnTo>
                  <a:pt x="27570" y="1263311"/>
                </a:lnTo>
                <a:lnTo>
                  <a:pt x="7284" y="1224091"/>
                </a:lnTo>
                <a:lnTo>
                  <a:pt x="0" y="1178935"/>
                </a:lnTo>
                <a:lnTo>
                  <a:pt x="0" y="142875"/>
                </a:lnTo>
                <a:lnTo>
                  <a:pt x="7284" y="97715"/>
                </a:lnTo>
                <a:lnTo>
                  <a:pt x="27570" y="58495"/>
                </a:lnTo>
                <a:lnTo>
                  <a:pt x="58502" y="27566"/>
                </a:lnTo>
                <a:lnTo>
                  <a:pt x="97727" y="7283"/>
                </a:lnTo>
                <a:lnTo>
                  <a:pt x="142890" y="0"/>
                </a:lnTo>
                <a:lnTo>
                  <a:pt x="4156923" y="0"/>
                </a:lnTo>
                <a:lnTo>
                  <a:pt x="4202071" y="7283"/>
                </a:lnTo>
                <a:lnTo>
                  <a:pt x="4241287" y="27566"/>
                </a:lnTo>
                <a:lnTo>
                  <a:pt x="4272214" y="58495"/>
                </a:lnTo>
                <a:lnTo>
                  <a:pt x="4292498" y="97715"/>
                </a:lnTo>
                <a:lnTo>
                  <a:pt x="4295790" y="118122"/>
                </a:lnTo>
                <a:lnTo>
                  <a:pt x="4295790" y="1203686"/>
                </a:lnTo>
                <a:lnTo>
                  <a:pt x="4272214" y="1263311"/>
                </a:lnTo>
                <a:lnTo>
                  <a:pt x="4241287" y="1294241"/>
                </a:lnTo>
                <a:lnTo>
                  <a:pt x="4202071" y="1314526"/>
                </a:lnTo>
                <a:lnTo>
                  <a:pt x="4156923" y="13218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169061" y="1970569"/>
            <a:ext cx="404939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7765" marR="5080" indent="-1155700">
              <a:lnSpc>
                <a:spcPct val="116100"/>
              </a:lnSpc>
              <a:spcBef>
                <a:spcPts val="100"/>
              </a:spcBef>
            </a:pPr>
            <a:r>
              <a:rPr sz="2800" spc="-225" dirty="0">
                <a:latin typeface="Arial Black"/>
                <a:cs typeface="Arial Black"/>
              </a:rPr>
              <a:t>go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204" dirty="0">
                <a:latin typeface="Arial Black"/>
                <a:cs typeface="Arial Black"/>
              </a:rPr>
              <a:t>Google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40" dirty="0">
                <a:latin typeface="Arial Black"/>
                <a:cs typeface="Arial Black"/>
              </a:rPr>
              <a:t>Gemini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to </a:t>
            </a:r>
            <a:r>
              <a:rPr sz="2800" spc="-155" dirty="0">
                <a:latin typeface="Arial Black"/>
                <a:cs typeface="Arial Black"/>
              </a:rPr>
              <a:t>analyze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it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356945" y="1860849"/>
            <a:ext cx="4321810" cy="3131185"/>
            <a:chOff x="13356945" y="1860849"/>
            <a:chExt cx="4321810" cy="3131185"/>
          </a:xfrm>
        </p:grpSpPr>
        <p:sp>
          <p:nvSpPr>
            <p:cNvPr id="11" name="object 11"/>
            <p:cNvSpPr/>
            <p:nvPr/>
          </p:nvSpPr>
          <p:spPr>
            <a:xfrm>
              <a:off x="16090727" y="3182721"/>
              <a:ext cx="0" cy="1495425"/>
            </a:xfrm>
            <a:custGeom>
              <a:avLst/>
              <a:gdLst/>
              <a:ahLst/>
              <a:cxnLst/>
              <a:rect l="l" t="t" r="r" b="b"/>
              <a:pathLst>
                <a:path h="1495425">
                  <a:moveTo>
                    <a:pt x="0" y="0"/>
                  </a:moveTo>
                  <a:lnTo>
                    <a:pt x="0" y="1494958"/>
                  </a:lnTo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919277" y="4706254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899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5919277" y="4706254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899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899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56945" y="1860849"/>
              <a:ext cx="4321810" cy="2066925"/>
            </a:xfrm>
            <a:custGeom>
              <a:avLst/>
              <a:gdLst/>
              <a:ahLst/>
              <a:cxnLst/>
              <a:rect l="l" t="t" r="r" b="b"/>
              <a:pathLst>
                <a:path w="4321809" h="2066925">
                  <a:moveTo>
                    <a:pt x="4205365" y="2066925"/>
                  </a:moveTo>
                  <a:lnTo>
                    <a:pt x="116424" y="2066925"/>
                  </a:lnTo>
                  <a:lnTo>
                    <a:pt x="97727" y="2063910"/>
                  </a:lnTo>
                  <a:lnTo>
                    <a:pt x="58502" y="2043632"/>
                  </a:lnTo>
                  <a:lnTo>
                    <a:pt x="27570" y="2012709"/>
                  </a:lnTo>
                  <a:lnTo>
                    <a:pt x="7284" y="1973492"/>
                  </a:lnTo>
                  <a:lnTo>
                    <a:pt x="0" y="1928332"/>
                  </a:lnTo>
                  <a:lnTo>
                    <a:pt x="0" y="142875"/>
                  </a:lnTo>
                  <a:lnTo>
                    <a:pt x="7284" y="97715"/>
                  </a:lnTo>
                  <a:lnTo>
                    <a:pt x="27570" y="58495"/>
                  </a:lnTo>
                  <a:lnTo>
                    <a:pt x="58502" y="27566"/>
                  </a:lnTo>
                  <a:lnTo>
                    <a:pt x="97727" y="7283"/>
                  </a:lnTo>
                  <a:lnTo>
                    <a:pt x="142890" y="0"/>
                  </a:lnTo>
                  <a:lnTo>
                    <a:pt x="4178899" y="0"/>
                  </a:lnTo>
                  <a:lnTo>
                    <a:pt x="4224062" y="7283"/>
                  </a:lnTo>
                  <a:lnTo>
                    <a:pt x="4263287" y="27566"/>
                  </a:lnTo>
                  <a:lnTo>
                    <a:pt x="4294219" y="58495"/>
                  </a:lnTo>
                  <a:lnTo>
                    <a:pt x="4314504" y="97715"/>
                  </a:lnTo>
                  <a:lnTo>
                    <a:pt x="4321789" y="142875"/>
                  </a:lnTo>
                  <a:lnTo>
                    <a:pt x="4321789" y="1928332"/>
                  </a:lnTo>
                  <a:lnTo>
                    <a:pt x="4314504" y="1973492"/>
                  </a:lnTo>
                  <a:lnTo>
                    <a:pt x="4294219" y="2012709"/>
                  </a:lnTo>
                  <a:lnTo>
                    <a:pt x="4263287" y="2043632"/>
                  </a:lnTo>
                  <a:lnTo>
                    <a:pt x="4224062" y="2063910"/>
                  </a:lnTo>
                  <a:lnTo>
                    <a:pt x="4205365" y="20669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3368931" y="1930525"/>
            <a:ext cx="4319905" cy="200660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40"/>
              </a:spcBef>
            </a:pPr>
            <a:r>
              <a:rPr sz="2800" spc="-114" dirty="0">
                <a:latin typeface="Arial Black"/>
                <a:cs typeface="Arial Black"/>
              </a:rPr>
              <a:t>determine</a:t>
            </a:r>
            <a:r>
              <a:rPr sz="2800" spc="-180" dirty="0">
                <a:latin typeface="Arial Black"/>
                <a:cs typeface="Arial Black"/>
              </a:rPr>
              <a:t> </a:t>
            </a:r>
            <a:r>
              <a:rPr sz="2800" spc="-100" dirty="0">
                <a:latin typeface="Arial Black"/>
                <a:cs typeface="Arial Black"/>
              </a:rPr>
              <a:t>the</a:t>
            </a:r>
            <a:r>
              <a:rPr sz="2800" spc="-180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Intent,</a:t>
            </a:r>
            <a:endParaRPr sz="2800">
              <a:latin typeface="Arial Black"/>
              <a:cs typeface="Arial Black"/>
            </a:endParaRPr>
          </a:p>
          <a:p>
            <a:pPr marL="12065" marR="5080" algn="ctr">
              <a:lnSpc>
                <a:spcPct val="116100"/>
              </a:lnSpc>
            </a:pPr>
            <a:r>
              <a:rPr sz="2800" spc="-175" dirty="0">
                <a:latin typeface="Arial Black"/>
                <a:cs typeface="Arial Black"/>
              </a:rPr>
              <a:t>,Category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40" dirty="0">
                <a:latin typeface="Arial Black"/>
                <a:cs typeface="Arial Black"/>
              </a:rPr>
              <a:t>,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110" dirty="0">
                <a:latin typeface="Arial Black"/>
                <a:cs typeface="Arial Black"/>
              </a:rPr>
              <a:t>and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70" dirty="0">
                <a:latin typeface="Arial Black"/>
                <a:cs typeface="Arial Black"/>
              </a:rPr>
              <a:t>Whether </a:t>
            </a:r>
            <a:r>
              <a:rPr sz="2800" spc="-175" dirty="0">
                <a:latin typeface="Arial Black"/>
                <a:cs typeface="Arial Black"/>
              </a:rPr>
              <a:t>database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325" dirty="0">
                <a:latin typeface="Arial Black"/>
                <a:cs typeface="Arial Black"/>
              </a:rPr>
              <a:t>access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is </a:t>
            </a:r>
            <a:r>
              <a:rPr sz="2800" spc="-10" dirty="0">
                <a:latin typeface="Arial Black"/>
                <a:cs typeface="Arial Black"/>
              </a:rPr>
              <a:t>needed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2523316" y="6193261"/>
            <a:ext cx="4296410" cy="2829560"/>
            <a:chOff x="12523316" y="6193261"/>
            <a:chExt cx="4296410" cy="2829560"/>
          </a:xfrm>
        </p:grpSpPr>
        <p:sp>
          <p:nvSpPr>
            <p:cNvPr id="17" name="object 17"/>
            <p:cNvSpPr/>
            <p:nvPr/>
          </p:nvSpPr>
          <p:spPr>
            <a:xfrm>
              <a:off x="15947075" y="6193261"/>
              <a:ext cx="114300" cy="1149350"/>
            </a:xfrm>
            <a:custGeom>
              <a:avLst/>
              <a:gdLst/>
              <a:ahLst/>
              <a:cxnLst/>
              <a:rect l="l" t="t" r="r" b="b"/>
              <a:pathLst>
                <a:path w="114300" h="1149350">
                  <a:moveTo>
                    <a:pt x="114300" y="0"/>
                  </a:moveTo>
                  <a:lnTo>
                    <a:pt x="114300" y="1149315"/>
                  </a:lnTo>
                  <a:lnTo>
                    <a:pt x="0" y="1149315"/>
                  </a:lnTo>
                  <a:lnTo>
                    <a:pt x="0" y="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5832775" y="7371151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900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5832775" y="7371151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900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90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23316" y="7700497"/>
              <a:ext cx="4296410" cy="1322070"/>
            </a:xfrm>
            <a:custGeom>
              <a:avLst/>
              <a:gdLst/>
              <a:ahLst/>
              <a:cxnLst/>
              <a:rect l="l" t="t" r="r" b="b"/>
              <a:pathLst>
                <a:path w="4296409" h="1322070">
                  <a:moveTo>
                    <a:pt x="4156923" y="1321826"/>
                  </a:moveTo>
                  <a:lnTo>
                    <a:pt x="142890" y="1321826"/>
                  </a:lnTo>
                  <a:lnTo>
                    <a:pt x="97727" y="1314541"/>
                  </a:lnTo>
                  <a:lnTo>
                    <a:pt x="58502" y="1294255"/>
                  </a:lnTo>
                  <a:lnTo>
                    <a:pt x="27570" y="1263323"/>
                  </a:lnTo>
                  <a:lnTo>
                    <a:pt x="7284" y="1224098"/>
                  </a:lnTo>
                  <a:lnTo>
                    <a:pt x="0" y="1178935"/>
                  </a:lnTo>
                  <a:lnTo>
                    <a:pt x="0" y="142890"/>
                  </a:lnTo>
                  <a:lnTo>
                    <a:pt x="7284" y="97727"/>
                  </a:lnTo>
                  <a:lnTo>
                    <a:pt x="27570" y="58502"/>
                  </a:lnTo>
                  <a:lnTo>
                    <a:pt x="58502" y="27570"/>
                  </a:lnTo>
                  <a:lnTo>
                    <a:pt x="97727" y="7284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86" y="7284"/>
                  </a:lnTo>
                  <a:lnTo>
                    <a:pt x="4241311" y="27570"/>
                  </a:lnTo>
                  <a:lnTo>
                    <a:pt x="4272243" y="58502"/>
                  </a:lnTo>
                  <a:lnTo>
                    <a:pt x="4292528" y="97727"/>
                  </a:lnTo>
                  <a:lnTo>
                    <a:pt x="4295790" y="117947"/>
                  </a:lnTo>
                  <a:lnTo>
                    <a:pt x="4295790" y="1203878"/>
                  </a:lnTo>
                  <a:lnTo>
                    <a:pt x="4272243" y="1263323"/>
                  </a:lnTo>
                  <a:lnTo>
                    <a:pt x="4241311" y="1294255"/>
                  </a:lnTo>
                  <a:lnTo>
                    <a:pt x="4202086" y="1314541"/>
                  </a:lnTo>
                  <a:lnTo>
                    <a:pt x="4156923" y="1321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3053719" y="8082860"/>
            <a:ext cx="305625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204" dirty="0">
                <a:latin typeface="Arial Black"/>
                <a:cs typeface="Arial Black"/>
              </a:rPr>
              <a:t>Results</a:t>
            </a:r>
            <a:r>
              <a:rPr sz="2800" spc="-170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retrieved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894039" y="7698912"/>
            <a:ext cx="6537959" cy="2418080"/>
            <a:chOff x="5894039" y="7698912"/>
            <a:chExt cx="6537959" cy="2418080"/>
          </a:xfrm>
        </p:grpSpPr>
        <p:sp>
          <p:nvSpPr>
            <p:cNvPr id="23" name="object 23"/>
            <p:cNvSpPr/>
            <p:nvPr/>
          </p:nvSpPr>
          <p:spPr>
            <a:xfrm>
              <a:off x="10603346" y="8418545"/>
              <a:ext cx="1828800" cy="0"/>
            </a:xfrm>
            <a:custGeom>
              <a:avLst/>
              <a:gdLst/>
              <a:ahLst/>
              <a:cxnLst/>
              <a:rect l="l" t="t" r="r" b="b"/>
              <a:pathLst>
                <a:path w="1828800">
                  <a:moveTo>
                    <a:pt x="1828409" y="0"/>
                  </a:moveTo>
                  <a:lnTo>
                    <a:pt x="0" y="0"/>
                  </a:lnTo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0346171" y="8247095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0"/>
                  </a:moveTo>
                  <a:lnTo>
                    <a:pt x="228599" y="342900"/>
                  </a:lnTo>
                  <a:lnTo>
                    <a:pt x="0" y="171449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346171" y="8247095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599" y="342900"/>
                  </a:moveTo>
                  <a:lnTo>
                    <a:pt x="0" y="171449"/>
                  </a:lnTo>
                  <a:lnTo>
                    <a:pt x="228600" y="0"/>
                  </a:lnTo>
                  <a:lnTo>
                    <a:pt x="228599" y="34290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894039" y="7698912"/>
              <a:ext cx="4597400" cy="2418080"/>
            </a:xfrm>
            <a:custGeom>
              <a:avLst/>
              <a:gdLst/>
              <a:ahLst/>
              <a:cxnLst/>
              <a:rect l="l" t="t" r="r" b="b"/>
              <a:pathLst>
                <a:path w="4597400" h="2418079">
                  <a:moveTo>
                    <a:pt x="4453981" y="2417643"/>
                  </a:moveTo>
                  <a:lnTo>
                    <a:pt x="142890" y="2417643"/>
                  </a:lnTo>
                  <a:lnTo>
                    <a:pt x="97727" y="2410358"/>
                  </a:lnTo>
                  <a:lnTo>
                    <a:pt x="58502" y="2390072"/>
                  </a:lnTo>
                  <a:lnTo>
                    <a:pt x="27570" y="2359140"/>
                  </a:lnTo>
                  <a:lnTo>
                    <a:pt x="7284" y="2319915"/>
                  </a:lnTo>
                  <a:lnTo>
                    <a:pt x="0" y="2274752"/>
                  </a:lnTo>
                  <a:lnTo>
                    <a:pt x="0" y="142859"/>
                  </a:lnTo>
                  <a:lnTo>
                    <a:pt x="7284" y="97711"/>
                  </a:lnTo>
                  <a:lnTo>
                    <a:pt x="27570" y="58495"/>
                  </a:lnTo>
                  <a:lnTo>
                    <a:pt x="58502" y="27568"/>
                  </a:lnTo>
                  <a:lnTo>
                    <a:pt x="97727" y="7284"/>
                  </a:lnTo>
                  <a:lnTo>
                    <a:pt x="142890" y="0"/>
                  </a:lnTo>
                  <a:lnTo>
                    <a:pt x="4453981" y="0"/>
                  </a:lnTo>
                  <a:lnTo>
                    <a:pt x="4499144" y="7284"/>
                  </a:lnTo>
                  <a:lnTo>
                    <a:pt x="4538369" y="27568"/>
                  </a:lnTo>
                  <a:lnTo>
                    <a:pt x="4569301" y="58495"/>
                  </a:lnTo>
                  <a:lnTo>
                    <a:pt x="4589586" y="97711"/>
                  </a:lnTo>
                  <a:lnTo>
                    <a:pt x="4596871" y="142859"/>
                  </a:lnTo>
                  <a:lnTo>
                    <a:pt x="4596871" y="2274752"/>
                  </a:lnTo>
                  <a:lnTo>
                    <a:pt x="4589586" y="2319915"/>
                  </a:lnTo>
                  <a:lnTo>
                    <a:pt x="4569301" y="2359140"/>
                  </a:lnTo>
                  <a:lnTo>
                    <a:pt x="4538369" y="2390072"/>
                  </a:lnTo>
                  <a:lnTo>
                    <a:pt x="4499144" y="2410358"/>
                  </a:lnTo>
                  <a:lnTo>
                    <a:pt x="4453981" y="24176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6139750" y="7619708"/>
            <a:ext cx="3547745" cy="2501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16100"/>
              </a:lnSpc>
              <a:spcBef>
                <a:spcPts val="100"/>
              </a:spcBef>
            </a:pPr>
            <a:r>
              <a:rPr sz="2800" spc="-160" dirty="0">
                <a:latin typeface="Arial Black"/>
                <a:cs typeface="Arial Black"/>
              </a:rPr>
              <a:t>sent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215" dirty="0">
                <a:latin typeface="Arial Black"/>
                <a:cs typeface="Arial Black"/>
              </a:rPr>
              <a:t>back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40" dirty="0">
                <a:latin typeface="Arial Black"/>
                <a:cs typeface="Arial Black"/>
              </a:rPr>
              <a:t>Google Gemini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05" dirty="0">
                <a:latin typeface="Arial Black"/>
                <a:cs typeface="Arial Black"/>
              </a:rPr>
              <a:t>,to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70" dirty="0">
                <a:latin typeface="Arial Black"/>
                <a:cs typeface="Arial Black"/>
              </a:rPr>
              <a:t>format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it </a:t>
            </a:r>
            <a:r>
              <a:rPr sz="2800" spc="-75" dirty="0">
                <a:latin typeface="Arial Black"/>
                <a:cs typeface="Arial Black"/>
              </a:rPr>
              <a:t>into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natural, </a:t>
            </a:r>
            <a:r>
              <a:rPr sz="2800" spc="-80" dirty="0">
                <a:latin typeface="Arial Black"/>
                <a:cs typeface="Arial Black"/>
              </a:rPr>
              <a:t>conversational </a:t>
            </a:r>
            <a:r>
              <a:rPr sz="2800" spc="-40" dirty="0">
                <a:latin typeface="Arial Black"/>
                <a:cs typeface="Arial Black"/>
              </a:rPr>
              <a:t>language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4676252" y="8035503"/>
            <a:ext cx="1087755" cy="457200"/>
            <a:chOff x="4676252" y="8035503"/>
            <a:chExt cx="1087755" cy="457200"/>
          </a:xfrm>
        </p:grpSpPr>
        <p:sp>
          <p:nvSpPr>
            <p:cNvPr id="29" name="object 29"/>
            <p:cNvSpPr/>
            <p:nvPr/>
          </p:nvSpPr>
          <p:spPr>
            <a:xfrm>
              <a:off x="4990578" y="8206953"/>
              <a:ext cx="773430" cy="114300"/>
            </a:xfrm>
            <a:custGeom>
              <a:avLst/>
              <a:gdLst/>
              <a:ahLst/>
              <a:cxnLst/>
              <a:rect l="l" t="t" r="r" b="b"/>
              <a:pathLst>
                <a:path w="773429" h="114300">
                  <a:moveTo>
                    <a:pt x="773219" y="114300"/>
                  </a:moveTo>
                  <a:lnTo>
                    <a:pt x="0" y="114300"/>
                  </a:lnTo>
                  <a:lnTo>
                    <a:pt x="0" y="0"/>
                  </a:lnTo>
                  <a:lnTo>
                    <a:pt x="773219" y="0"/>
                  </a:lnTo>
                  <a:lnTo>
                    <a:pt x="773219" y="1143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733402" y="8092653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0"/>
                  </a:moveTo>
                  <a:lnTo>
                    <a:pt x="228600" y="342900"/>
                  </a:lnTo>
                  <a:lnTo>
                    <a:pt x="0" y="17145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733402" y="8092653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342900"/>
                  </a:moveTo>
                  <a:lnTo>
                    <a:pt x="0" y="171450"/>
                  </a:lnTo>
                  <a:lnTo>
                    <a:pt x="228600" y="0"/>
                  </a:lnTo>
                  <a:lnTo>
                    <a:pt x="228600" y="34290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/>
          <p:nvPr/>
        </p:nvSpPr>
        <p:spPr>
          <a:xfrm>
            <a:off x="246324" y="7656880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10" h="1322070">
                <a:moveTo>
                  <a:pt x="4156908" y="1321795"/>
                </a:moveTo>
                <a:lnTo>
                  <a:pt x="142875" y="1321795"/>
                </a:lnTo>
                <a:lnTo>
                  <a:pt x="97715" y="1314513"/>
                </a:lnTo>
                <a:lnTo>
                  <a:pt x="58495" y="1294235"/>
                </a:lnTo>
                <a:lnTo>
                  <a:pt x="27566" y="1263312"/>
                </a:lnTo>
                <a:lnTo>
                  <a:pt x="7283" y="1224095"/>
                </a:lnTo>
                <a:lnTo>
                  <a:pt x="0" y="1178935"/>
                </a:lnTo>
                <a:lnTo>
                  <a:pt x="0" y="142859"/>
                </a:lnTo>
                <a:lnTo>
                  <a:pt x="7283" y="97699"/>
                </a:lnTo>
                <a:lnTo>
                  <a:pt x="27566" y="58482"/>
                </a:lnTo>
                <a:lnTo>
                  <a:pt x="58495" y="27559"/>
                </a:lnTo>
                <a:lnTo>
                  <a:pt x="97715" y="7281"/>
                </a:lnTo>
                <a:lnTo>
                  <a:pt x="142875" y="0"/>
                </a:lnTo>
                <a:lnTo>
                  <a:pt x="4156908" y="0"/>
                </a:lnTo>
                <a:lnTo>
                  <a:pt x="4202071" y="7281"/>
                </a:lnTo>
                <a:lnTo>
                  <a:pt x="4241295" y="27559"/>
                </a:lnTo>
                <a:lnTo>
                  <a:pt x="4272227" y="58482"/>
                </a:lnTo>
                <a:lnTo>
                  <a:pt x="4292513" y="97699"/>
                </a:lnTo>
                <a:lnTo>
                  <a:pt x="4295790" y="118013"/>
                </a:lnTo>
                <a:lnTo>
                  <a:pt x="4295790" y="1203782"/>
                </a:lnTo>
                <a:lnTo>
                  <a:pt x="4272227" y="1263312"/>
                </a:lnTo>
                <a:lnTo>
                  <a:pt x="4241295" y="1294235"/>
                </a:lnTo>
                <a:lnTo>
                  <a:pt x="4202071" y="1314513"/>
                </a:lnTo>
                <a:lnTo>
                  <a:pt x="4156908" y="13217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50777" y="7770066"/>
            <a:ext cx="3690620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76860">
              <a:lnSpc>
                <a:spcPct val="116100"/>
              </a:lnSpc>
              <a:spcBef>
                <a:spcPts val="100"/>
              </a:spcBef>
            </a:pPr>
            <a:r>
              <a:rPr sz="2800" spc="-215" dirty="0">
                <a:latin typeface="Arial Black"/>
                <a:cs typeface="Arial Black"/>
              </a:rPr>
              <a:t>Send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220" dirty="0">
                <a:latin typeface="Arial Black"/>
                <a:cs typeface="Arial Black"/>
              </a:rPr>
              <a:t>Response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to </a:t>
            </a:r>
            <a:r>
              <a:rPr sz="2800" spc="-114" dirty="0">
                <a:latin typeface="Arial Black"/>
                <a:cs typeface="Arial Black"/>
              </a:rPr>
              <a:t>Frontend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00" dirty="0">
                <a:latin typeface="Arial Black"/>
                <a:cs typeface="Arial Black"/>
              </a:rPr>
              <a:t>the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10" dirty="0">
                <a:latin typeface="Arial Black"/>
                <a:cs typeface="Arial Black"/>
              </a:rPr>
              <a:t>user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1671675" y="0"/>
            <a:ext cx="6248400" cy="914400"/>
          </a:xfrm>
          <a:custGeom>
            <a:avLst/>
            <a:gdLst/>
            <a:ahLst/>
            <a:cxnLst/>
            <a:rect l="l" t="t" r="r" b="b"/>
            <a:pathLst>
              <a:path w="6248400" h="914400">
                <a:moveTo>
                  <a:pt x="0" y="433376"/>
                </a:moveTo>
                <a:lnTo>
                  <a:pt x="1964" y="392050"/>
                </a:lnTo>
                <a:lnTo>
                  <a:pt x="7532" y="351063"/>
                </a:lnTo>
                <a:lnTo>
                  <a:pt x="16214" y="311147"/>
                </a:lnTo>
                <a:lnTo>
                  <a:pt x="27523" y="273030"/>
                </a:lnTo>
                <a:lnTo>
                  <a:pt x="44426" y="231245"/>
                </a:lnTo>
                <a:lnTo>
                  <a:pt x="65089" y="191533"/>
                </a:lnTo>
                <a:lnTo>
                  <a:pt x="89349" y="154108"/>
                </a:lnTo>
                <a:lnTo>
                  <a:pt x="117043" y="119180"/>
                </a:lnTo>
                <a:lnTo>
                  <a:pt x="148006" y="86964"/>
                </a:lnTo>
                <a:lnTo>
                  <a:pt x="182077" y="57671"/>
                </a:lnTo>
                <a:lnTo>
                  <a:pt x="219091" y="31514"/>
                </a:lnTo>
                <a:lnTo>
                  <a:pt x="258885" y="8707"/>
                </a:lnTo>
                <a:lnTo>
                  <a:pt x="278072" y="0"/>
                </a:lnTo>
                <a:lnTo>
                  <a:pt x="6248369" y="0"/>
                </a:lnTo>
                <a:lnTo>
                  <a:pt x="6248399" y="913893"/>
                </a:lnTo>
                <a:lnTo>
                  <a:pt x="489386" y="913893"/>
                </a:lnTo>
                <a:lnTo>
                  <a:pt x="439314" y="910984"/>
                </a:lnTo>
                <a:lnTo>
                  <a:pt x="391020" y="903606"/>
                </a:lnTo>
                <a:lnTo>
                  <a:pt x="344680" y="891990"/>
                </a:lnTo>
                <a:lnTo>
                  <a:pt x="300466" y="876365"/>
                </a:lnTo>
                <a:lnTo>
                  <a:pt x="258555" y="856960"/>
                </a:lnTo>
                <a:lnTo>
                  <a:pt x="219118" y="834005"/>
                </a:lnTo>
                <a:lnTo>
                  <a:pt x="182331" y="807730"/>
                </a:lnTo>
                <a:lnTo>
                  <a:pt x="148368" y="778363"/>
                </a:lnTo>
                <a:lnTo>
                  <a:pt x="117403" y="746136"/>
                </a:lnTo>
                <a:lnTo>
                  <a:pt x="89610" y="711277"/>
                </a:lnTo>
                <a:lnTo>
                  <a:pt x="65163" y="674015"/>
                </a:lnTo>
                <a:lnTo>
                  <a:pt x="44237" y="634581"/>
                </a:lnTo>
                <a:lnTo>
                  <a:pt x="27005" y="593204"/>
                </a:lnTo>
                <a:lnTo>
                  <a:pt x="26487" y="592165"/>
                </a:lnTo>
                <a:lnTo>
                  <a:pt x="26487" y="591128"/>
                </a:lnTo>
                <a:lnTo>
                  <a:pt x="25968" y="590089"/>
                </a:lnTo>
                <a:lnTo>
                  <a:pt x="14903" y="552760"/>
                </a:lnTo>
                <a:lnTo>
                  <a:pt x="6755" y="514068"/>
                </a:lnTo>
                <a:lnTo>
                  <a:pt x="1721" y="474208"/>
                </a:lnTo>
                <a:lnTo>
                  <a:pt x="0" y="43337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575310">
              <a:lnSpc>
                <a:spcPct val="100000"/>
              </a:lnSpc>
              <a:spcBef>
                <a:spcPts val="100"/>
              </a:spcBef>
            </a:pPr>
            <a:r>
              <a:rPr spc="-125" dirty="0"/>
              <a:t>Chatbot</a:t>
            </a:r>
            <a:r>
              <a:rPr spc="-114" dirty="0"/>
              <a:t> </a:t>
            </a:r>
            <a:r>
              <a:rPr spc="-125" dirty="0"/>
              <a:t>implementation</a:t>
            </a:r>
          </a:p>
        </p:txBody>
      </p:sp>
      <p:grpSp>
        <p:nvGrpSpPr>
          <p:cNvPr id="36" name="object 36"/>
          <p:cNvGrpSpPr/>
          <p:nvPr/>
        </p:nvGrpSpPr>
        <p:grpSpPr>
          <a:xfrm>
            <a:off x="12361834" y="2264581"/>
            <a:ext cx="913765" cy="457200"/>
            <a:chOff x="12361834" y="2264581"/>
            <a:chExt cx="913765" cy="457200"/>
          </a:xfrm>
        </p:grpSpPr>
        <p:sp>
          <p:nvSpPr>
            <p:cNvPr id="37" name="object 37"/>
            <p:cNvSpPr/>
            <p:nvPr/>
          </p:nvSpPr>
          <p:spPr>
            <a:xfrm>
              <a:off x="12361834" y="2436031"/>
              <a:ext cx="599440" cy="114300"/>
            </a:xfrm>
            <a:custGeom>
              <a:avLst/>
              <a:gdLst/>
              <a:ahLst/>
              <a:cxnLst/>
              <a:rect l="l" t="t" r="r" b="b"/>
              <a:pathLst>
                <a:path w="599440" h="114300">
                  <a:moveTo>
                    <a:pt x="0" y="0"/>
                  </a:moveTo>
                  <a:lnTo>
                    <a:pt x="598876" y="0"/>
                  </a:lnTo>
                  <a:lnTo>
                    <a:pt x="598876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599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599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/>
          <p:nvPr/>
        </p:nvSpPr>
        <p:spPr>
          <a:xfrm>
            <a:off x="13634558" y="5039562"/>
            <a:ext cx="4457700" cy="1741805"/>
          </a:xfrm>
          <a:custGeom>
            <a:avLst/>
            <a:gdLst/>
            <a:ahLst/>
            <a:cxnLst/>
            <a:rect l="l" t="t" r="r" b="b"/>
            <a:pathLst>
              <a:path w="4457700" h="1741804">
                <a:moveTo>
                  <a:pt x="4319564" y="1741657"/>
                </a:moveTo>
                <a:lnTo>
                  <a:pt x="142890" y="1741657"/>
                </a:lnTo>
                <a:lnTo>
                  <a:pt x="97727" y="1734375"/>
                </a:lnTo>
                <a:lnTo>
                  <a:pt x="58502" y="1714097"/>
                </a:lnTo>
                <a:lnTo>
                  <a:pt x="27570" y="1683174"/>
                </a:lnTo>
                <a:lnTo>
                  <a:pt x="7284" y="1643957"/>
                </a:lnTo>
                <a:lnTo>
                  <a:pt x="0" y="1598797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4319564" y="0"/>
                </a:lnTo>
                <a:lnTo>
                  <a:pt x="4374234" y="10877"/>
                </a:lnTo>
                <a:lnTo>
                  <a:pt x="4420605" y="41849"/>
                </a:lnTo>
                <a:lnTo>
                  <a:pt x="4451562" y="88209"/>
                </a:lnTo>
                <a:lnTo>
                  <a:pt x="4457700" y="108435"/>
                </a:lnTo>
                <a:lnTo>
                  <a:pt x="4457700" y="1628097"/>
                </a:lnTo>
                <a:lnTo>
                  <a:pt x="4434864" y="1683174"/>
                </a:lnTo>
                <a:lnTo>
                  <a:pt x="4403941" y="1714097"/>
                </a:lnTo>
                <a:lnTo>
                  <a:pt x="4364724" y="1734375"/>
                </a:lnTo>
                <a:lnTo>
                  <a:pt x="4319564" y="17416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13795809" y="5195786"/>
            <a:ext cx="4302760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6100"/>
              </a:lnSpc>
              <a:spcBef>
                <a:spcPts val="100"/>
              </a:spcBef>
            </a:pPr>
            <a:r>
              <a:rPr sz="2800" spc="-185" dirty="0">
                <a:latin typeface="Arial Black"/>
                <a:cs typeface="Arial Black"/>
              </a:rPr>
              <a:t>system</a:t>
            </a:r>
            <a:r>
              <a:rPr sz="2800" spc="-200" dirty="0">
                <a:latin typeface="Arial Black"/>
                <a:cs typeface="Arial Black"/>
              </a:rPr>
              <a:t> Decide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0" dirty="0">
                <a:latin typeface="Arial Black"/>
                <a:cs typeface="Arial Black"/>
              </a:rPr>
              <a:t>Data </a:t>
            </a:r>
            <a:r>
              <a:rPr sz="2800" spc="-215" dirty="0">
                <a:latin typeface="Arial Black"/>
                <a:cs typeface="Arial Black"/>
              </a:rPr>
              <a:t>Source:Static</a:t>
            </a:r>
            <a:r>
              <a:rPr sz="2800" spc="-150" dirty="0">
                <a:latin typeface="Arial Black"/>
                <a:cs typeface="Arial Black"/>
              </a:rPr>
              <a:t> </a:t>
            </a:r>
            <a:r>
              <a:rPr sz="2800" spc="-140" dirty="0">
                <a:latin typeface="Arial Black"/>
                <a:cs typeface="Arial Black"/>
              </a:rPr>
              <a:t>Data</a:t>
            </a:r>
            <a:r>
              <a:rPr sz="2800" spc="-145" dirty="0">
                <a:latin typeface="Arial Black"/>
                <a:cs typeface="Arial Black"/>
              </a:rPr>
              <a:t> </a:t>
            </a:r>
            <a:r>
              <a:rPr sz="2800" spc="-100" dirty="0">
                <a:latin typeface="Arial Black"/>
                <a:cs typeface="Arial Black"/>
              </a:rPr>
              <a:t>Path, </a:t>
            </a:r>
            <a:r>
              <a:rPr sz="2800" spc="-175" dirty="0">
                <a:latin typeface="Arial Black"/>
                <a:cs typeface="Arial Black"/>
              </a:rPr>
              <a:t>Database</a:t>
            </a:r>
            <a:r>
              <a:rPr sz="2800" spc="-180" dirty="0">
                <a:latin typeface="Arial Black"/>
                <a:cs typeface="Arial Black"/>
              </a:rPr>
              <a:t> </a:t>
            </a:r>
            <a:r>
              <a:rPr sz="2800" spc="-20" dirty="0">
                <a:latin typeface="Arial Black"/>
                <a:cs typeface="Arial Black"/>
              </a:rPr>
              <a:t>Path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727179" y="884735"/>
            <a:ext cx="4447540" cy="8797925"/>
            <a:chOff x="1727179" y="884735"/>
            <a:chExt cx="4447540" cy="8797925"/>
          </a:xfrm>
        </p:grpSpPr>
        <p:sp>
          <p:nvSpPr>
            <p:cNvPr id="4" name="object 4"/>
            <p:cNvSpPr/>
            <p:nvPr/>
          </p:nvSpPr>
          <p:spPr>
            <a:xfrm>
              <a:off x="1817720" y="927850"/>
              <a:ext cx="4266565" cy="8711565"/>
            </a:xfrm>
            <a:custGeom>
              <a:avLst/>
              <a:gdLst/>
              <a:ahLst/>
              <a:cxnLst/>
              <a:rect l="l" t="t" r="r" b="b"/>
              <a:pathLst>
                <a:path w="4266565" h="8711565">
                  <a:moveTo>
                    <a:pt x="3664686" y="8711174"/>
                  </a:moveTo>
                  <a:lnTo>
                    <a:pt x="601440" y="8711174"/>
                  </a:lnTo>
                  <a:lnTo>
                    <a:pt x="554462" y="8709363"/>
                  </a:lnTo>
                  <a:lnTo>
                    <a:pt x="508469" y="8704020"/>
                  </a:lnTo>
                  <a:lnTo>
                    <a:pt x="463594" y="8695279"/>
                  </a:lnTo>
                  <a:lnTo>
                    <a:pt x="419972" y="8683274"/>
                  </a:lnTo>
                  <a:lnTo>
                    <a:pt x="377738" y="8668139"/>
                  </a:lnTo>
                  <a:lnTo>
                    <a:pt x="337024" y="8650008"/>
                  </a:lnTo>
                  <a:lnTo>
                    <a:pt x="297965" y="8629016"/>
                  </a:lnTo>
                  <a:lnTo>
                    <a:pt x="260695" y="8605296"/>
                  </a:lnTo>
                  <a:lnTo>
                    <a:pt x="225348" y="8578982"/>
                  </a:lnTo>
                  <a:lnTo>
                    <a:pt x="192059" y="8550209"/>
                  </a:lnTo>
                  <a:lnTo>
                    <a:pt x="160961" y="8519111"/>
                  </a:lnTo>
                  <a:lnTo>
                    <a:pt x="132188" y="8485822"/>
                  </a:lnTo>
                  <a:lnTo>
                    <a:pt x="105875" y="8450475"/>
                  </a:lnTo>
                  <a:lnTo>
                    <a:pt x="82155" y="8413206"/>
                  </a:lnTo>
                  <a:lnTo>
                    <a:pt x="61163" y="8374148"/>
                  </a:lnTo>
                  <a:lnTo>
                    <a:pt x="43033" y="8333435"/>
                  </a:lnTo>
                  <a:lnTo>
                    <a:pt x="27899" y="8291201"/>
                  </a:lnTo>
                  <a:lnTo>
                    <a:pt x="15894" y="8247581"/>
                  </a:lnTo>
                  <a:lnTo>
                    <a:pt x="7153" y="8202709"/>
                  </a:lnTo>
                  <a:lnTo>
                    <a:pt x="1810" y="8156718"/>
                  </a:lnTo>
                  <a:lnTo>
                    <a:pt x="0" y="8109743"/>
                  </a:lnTo>
                  <a:lnTo>
                    <a:pt x="0" y="601437"/>
                  </a:lnTo>
                  <a:lnTo>
                    <a:pt x="1810" y="554459"/>
                  </a:lnTo>
                  <a:lnTo>
                    <a:pt x="7153" y="508467"/>
                  </a:lnTo>
                  <a:lnTo>
                    <a:pt x="15894" y="463592"/>
                  </a:lnTo>
                  <a:lnTo>
                    <a:pt x="27899" y="419971"/>
                  </a:lnTo>
                  <a:lnTo>
                    <a:pt x="43033" y="377736"/>
                  </a:lnTo>
                  <a:lnTo>
                    <a:pt x="61163" y="337023"/>
                  </a:lnTo>
                  <a:lnTo>
                    <a:pt x="82155" y="297964"/>
                  </a:lnTo>
                  <a:lnTo>
                    <a:pt x="105875" y="260694"/>
                  </a:lnTo>
                  <a:lnTo>
                    <a:pt x="132241" y="225286"/>
                  </a:lnTo>
                  <a:lnTo>
                    <a:pt x="160961" y="192058"/>
                  </a:lnTo>
                  <a:lnTo>
                    <a:pt x="192059" y="160961"/>
                  </a:lnTo>
                  <a:lnTo>
                    <a:pt x="225348" y="132188"/>
                  </a:lnTo>
                  <a:lnTo>
                    <a:pt x="260695" y="105875"/>
                  </a:lnTo>
                  <a:lnTo>
                    <a:pt x="297965" y="82155"/>
                  </a:lnTo>
                  <a:lnTo>
                    <a:pt x="337024" y="61163"/>
                  </a:lnTo>
                  <a:lnTo>
                    <a:pt x="377738" y="43033"/>
                  </a:lnTo>
                  <a:lnTo>
                    <a:pt x="419972" y="27898"/>
                  </a:lnTo>
                  <a:lnTo>
                    <a:pt x="463594" y="15894"/>
                  </a:lnTo>
                  <a:lnTo>
                    <a:pt x="508469" y="7153"/>
                  </a:lnTo>
                  <a:lnTo>
                    <a:pt x="554462" y="1810"/>
                  </a:lnTo>
                  <a:lnTo>
                    <a:pt x="601440" y="0"/>
                  </a:lnTo>
                  <a:lnTo>
                    <a:pt x="3664686" y="0"/>
                  </a:lnTo>
                  <a:lnTo>
                    <a:pt x="3711665" y="1810"/>
                  </a:lnTo>
                  <a:lnTo>
                    <a:pt x="3757659" y="7153"/>
                  </a:lnTo>
                  <a:lnTo>
                    <a:pt x="3802534" y="15894"/>
                  </a:lnTo>
                  <a:lnTo>
                    <a:pt x="3846156" y="27898"/>
                  </a:lnTo>
                  <a:lnTo>
                    <a:pt x="3888391" y="43033"/>
                  </a:lnTo>
                  <a:lnTo>
                    <a:pt x="3929104" y="61163"/>
                  </a:lnTo>
                  <a:lnTo>
                    <a:pt x="3968163" y="82155"/>
                  </a:lnTo>
                  <a:lnTo>
                    <a:pt x="4005432" y="105875"/>
                  </a:lnTo>
                  <a:lnTo>
                    <a:pt x="4040778" y="132188"/>
                  </a:lnTo>
                  <a:lnTo>
                    <a:pt x="4074066" y="160961"/>
                  </a:lnTo>
                  <a:lnTo>
                    <a:pt x="4105163" y="192058"/>
                  </a:lnTo>
                  <a:lnTo>
                    <a:pt x="4131071" y="222034"/>
                  </a:lnTo>
                  <a:lnTo>
                    <a:pt x="579881" y="222034"/>
                  </a:lnTo>
                  <a:lnTo>
                    <a:pt x="531674" y="225286"/>
                  </a:lnTo>
                  <a:lnTo>
                    <a:pt x="531471" y="225286"/>
                  </a:lnTo>
                  <a:lnTo>
                    <a:pt x="485420" y="234759"/>
                  </a:lnTo>
                  <a:lnTo>
                    <a:pt x="441546" y="250025"/>
                  </a:lnTo>
                  <a:lnTo>
                    <a:pt x="400479" y="270657"/>
                  </a:lnTo>
                  <a:lnTo>
                    <a:pt x="362646" y="296230"/>
                  </a:lnTo>
                  <a:lnTo>
                    <a:pt x="328473" y="326317"/>
                  </a:lnTo>
                  <a:lnTo>
                    <a:pt x="298387" y="360490"/>
                  </a:lnTo>
                  <a:lnTo>
                    <a:pt x="272815" y="398324"/>
                  </a:lnTo>
                  <a:lnTo>
                    <a:pt x="252182" y="439391"/>
                  </a:lnTo>
                  <a:lnTo>
                    <a:pt x="236917" y="483265"/>
                  </a:lnTo>
                  <a:lnTo>
                    <a:pt x="227444" y="529519"/>
                  </a:lnTo>
                  <a:lnTo>
                    <a:pt x="224192" y="577727"/>
                  </a:lnTo>
                  <a:lnTo>
                    <a:pt x="224192" y="8144216"/>
                  </a:lnTo>
                  <a:lnTo>
                    <a:pt x="227444" y="8192423"/>
                  </a:lnTo>
                  <a:lnTo>
                    <a:pt x="236917" y="8238678"/>
                  </a:lnTo>
                  <a:lnTo>
                    <a:pt x="252182" y="8282553"/>
                  </a:lnTo>
                  <a:lnTo>
                    <a:pt x="272815" y="8323621"/>
                  </a:lnTo>
                  <a:lnTo>
                    <a:pt x="298387" y="8361455"/>
                  </a:lnTo>
                  <a:lnTo>
                    <a:pt x="328473" y="8395630"/>
                  </a:lnTo>
                  <a:lnTo>
                    <a:pt x="362646" y="8425717"/>
                  </a:lnTo>
                  <a:lnTo>
                    <a:pt x="400479" y="8451291"/>
                  </a:lnTo>
                  <a:lnTo>
                    <a:pt x="441546" y="8471925"/>
                  </a:lnTo>
                  <a:lnTo>
                    <a:pt x="485420" y="8487192"/>
                  </a:lnTo>
                  <a:lnTo>
                    <a:pt x="531674" y="8496665"/>
                  </a:lnTo>
                  <a:lnTo>
                    <a:pt x="579881" y="8499917"/>
                  </a:lnTo>
                  <a:lnTo>
                    <a:pt x="4121753" y="8499917"/>
                  </a:lnTo>
                  <a:lnTo>
                    <a:pt x="4105163" y="8519111"/>
                  </a:lnTo>
                  <a:lnTo>
                    <a:pt x="4074066" y="8550209"/>
                  </a:lnTo>
                  <a:lnTo>
                    <a:pt x="4040778" y="8578982"/>
                  </a:lnTo>
                  <a:lnTo>
                    <a:pt x="4005432" y="8605296"/>
                  </a:lnTo>
                  <a:lnTo>
                    <a:pt x="3968163" y="8629016"/>
                  </a:lnTo>
                  <a:lnTo>
                    <a:pt x="3929104" y="8650008"/>
                  </a:lnTo>
                  <a:lnTo>
                    <a:pt x="3888391" y="8668139"/>
                  </a:lnTo>
                  <a:lnTo>
                    <a:pt x="3846156" y="8683274"/>
                  </a:lnTo>
                  <a:lnTo>
                    <a:pt x="3802534" y="8695279"/>
                  </a:lnTo>
                  <a:lnTo>
                    <a:pt x="3757659" y="8704020"/>
                  </a:lnTo>
                  <a:lnTo>
                    <a:pt x="3711665" y="8709363"/>
                  </a:lnTo>
                  <a:lnTo>
                    <a:pt x="3664686" y="8711174"/>
                  </a:lnTo>
                  <a:close/>
                </a:path>
                <a:path w="4266565" h="8711565">
                  <a:moveTo>
                    <a:pt x="3026587" y="519522"/>
                  </a:moveTo>
                  <a:lnTo>
                    <a:pt x="1243843" y="519522"/>
                  </a:lnTo>
                  <a:lnTo>
                    <a:pt x="1198118" y="514186"/>
                  </a:lnTo>
                  <a:lnTo>
                    <a:pt x="1156014" y="499008"/>
                  </a:lnTo>
                  <a:lnTo>
                    <a:pt x="1118776" y="475232"/>
                  </a:lnTo>
                  <a:lnTo>
                    <a:pt x="1087646" y="444103"/>
                  </a:lnTo>
                  <a:lnTo>
                    <a:pt x="1063871" y="406866"/>
                  </a:lnTo>
                  <a:lnTo>
                    <a:pt x="1048693" y="364764"/>
                  </a:lnTo>
                  <a:lnTo>
                    <a:pt x="1043357" y="319043"/>
                  </a:lnTo>
                  <a:lnTo>
                    <a:pt x="1043357" y="222034"/>
                  </a:lnTo>
                  <a:lnTo>
                    <a:pt x="3227085" y="222034"/>
                  </a:lnTo>
                  <a:lnTo>
                    <a:pt x="3227085" y="275926"/>
                  </a:lnTo>
                  <a:lnTo>
                    <a:pt x="2645039" y="275926"/>
                  </a:lnTo>
                  <a:lnTo>
                    <a:pt x="2624801" y="280103"/>
                  </a:lnTo>
                  <a:lnTo>
                    <a:pt x="2607590" y="291555"/>
                  </a:lnTo>
                  <a:lnTo>
                    <a:pt x="2606458" y="293174"/>
                  </a:lnTo>
                  <a:lnTo>
                    <a:pt x="1849602" y="293174"/>
                  </a:lnTo>
                  <a:lnTo>
                    <a:pt x="1835682" y="295869"/>
                  </a:lnTo>
                  <a:lnTo>
                    <a:pt x="1823987" y="303413"/>
                  </a:lnTo>
                  <a:lnTo>
                    <a:pt x="1815934" y="315000"/>
                  </a:lnTo>
                  <a:lnTo>
                    <a:pt x="1812935" y="329821"/>
                  </a:lnTo>
                  <a:lnTo>
                    <a:pt x="1815934" y="344640"/>
                  </a:lnTo>
                  <a:lnTo>
                    <a:pt x="1823987" y="356227"/>
                  </a:lnTo>
                  <a:lnTo>
                    <a:pt x="1835682" y="363772"/>
                  </a:lnTo>
                  <a:lnTo>
                    <a:pt x="1849602" y="366467"/>
                  </a:lnTo>
                  <a:lnTo>
                    <a:pt x="2605697" y="366467"/>
                  </a:lnTo>
                  <a:lnTo>
                    <a:pt x="2606779" y="368083"/>
                  </a:lnTo>
                  <a:lnTo>
                    <a:pt x="2623888" y="379535"/>
                  </a:lnTo>
                  <a:lnTo>
                    <a:pt x="2645039" y="383712"/>
                  </a:lnTo>
                  <a:lnTo>
                    <a:pt x="3214916" y="383712"/>
                  </a:lnTo>
                  <a:lnTo>
                    <a:pt x="3206568" y="406866"/>
                  </a:lnTo>
                  <a:lnTo>
                    <a:pt x="3182789" y="444103"/>
                  </a:lnTo>
                  <a:lnTo>
                    <a:pt x="3151656" y="475232"/>
                  </a:lnTo>
                  <a:lnTo>
                    <a:pt x="3114415" y="499008"/>
                  </a:lnTo>
                  <a:lnTo>
                    <a:pt x="3072311" y="514186"/>
                  </a:lnTo>
                  <a:lnTo>
                    <a:pt x="3026587" y="519522"/>
                  </a:lnTo>
                  <a:close/>
                </a:path>
                <a:path w="4266565" h="8711565">
                  <a:moveTo>
                    <a:pt x="4121753" y="8499917"/>
                  </a:moveTo>
                  <a:lnTo>
                    <a:pt x="3690563" y="8499917"/>
                  </a:lnTo>
                  <a:lnTo>
                    <a:pt x="3738771" y="8496665"/>
                  </a:lnTo>
                  <a:lnTo>
                    <a:pt x="3785024" y="8487192"/>
                  </a:lnTo>
                  <a:lnTo>
                    <a:pt x="3828896" y="8471925"/>
                  </a:lnTo>
                  <a:lnTo>
                    <a:pt x="3869961" y="8451291"/>
                  </a:lnTo>
                  <a:lnTo>
                    <a:pt x="3907792" y="8425717"/>
                  </a:lnTo>
                  <a:lnTo>
                    <a:pt x="3941962" y="8395630"/>
                  </a:lnTo>
                  <a:lnTo>
                    <a:pt x="3972046" y="8361455"/>
                  </a:lnTo>
                  <a:lnTo>
                    <a:pt x="3997617" y="8323621"/>
                  </a:lnTo>
                  <a:lnTo>
                    <a:pt x="4018247" y="8282553"/>
                  </a:lnTo>
                  <a:lnTo>
                    <a:pt x="4033511" y="8238678"/>
                  </a:lnTo>
                  <a:lnTo>
                    <a:pt x="4042983" y="8192423"/>
                  </a:lnTo>
                  <a:lnTo>
                    <a:pt x="4046235" y="8144216"/>
                  </a:lnTo>
                  <a:lnTo>
                    <a:pt x="4044101" y="8144216"/>
                  </a:lnTo>
                  <a:lnTo>
                    <a:pt x="4044101" y="577727"/>
                  </a:lnTo>
                  <a:lnTo>
                    <a:pt x="4040848" y="529519"/>
                  </a:lnTo>
                  <a:lnTo>
                    <a:pt x="4031376" y="483265"/>
                  </a:lnTo>
                  <a:lnTo>
                    <a:pt x="4016109" y="439391"/>
                  </a:lnTo>
                  <a:lnTo>
                    <a:pt x="3995475" y="398324"/>
                  </a:lnTo>
                  <a:lnTo>
                    <a:pt x="3969901" y="360490"/>
                  </a:lnTo>
                  <a:lnTo>
                    <a:pt x="3939814" y="326317"/>
                  </a:lnTo>
                  <a:lnTo>
                    <a:pt x="3905639" y="296230"/>
                  </a:lnTo>
                  <a:lnTo>
                    <a:pt x="3867805" y="270657"/>
                  </a:lnTo>
                  <a:lnTo>
                    <a:pt x="3826737" y="250025"/>
                  </a:lnTo>
                  <a:lnTo>
                    <a:pt x="3782862" y="234759"/>
                  </a:lnTo>
                  <a:lnTo>
                    <a:pt x="3736607" y="225286"/>
                  </a:lnTo>
                  <a:lnTo>
                    <a:pt x="3734901" y="225286"/>
                  </a:lnTo>
                  <a:lnTo>
                    <a:pt x="3688399" y="222034"/>
                  </a:lnTo>
                  <a:lnTo>
                    <a:pt x="4131071" y="222034"/>
                  </a:lnTo>
                  <a:lnTo>
                    <a:pt x="4133882" y="225286"/>
                  </a:lnTo>
                  <a:lnTo>
                    <a:pt x="4160247" y="260694"/>
                  </a:lnTo>
                  <a:lnTo>
                    <a:pt x="4183966" y="297964"/>
                  </a:lnTo>
                  <a:lnTo>
                    <a:pt x="4204957" y="337023"/>
                  </a:lnTo>
                  <a:lnTo>
                    <a:pt x="4223086" y="377736"/>
                  </a:lnTo>
                  <a:lnTo>
                    <a:pt x="4238220" y="419971"/>
                  </a:lnTo>
                  <a:lnTo>
                    <a:pt x="4250224" y="463592"/>
                  </a:lnTo>
                  <a:lnTo>
                    <a:pt x="4258964" y="508467"/>
                  </a:lnTo>
                  <a:lnTo>
                    <a:pt x="4264307" y="554459"/>
                  </a:lnTo>
                  <a:lnTo>
                    <a:pt x="4266117" y="601437"/>
                  </a:lnTo>
                  <a:lnTo>
                    <a:pt x="4266117" y="8109743"/>
                  </a:lnTo>
                  <a:lnTo>
                    <a:pt x="4264307" y="8156718"/>
                  </a:lnTo>
                  <a:lnTo>
                    <a:pt x="4258964" y="8202709"/>
                  </a:lnTo>
                  <a:lnTo>
                    <a:pt x="4250224" y="8247581"/>
                  </a:lnTo>
                  <a:lnTo>
                    <a:pt x="4238220" y="8291201"/>
                  </a:lnTo>
                  <a:lnTo>
                    <a:pt x="4223086" y="8333435"/>
                  </a:lnTo>
                  <a:lnTo>
                    <a:pt x="4204957" y="8374148"/>
                  </a:lnTo>
                  <a:lnTo>
                    <a:pt x="4183966" y="8413206"/>
                  </a:lnTo>
                  <a:lnTo>
                    <a:pt x="4160247" y="8450475"/>
                  </a:lnTo>
                  <a:lnTo>
                    <a:pt x="4133935" y="8485822"/>
                  </a:lnTo>
                  <a:lnTo>
                    <a:pt x="4121753" y="8499917"/>
                  </a:lnTo>
                  <a:close/>
                </a:path>
                <a:path w="4266565" h="8711565">
                  <a:moveTo>
                    <a:pt x="3214916" y="383712"/>
                  </a:moveTo>
                  <a:lnTo>
                    <a:pt x="2645039" y="383712"/>
                  </a:lnTo>
                  <a:lnTo>
                    <a:pt x="2666189" y="379535"/>
                  </a:lnTo>
                  <a:lnTo>
                    <a:pt x="2683299" y="368083"/>
                  </a:lnTo>
                  <a:lnTo>
                    <a:pt x="2694750" y="350973"/>
                  </a:lnTo>
                  <a:lnTo>
                    <a:pt x="2698927" y="329821"/>
                  </a:lnTo>
                  <a:lnTo>
                    <a:pt x="2694750" y="308667"/>
                  </a:lnTo>
                  <a:lnTo>
                    <a:pt x="2683299" y="291555"/>
                  </a:lnTo>
                  <a:lnTo>
                    <a:pt x="2666189" y="280103"/>
                  </a:lnTo>
                  <a:lnTo>
                    <a:pt x="2645039" y="275926"/>
                  </a:lnTo>
                  <a:lnTo>
                    <a:pt x="3227085" y="275926"/>
                  </a:lnTo>
                  <a:lnTo>
                    <a:pt x="3227085" y="319043"/>
                  </a:lnTo>
                  <a:lnTo>
                    <a:pt x="3221864" y="363772"/>
                  </a:lnTo>
                  <a:lnTo>
                    <a:pt x="3221748" y="364764"/>
                  </a:lnTo>
                  <a:lnTo>
                    <a:pt x="3214916" y="383712"/>
                  </a:lnTo>
                  <a:close/>
                </a:path>
                <a:path w="4266565" h="8711565">
                  <a:moveTo>
                    <a:pt x="2605697" y="366467"/>
                  </a:moveTo>
                  <a:lnTo>
                    <a:pt x="2366970" y="366467"/>
                  </a:lnTo>
                  <a:lnTo>
                    <a:pt x="2380872" y="363772"/>
                  </a:lnTo>
                  <a:lnTo>
                    <a:pt x="2392557" y="356227"/>
                  </a:lnTo>
                  <a:lnTo>
                    <a:pt x="2400608" y="344640"/>
                  </a:lnTo>
                  <a:lnTo>
                    <a:pt x="2403606" y="329821"/>
                  </a:lnTo>
                  <a:lnTo>
                    <a:pt x="2400608" y="315000"/>
                  </a:lnTo>
                  <a:lnTo>
                    <a:pt x="2392557" y="303413"/>
                  </a:lnTo>
                  <a:lnTo>
                    <a:pt x="2380872" y="295869"/>
                  </a:lnTo>
                  <a:lnTo>
                    <a:pt x="2366970" y="293174"/>
                  </a:lnTo>
                  <a:lnTo>
                    <a:pt x="2606458" y="293174"/>
                  </a:lnTo>
                  <a:lnTo>
                    <a:pt x="2595631" y="308667"/>
                  </a:lnTo>
                  <a:lnTo>
                    <a:pt x="2591150" y="329821"/>
                  </a:lnTo>
                  <a:lnTo>
                    <a:pt x="2595327" y="350973"/>
                  </a:lnTo>
                  <a:lnTo>
                    <a:pt x="2605697" y="3664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41913" y="1149888"/>
              <a:ext cx="3819908" cy="827788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630655" y="1221025"/>
              <a:ext cx="591185" cy="73660"/>
            </a:xfrm>
            <a:custGeom>
              <a:avLst/>
              <a:gdLst/>
              <a:ahLst/>
              <a:cxnLst/>
              <a:rect l="l" t="t" r="r" b="b"/>
              <a:pathLst>
                <a:path w="591185" h="73659">
                  <a:moveTo>
                    <a:pt x="554034" y="73292"/>
                  </a:moveTo>
                  <a:lnTo>
                    <a:pt x="36667" y="73292"/>
                  </a:lnTo>
                  <a:lnTo>
                    <a:pt x="22747" y="70597"/>
                  </a:lnTo>
                  <a:lnTo>
                    <a:pt x="11052" y="63052"/>
                  </a:lnTo>
                  <a:lnTo>
                    <a:pt x="2998" y="51465"/>
                  </a:lnTo>
                  <a:lnTo>
                    <a:pt x="0" y="36646"/>
                  </a:lnTo>
                  <a:lnTo>
                    <a:pt x="2998" y="21825"/>
                  </a:lnTo>
                  <a:lnTo>
                    <a:pt x="11052" y="10238"/>
                  </a:lnTo>
                  <a:lnTo>
                    <a:pt x="22747" y="2694"/>
                  </a:lnTo>
                  <a:lnTo>
                    <a:pt x="36667" y="0"/>
                  </a:lnTo>
                  <a:lnTo>
                    <a:pt x="554034" y="0"/>
                  </a:lnTo>
                  <a:lnTo>
                    <a:pt x="567937" y="2694"/>
                  </a:lnTo>
                  <a:lnTo>
                    <a:pt x="579622" y="10238"/>
                  </a:lnTo>
                  <a:lnTo>
                    <a:pt x="587673" y="21825"/>
                  </a:lnTo>
                  <a:lnTo>
                    <a:pt x="590671" y="36646"/>
                  </a:lnTo>
                  <a:lnTo>
                    <a:pt x="587673" y="51465"/>
                  </a:lnTo>
                  <a:lnTo>
                    <a:pt x="579622" y="63052"/>
                  </a:lnTo>
                  <a:lnTo>
                    <a:pt x="567937" y="70597"/>
                  </a:lnTo>
                  <a:lnTo>
                    <a:pt x="554034" y="73292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8870" y="1203777"/>
              <a:ext cx="107777" cy="10778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727174" y="2048814"/>
              <a:ext cx="4447540" cy="2082800"/>
            </a:xfrm>
            <a:custGeom>
              <a:avLst/>
              <a:gdLst/>
              <a:ahLst/>
              <a:cxnLst/>
              <a:rect l="l" t="t" r="r" b="b"/>
              <a:pathLst>
                <a:path w="4447540" h="2082800">
                  <a:moveTo>
                    <a:pt x="47421" y="1427073"/>
                  </a:moveTo>
                  <a:lnTo>
                    <a:pt x="29095" y="1430845"/>
                  </a:lnTo>
                  <a:lnTo>
                    <a:pt x="14008" y="1441081"/>
                  </a:lnTo>
                  <a:lnTo>
                    <a:pt x="3771" y="1456169"/>
                  </a:lnTo>
                  <a:lnTo>
                    <a:pt x="0" y="1474495"/>
                  </a:lnTo>
                  <a:lnTo>
                    <a:pt x="0" y="2034997"/>
                  </a:lnTo>
                  <a:lnTo>
                    <a:pt x="3771" y="2053310"/>
                  </a:lnTo>
                  <a:lnTo>
                    <a:pt x="14008" y="2068398"/>
                  </a:lnTo>
                  <a:lnTo>
                    <a:pt x="29095" y="2078647"/>
                  </a:lnTo>
                  <a:lnTo>
                    <a:pt x="47421" y="2082419"/>
                  </a:lnTo>
                  <a:lnTo>
                    <a:pt x="47421" y="1427073"/>
                  </a:lnTo>
                  <a:close/>
                </a:path>
                <a:path w="4447540" h="2082800">
                  <a:moveTo>
                    <a:pt x="47421" y="631621"/>
                  </a:moveTo>
                  <a:lnTo>
                    <a:pt x="29095" y="635063"/>
                  </a:lnTo>
                  <a:lnTo>
                    <a:pt x="14008" y="644563"/>
                  </a:lnTo>
                  <a:lnTo>
                    <a:pt x="3771" y="658901"/>
                  </a:lnTo>
                  <a:lnTo>
                    <a:pt x="0" y="676897"/>
                  </a:lnTo>
                  <a:lnTo>
                    <a:pt x="0" y="1237361"/>
                  </a:lnTo>
                  <a:lnTo>
                    <a:pt x="3771" y="1255687"/>
                  </a:lnTo>
                  <a:lnTo>
                    <a:pt x="14008" y="1270774"/>
                  </a:lnTo>
                  <a:lnTo>
                    <a:pt x="29095" y="1281023"/>
                  </a:lnTo>
                  <a:lnTo>
                    <a:pt x="47421" y="1284795"/>
                  </a:lnTo>
                  <a:lnTo>
                    <a:pt x="47421" y="631621"/>
                  </a:lnTo>
                  <a:close/>
                </a:path>
                <a:path w="4447540" h="2082800">
                  <a:moveTo>
                    <a:pt x="47421" y="0"/>
                  </a:moveTo>
                  <a:lnTo>
                    <a:pt x="29095" y="3441"/>
                  </a:lnTo>
                  <a:lnTo>
                    <a:pt x="14008" y="12941"/>
                  </a:lnTo>
                  <a:lnTo>
                    <a:pt x="3771" y="27292"/>
                  </a:lnTo>
                  <a:lnTo>
                    <a:pt x="0" y="45275"/>
                  </a:lnTo>
                  <a:lnTo>
                    <a:pt x="0" y="314731"/>
                  </a:lnTo>
                  <a:lnTo>
                    <a:pt x="3771" y="333057"/>
                  </a:lnTo>
                  <a:lnTo>
                    <a:pt x="14008" y="348145"/>
                  </a:lnTo>
                  <a:lnTo>
                    <a:pt x="29095" y="358381"/>
                  </a:lnTo>
                  <a:lnTo>
                    <a:pt x="47421" y="362165"/>
                  </a:lnTo>
                  <a:lnTo>
                    <a:pt x="47421" y="0"/>
                  </a:lnTo>
                  <a:close/>
                </a:path>
                <a:path w="4447540" h="2082800">
                  <a:moveTo>
                    <a:pt x="4447210" y="894613"/>
                  </a:moveTo>
                  <a:lnTo>
                    <a:pt x="4443438" y="876300"/>
                  </a:lnTo>
                  <a:lnTo>
                    <a:pt x="4433189" y="861199"/>
                  </a:lnTo>
                  <a:lnTo>
                    <a:pt x="4418101" y="850963"/>
                  </a:lnTo>
                  <a:lnTo>
                    <a:pt x="4399788" y="847191"/>
                  </a:lnTo>
                  <a:lnTo>
                    <a:pt x="4399788" y="1897011"/>
                  </a:lnTo>
                  <a:lnTo>
                    <a:pt x="4418101" y="1893239"/>
                  </a:lnTo>
                  <a:lnTo>
                    <a:pt x="4433189" y="1883003"/>
                  </a:lnTo>
                  <a:lnTo>
                    <a:pt x="4443438" y="1867916"/>
                  </a:lnTo>
                  <a:lnTo>
                    <a:pt x="4447210" y="1849589"/>
                  </a:lnTo>
                  <a:lnTo>
                    <a:pt x="4447210" y="894613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74606" y="884735"/>
              <a:ext cx="4352925" cy="8797925"/>
            </a:xfrm>
            <a:custGeom>
              <a:avLst/>
              <a:gdLst/>
              <a:ahLst/>
              <a:cxnLst/>
              <a:rect l="l" t="t" r="r" b="b"/>
              <a:pathLst>
                <a:path w="4352925" h="8797925">
                  <a:moveTo>
                    <a:pt x="3707800" y="8797388"/>
                  </a:moveTo>
                  <a:lnTo>
                    <a:pt x="644554" y="8797388"/>
                  </a:lnTo>
                  <a:lnTo>
                    <a:pt x="596486" y="8795619"/>
                  </a:lnTo>
                  <a:lnTo>
                    <a:pt x="549371" y="8790393"/>
                  </a:lnTo>
                  <a:lnTo>
                    <a:pt x="503335" y="8781837"/>
                  </a:lnTo>
                  <a:lnTo>
                    <a:pt x="458502" y="8770076"/>
                  </a:lnTo>
                  <a:lnTo>
                    <a:pt x="414999" y="8755234"/>
                  </a:lnTo>
                  <a:lnTo>
                    <a:pt x="372949" y="8737436"/>
                  </a:lnTo>
                  <a:lnTo>
                    <a:pt x="332479" y="8716809"/>
                  </a:lnTo>
                  <a:lnTo>
                    <a:pt x="293713" y="8693476"/>
                  </a:lnTo>
                  <a:lnTo>
                    <a:pt x="256777" y="8667564"/>
                  </a:lnTo>
                  <a:lnTo>
                    <a:pt x="221795" y="8639197"/>
                  </a:lnTo>
                  <a:lnTo>
                    <a:pt x="188892" y="8608500"/>
                  </a:lnTo>
                  <a:lnTo>
                    <a:pt x="158194" y="8575598"/>
                  </a:lnTo>
                  <a:lnTo>
                    <a:pt x="129826" y="8540617"/>
                  </a:lnTo>
                  <a:lnTo>
                    <a:pt x="103913" y="8503682"/>
                  </a:lnTo>
                  <a:lnTo>
                    <a:pt x="80580" y="8464917"/>
                  </a:lnTo>
                  <a:lnTo>
                    <a:pt x="59952" y="8424449"/>
                  </a:lnTo>
                  <a:lnTo>
                    <a:pt x="42155" y="8382401"/>
                  </a:lnTo>
                  <a:lnTo>
                    <a:pt x="27312" y="8338900"/>
                  </a:lnTo>
                  <a:lnTo>
                    <a:pt x="15551" y="8294070"/>
                  </a:lnTo>
                  <a:lnTo>
                    <a:pt x="6995" y="8248036"/>
                  </a:lnTo>
                  <a:lnTo>
                    <a:pt x="1885" y="8201971"/>
                  </a:lnTo>
                  <a:lnTo>
                    <a:pt x="1769" y="8200924"/>
                  </a:lnTo>
                  <a:lnTo>
                    <a:pt x="78" y="8154992"/>
                  </a:lnTo>
                  <a:lnTo>
                    <a:pt x="0" y="644552"/>
                  </a:lnTo>
                  <a:lnTo>
                    <a:pt x="808" y="611914"/>
                  </a:lnTo>
                  <a:lnTo>
                    <a:pt x="7274" y="546637"/>
                  </a:lnTo>
                  <a:lnTo>
                    <a:pt x="16200" y="499380"/>
                  </a:lnTo>
                  <a:lnTo>
                    <a:pt x="28023" y="452696"/>
                  </a:lnTo>
                  <a:lnTo>
                    <a:pt x="44730" y="408503"/>
                  </a:lnTo>
                  <a:lnTo>
                    <a:pt x="64669" y="364313"/>
                  </a:lnTo>
                  <a:lnTo>
                    <a:pt x="86800" y="323691"/>
                  </a:lnTo>
                  <a:lnTo>
                    <a:pt x="111287" y="284551"/>
                  </a:lnTo>
                  <a:lnTo>
                    <a:pt x="143016" y="239687"/>
                  </a:lnTo>
                  <a:lnTo>
                    <a:pt x="173600" y="204117"/>
                  </a:lnTo>
                  <a:lnTo>
                    <a:pt x="201018" y="177508"/>
                  </a:lnTo>
                  <a:lnTo>
                    <a:pt x="223652" y="156625"/>
                  </a:lnTo>
                  <a:lnTo>
                    <a:pt x="272862" y="117715"/>
                  </a:lnTo>
                  <a:lnTo>
                    <a:pt x="313114" y="91575"/>
                  </a:lnTo>
                  <a:lnTo>
                    <a:pt x="355530" y="68344"/>
                  </a:lnTo>
                  <a:lnTo>
                    <a:pt x="399916" y="48200"/>
                  </a:lnTo>
                  <a:lnTo>
                    <a:pt x="446076" y="31322"/>
                  </a:lnTo>
                  <a:lnTo>
                    <a:pt x="493815" y="17885"/>
                  </a:lnTo>
                  <a:lnTo>
                    <a:pt x="542937" y="8068"/>
                  </a:lnTo>
                  <a:lnTo>
                    <a:pt x="593842" y="1976"/>
                  </a:lnTo>
                  <a:lnTo>
                    <a:pt x="595028" y="1976"/>
                  </a:lnTo>
                  <a:lnTo>
                    <a:pt x="644554" y="0"/>
                  </a:lnTo>
                  <a:lnTo>
                    <a:pt x="3709964" y="0"/>
                  </a:lnTo>
                  <a:lnTo>
                    <a:pt x="3761196" y="1976"/>
                  </a:lnTo>
                  <a:lnTo>
                    <a:pt x="3811329" y="7819"/>
                  </a:lnTo>
                  <a:lnTo>
                    <a:pt x="3860220" y="17406"/>
                  </a:lnTo>
                  <a:lnTo>
                    <a:pt x="3907727" y="30612"/>
                  </a:lnTo>
                  <a:lnTo>
                    <a:pt x="3942149" y="43115"/>
                  </a:lnTo>
                  <a:lnTo>
                    <a:pt x="644554" y="43115"/>
                  </a:lnTo>
                  <a:lnTo>
                    <a:pt x="597576" y="44926"/>
                  </a:lnTo>
                  <a:lnTo>
                    <a:pt x="551583" y="50270"/>
                  </a:lnTo>
                  <a:lnTo>
                    <a:pt x="506708" y="59015"/>
                  </a:lnTo>
                  <a:lnTo>
                    <a:pt x="463086" y="71029"/>
                  </a:lnTo>
                  <a:lnTo>
                    <a:pt x="420852" y="86178"/>
                  </a:lnTo>
                  <a:lnTo>
                    <a:pt x="380138" y="104329"/>
                  </a:lnTo>
                  <a:lnTo>
                    <a:pt x="341079" y="125351"/>
                  </a:lnTo>
                  <a:lnTo>
                    <a:pt x="303809" y="149109"/>
                  </a:lnTo>
                  <a:lnTo>
                    <a:pt x="268462" y="175473"/>
                  </a:lnTo>
                  <a:lnTo>
                    <a:pt x="235173" y="204309"/>
                  </a:lnTo>
                  <a:lnTo>
                    <a:pt x="204075" y="235484"/>
                  </a:lnTo>
                  <a:lnTo>
                    <a:pt x="175302" y="268865"/>
                  </a:lnTo>
                  <a:lnTo>
                    <a:pt x="148989" y="304321"/>
                  </a:lnTo>
                  <a:lnTo>
                    <a:pt x="125269" y="341718"/>
                  </a:lnTo>
                  <a:lnTo>
                    <a:pt x="104277" y="380923"/>
                  </a:lnTo>
                  <a:lnTo>
                    <a:pt x="86147" y="421805"/>
                  </a:lnTo>
                  <a:lnTo>
                    <a:pt x="71012" y="464229"/>
                  </a:lnTo>
                  <a:lnTo>
                    <a:pt x="59008" y="508065"/>
                  </a:lnTo>
                  <a:lnTo>
                    <a:pt x="50267" y="553178"/>
                  </a:lnTo>
                  <a:lnTo>
                    <a:pt x="44924" y="599436"/>
                  </a:lnTo>
                  <a:lnTo>
                    <a:pt x="43196" y="644552"/>
                  </a:lnTo>
                  <a:lnTo>
                    <a:pt x="43113" y="8154992"/>
                  </a:lnTo>
                  <a:lnTo>
                    <a:pt x="44884" y="8200924"/>
                  </a:lnTo>
                  <a:lnTo>
                    <a:pt x="44924" y="8201971"/>
                  </a:lnTo>
                  <a:lnTo>
                    <a:pt x="50281" y="8248036"/>
                  </a:lnTo>
                  <a:lnTo>
                    <a:pt x="59008" y="8292841"/>
                  </a:lnTo>
                  <a:lnTo>
                    <a:pt x="71012" y="8336465"/>
                  </a:lnTo>
                  <a:lnTo>
                    <a:pt x="86147" y="8378701"/>
                  </a:lnTo>
                  <a:lnTo>
                    <a:pt x="104277" y="8419416"/>
                  </a:lnTo>
                  <a:lnTo>
                    <a:pt x="125269" y="8458476"/>
                  </a:lnTo>
                  <a:lnTo>
                    <a:pt x="148989" y="8495748"/>
                  </a:lnTo>
                  <a:lnTo>
                    <a:pt x="175302" y="8531096"/>
                  </a:lnTo>
                  <a:lnTo>
                    <a:pt x="204075" y="8564386"/>
                  </a:lnTo>
                  <a:lnTo>
                    <a:pt x="235173" y="8595485"/>
                  </a:lnTo>
                  <a:lnTo>
                    <a:pt x="268462" y="8624259"/>
                  </a:lnTo>
                  <a:lnTo>
                    <a:pt x="303809" y="8650573"/>
                  </a:lnTo>
                  <a:lnTo>
                    <a:pt x="341079" y="8674294"/>
                  </a:lnTo>
                  <a:lnTo>
                    <a:pt x="380138" y="8695287"/>
                  </a:lnTo>
                  <a:lnTo>
                    <a:pt x="420852" y="8713418"/>
                  </a:lnTo>
                  <a:lnTo>
                    <a:pt x="463086" y="8728553"/>
                  </a:lnTo>
                  <a:lnTo>
                    <a:pt x="506708" y="8740558"/>
                  </a:lnTo>
                  <a:lnTo>
                    <a:pt x="551583" y="8749300"/>
                  </a:lnTo>
                  <a:lnTo>
                    <a:pt x="597576" y="8754643"/>
                  </a:lnTo>
                  <a:lnTo>
                    <a:pt x="644554" y="8756453"/>
                  </a:lnTo>
                  <a:lnTo>
                    <a:pt x="3933784" y="8756453"/>
                  </a:lnTo>
                  <a:lnTo>
                    <a:pt x="3893855" y="8770076"/>
                  </a:lnTo>
                  <a:lnTo>
                    <a:pt x="3849022" y="8781837"/>
                  </a:lnTo>
                  <a:lnTo>
                    <a:pt x="3802985" y="8790393"/>
                  </a:lnTo>
                  <a:lnTo>
                    <a:pt x="3755869" y="8795619"/>
                  </a:lnTo>
                  <a:lnTo>
                    <a:pt x="3707800" y="8797388"/>
                  </a:lnTo>
                  <a:close/>
                </a:path>
                <a:path w="4352925" h="8797925">
                  <a:moveTo>
                    <a:pt x="3933784" y="8756453"/>
                  </a:moveTo>
                  <a:lnTo>
                    <a:pt x="3707800" y="8756453"/>
                  </a:lnTo>
                  <a:lnTo>
                    <a:pt x="3754779" y="8754643"/>
                  </a:lnTo>
                  <a:lnTo>
                    <a:pt x="3800773" y="8749300"/>
                  </a:lnTo>
                  <a:lnTo>
                    <a:pt x="3845648" y="8740558"/>
                  </a:lnTo>
                  <a:lnTo>
                    <a:pt x="3889270" y="8728553"/>
                  </a:lnTo>
                  <a:lnTo>
                    <a:pt x="3931505" y="8713418"/>
                  </a:lnTo>
                  <a:lnTo>
                    <a:pt x="3972218" y="8695287"/>
                  </a:lnTo>
                  <a:lnTo>
                    <a:pt x="4011277" y="8674294"/>
                  </a:lnTo>
                  <a:lnTo>
                    <a:pt x="4048546" y="8650573"/>
                  </a:lnTo>
                  <a:lnTo>
                    <a:pt x="4083892" y="8624259"/>
                  </a:lnTo>
                  <a:lnTo>
                    <a:pt x="4117180" y="8595485"/>
                  </a:lnTo>
                  <a:lnTo>
                    <a:pt x="4148277" y="8564386"/>
                  </a:lnTo>
                  <a:lnTo>
                    <a:pt x="4177049" y="8531096"/>
                  </a:lnTo>
                  <a:lnTo>
                    <a:pt x="4203361" y="8495748"/>
                  </a:lnTo>
                  <a:lnTo>
                    <a:pt x="4227080" y="8458476"/>
                  </a:lnTo>
                  <a:lnTo>
                    <a:pt x="4248071" y="8419416"/>
                  </a:lnTo>
                  <a:lnTo>
                    <a:pt x="4266200" y="8378701"/>
                  </a:lnTo>
                  <a:lnTo>
                    <a:pt x="4281334" y="8336465"/>
                  </a:lnTo>
                  <a:lnTo>
                    <a:pt x="4293338" y="8292841"/>
                  </a:lnTo>
                  <a:lnTo>
                    <a:pt x="4302064" y="8248036"/>
                  </a:lnTo>
                  <a:lnTo>
                    <a:pt x="4307421" y="8201971"/>
                  </a:lnTo>
                  <a:lnTo>
                    <a:pt x="4309231" y="8154992"/>
                  </a:lnTo>
                  <a:lnTo>
                    <a:pt x="4309231" y="644552"/>
                  </a:lnTo>
                  <a:lnTo>
                    <a:pt x="4307492" y="599436"/>
                  </a:lnTo>
                  <a:lnTo>
                    <a:pt x="4307421" y="597575"/>
                  </a:lnTo>
                  <a:lnTo>
                    <a:pt x="4302078" y="551582"/>
                  </a:lnTo>
                  <a:lnTo>
                    <a:pt x="4293338" y="506708"/>
                  </a:lnTo>
                  <a:lnTo>
                    <a:pt x="4281334" y="463086"/>
                  </a:lnTo>
                  <a:lnTo>
                    <a:pt x="4266200" y="420852"/>
                  </a:lnTo>
                  <a:lnTo>
                    <a:pt x="4248071" y="380138"/>
                  </a:lnTo>
                  <a:lnTo>
                    <a:pt x="4227080" y="341079"/>
                  </a:lnTo>
                  <a:lnTo>
                    <a:pt x="4203361" y="303810"/>
                  </a:lnTo>
                  <a:lnTo>
                    <a:pt x="4177049" y="268463"/>
                  </a:lnTo>
                  <a:lnTo>
                    <a:pt x="4148277" y="235174"/>
                  </a:lnTo>
                  <a:lnTo>
                    <a:pt x="4117222" y="204117"/>
                  </a:lnTo>
                  <a:lnTo>
                    <a:pt x="4083892" y="175303"/>
                  </a:lnTo>
                  <a:lnTo>
                    <a:pt x="4048706" y="149109"/>
                  </a:lnTo>
                  <a:lnTo>
                    <a:pt x="4011402" y="125351"/>
                  </a:lnTo>
                  <a:lnTo>
                    <a:pt x="3972312" y="104329"/>
                  </a:lnTo>
                  <a:lnTo>
                    <a:pt x="3931570" y="86178"/>
                  </a:lnTo>
                  <a:lnTo>
                    <a:pt x="3889312" y="71029"/>
                  </a:lnTo>
                  <a:lnTo>
                    <a:pt x="3845671" y="59015"/>
                  </a:lnTo>
                  <a:lnTo>
                    <a:pt x="3800783" y="50270"/>
                  </a:lnTo>
                  <a:lnTo>
                    <a:pt x="3754781" y="44926"/>
                  </a:lnTo>
                  <a:lnTo>
                    <a:pt x="3707800" y="43115"/>
                  </a:lnTo>
                  <a:lnTo>
                    <a:pt x="3942149" y="43115"/>
                  </a:lnTo>
                  <a:lnTo>
                    <a:pt x="3998020" y="67386"/>
                  </a:lnTo>
                  <a:lnTo>
                    <a:pt x="4040522" y="90706"/>
                  </a:lnTo>
                  <a:lnTo>
                    <a:pt x="4081070" y="117148"/>
                  </a:lnTo>
                  <a:lnTo>
                    <a:pt x="4119524" y="146588"/>
                  </a:lnTo>
                  <a:lnTo>
                    <a:pt x="4153501" y="176599"/>
                  </a:lnTo>
                  <a:lnTo>
                    <a:pt x="4180608" y="205026"/>
                  </a:lnTo>
                  <a:lnTo>
                    <a:pt x="4210577" y="239991"/>
                  </a:lnTo>
                  <a:lnTo>
                    <a:pt x="4234493" y="271617"/>
                  </a:lnTo>
                  <a:lnTo>
                    <a:pt x="4259671" y="310421"/>
                  </a:lnTo>
                  <a:lnTo>
                    <a:pt x="4283005" y="350131"/>
                  </a:lnTo>
                  <a:lnTo>
                    <a:pt x="4299471" y="385701"/>
                  </a:lnTo>
                  <a:lnTo>
                    <a:pt x="4317111" y="430094"/>
                  </a:lnTo>
                  <a:lnTo>
                    <a:pt x="4328798" y="468526"/>
                  </a:lnTo>
                  <a:lnTo>
                    <a:pt x="4339406" y="515210"/>
                  </a:lnTo>
                  <a:lnTo>
                    <a:pt x="4349118" y="578265"/>
                  </a:lnTo>
                  <a:lnTo>
                    <a:pt x="4352360" y="644552"/>
                  </a:lnTo>
                  <a:lnTo>
                    <a:pt x="4352282" y="8154992"/>
                  </a:lnTo>
                  <a:lnTo>
                    <a:pt x="4350591" y="8200924"/>
                  </a:lnTo>
                  <a:lnTo>
                    <a:pt x="4345365" y="8248036"/>
                  </a:lnTo>
                  <a:lnTo>
                    <a:pt x="4336809" y="8294070"/>
                  </a:lnTo>
                  <a:lnTo>
                    <a:pt x="4325048" y="8338900"/>
                  </a:lnTo>
                  <a:lnTo>
                    <a:pt x="4310206" y="8382401"/>
                  </a:lnTo>
                  <a:lnTo>
                    <a:pt x="4292408" y="8424449"/>
                  </a:lnTo>
                  <a:lnTo>
                    <a:pt x="4271780" y="8464917"/>
                  </a:lnTo>
                  <a:lnTo>
                    <a:pt x="4248447" y="8503682"/>
                  </a:lnTo>
                  <a:lnTo>
                    <a:pt x="4222534" y="8540617"/>
                  </a:lnTo>
                  <a:lnTo>
                    <a:pt x="4194166" y="8575598"/>
                  </a:lnTo>
                  <a:lnTo>
                    <a:pt x="4163468" y="8608500"/>
                  </a:lnTo>
                  <a:lnTo>
                    <a:pt x="4130566" y="8639197"/>
                  </a:lnTo>
                  <a:lnTo>
                    <a:pt x="4095583" y="8667564"/>
                  </a:lnTo>
                  <a:lnTo>
                    <a:pt x="4058646" y="8693476"/>
                  </a:lnTo>
                  <a:lnTo>
                    <a:pt x="4019880" y="8716809"/>
                  </a:lnTo>
                  <a:lnTo>
                    <a:pt x="3979409" y="8737436"/>
                  </a:lnTo>
                  <a:lnTo>
                    <a:pt x="3937360" y="8755234"/>
                  </a:lnTo>
                  <a:lnTo>
                    <a:pt x="3933784" y="875645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8324970" y="929218"/>
            <a:ext cx="4401820" cy="8988425"/>
            <a:chOff x="8324970" y="929218"/>
            <a:chExt cx="4401820" cy="898842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8324970" y="929218"/>
              <a:ext cx="4401820" cy="8988425"/>
            </a:xfrm>
            <a:custGeom>
              <a:avLst/>
              <a:gdLst/>
              <a:ahLst/>
              <a:cxnLst/>
              <a:rect l="l" t="t" r="r" b="b"/>
              <a:pathLst>
                <a:path w="4401820" h="8988425">
                  <a:moveTo>
                    <a:pt x="3781165" y="8988088"/>
                  </a:moveTo>
                  <a:lnTo>
                    <a:pt x="620542" y="8988088"/>
                  </a:lnTo>
                  <a:lnTo>
                    <a:pt x="572070" y="8986219"/>
                  </a:lnTo>
                  <a:lnTo>
                    <a:pt x="524615" y="8980706"/>
                  </a:lnTo>
                  <a:lnTo>
                    <a:pt x="478314" y="8971687"/>
                  </a:lnTo>
                  <a:lnTo>
                    <a:pt x="433307" y="8959301"/>
                  </a:lnTo>
                  <a:lnTo>
                    <a:pt x="389730" y="8943684"/>
                  </a:lnTo>
                  <a:lnTo>
                    <a:pt x="347723" y="8924977"/>
                  </a:lnTo>
                  <a:lnTo>
                    <a:pt x="307423" y="8903317"/>
                  </a:lnTo>
                  <a:lnTo>
                    <a:pt x="268970" y="8878843"/>
                  </a:lnTo>
                  <a:lnTo>
                    <a:pt x="232501" y="8851692"/>
                  </a:lnTo>
                  <a:lnTo>
                    <a:pt x="198154" y="8822004"/>
                  </a:lnTo>
                  <a:lnTo>
                    <a:pt x="166069" y="8789917"/>
                  </a:lnTo>
                  <a:lnTo>
                    <a:pt x="136383" y="8755568"/>
                  </a:lnTo>
                  <a:lnTo>
                    <a:pt x="109235" y="8719097"/>
                  </a:lnTo>
                  <a:lnTo>
                    <a:pt x="84762" y="8680642"/>
                  </a:lnTo>
                  <a:lnTo>
                    <a:pt x="63104" y="8640340"/>
                  </a:lnTo>
                  <a:lnTo>
                    <a:pt x="44398" y="8598331"/>
                  </a:lnTo>
                  <a:lnTo>
                    <a:pt x="28784" y="8554753"/>
                  </a:lnTo>
                  <a:lnTo>
                    <a:pt x="16398" y="8509744"/>
                  </a:lnTo>
                  <a:lnTo>
                    <a:pt x="7380" y="8463442"/>
                  </a:lnTo>
                  <a:lnTo>
                    <a:pt x="1868" y="8415986"/>
                  </a:lnTo>
                  <a:lnTo>
                    <a:pt x="0" y="8367515"/>
                  </a:lnTo>
                  <a:lnTo>
                    <a:pt x="0" y="620557"/>
                  </a:lnTo>
                  <a:lnTo>
                    <a:pt x="1868" y="572086"/>
                  </a:lnTo>
                  <a:lnTo>
                    <a:pt x="7380" y="524631"/>
                  </a:lnTo>
                  <a:lnTo>
                    <a:pt x="16398" y="478331"/>
                  </a:lnTo>
                  <a:lnTo>
                    <a:pt x="28784" y="433323"/>
                  </a:lnTo>
                  <a:lnTo>
                    <a:pt x="44398" y="389745"/>
                  </a:lnTo>
                  <a:lnTo>
                    <a:pt x="63104" y="347737"/>
                  </a:lnTo>
                  <a:lnTo>
                    <a:pt x="84762" y="307437"/>
                  </a:lnTo>
                  <a:lnTo>
                    <a:pt x="109235" y="268983"/>
                  </a:lnTo>
                  <a:lnTo>
                    <a:pt x="136383" y="232512"/>
                  </a:lnTo>
                  <a:lnTo>
                    <a:pt x="166069" y="198165"/>
                  </a:lnTo>
                  <a:lnTo>
                    <a:pt x="198154" y="166078"/>
                  </a:lnTo>
                  <a:lnTo>
                    <a:pt x="232501" y="136391"/>
                  </a:lnTo>
                  <a:lnTo>
                    <a:pt x="268970" y="109241"/>
                  </a:lnTo>
                  <a:lnTo>
                    <a:pt x="307423" y="84767"/>
                  </a:lnTo>
                  <a:lnTo>
                    <a:pt x="347723" y="63108"/>
                  </a:lnTo>
                  <a:lnTo>
                    <a:pt x="389730" y="44401"/>
                  </a:lnTo>
                  <a:lnTo>
                    <a:pt x="433307" y="28786"/>
                  </a:lnTo>
                  <a:lnTo>
                    <a:pt x="478314" y="16399"/>
                  </a:lnTo>
                  <a:lnTo>
                    <a:pt x="524615" y="7380"/>
                  </a:lnTo>
                  <a:lnTo>
                    <a:pt x="572070" y="1868"/>
                  </a:lnTo>
                  <a:lnTo>
                    <a:pt x="620542" y="0"/>
                  </a:lnTo>
                  <a:lnTo>
                    <a:pt x="3781165" y="0"/>
                  </a:lnTo>
                  <a:lnTo>
                    <a:pt x="3829637" y="1868"/>
                  </a:lnTo>
                  <a:lnTo>
                    <a:pt x="3877092" y="7380"/>
                  </a:lnTo>
                  <a:lnTo>
                    <a:pt x="3923393" y="16399"/>
                  </a:lnTo>
                  <a:lnTo>
                    <a:pt x="3968400" y="28786"/>
                  </a:lnTo>
                  <a:lnTo>
                    <a:pt x="4011977" y="44401"/>
                  </a:lnTo>
                  <a:lnTo>
                    <a:pt x="4053984" y="63108"/>
                  </a:lnTo>
                  <a:lnTo>
                    <a:pt x="4094284" y="84767"/>
                  </a:lnTo>
                  <a:lnTo>
                    <a:pt x="4132737" y="109241"/>
                  </a:lnTo>
                  <a:lnTo>
                    <a:pt x="4169206" y="136391"/>
                  </a:lnTo>
                  <a:lnTo>
                    <a:pt x="4203553" y="166078"/>
                  </a:lnTo>
                  <a:lnTo>
                    <a:pt x="4235638" y="198165"/>
                  </a:lnTo>
                  <a:lnTo>
                    <a:pt x="4262369" y="229093"/>
                  </a:lnTo>
                  <a:lnTo>
                    <a:pt x="598291" y="229093"/>
                  </a:lnTo>
                  <a:lnTo>
                    <a:pt x="552315" y="231957"/>
                  </a:lnTo>
                  <a:lnTo>
                    <a:pt x="508027" y="240319"/>
                  </a:lnTo>
                  <a:lnTo>
                    <a:pt x="465774" y="253831"/>
                  </a:lnTo>
                  <a:lnTo>
                    <a:pt x="425901" y="272149"/>
                  </a:lnTo>
                  <a:lnTo>
                    <a:pt x="388755" y="294925"/>
                  </a:lnTo>
                  <a:lnTo>
                    <a:pt x="354682" y="321813"/>
                  </a:lnTo>
                  <a:lnTo>
                    <a:pt x="324029" y="352467"/>
                  </a:lnTo>
                  <a:lnTo>
                    <a:pt x="297142" y="386542"/>
                  </a:lnTo>
                  <a:lnTo>
                    <a:pt x="274367" y="423689"/>
                  </a:lnTo>
                  <a:lnTo>
                    <a:pt x="256050" y="463564"/>
                  </a:lnTo>
                  <a:lnTo>
                    <a:pt x="242538" y="505820"/>
                  </a:lnTo>
                  <a:lnTo>
                    <a:pt x="234176" y="550111"/>
                  </a:lnTo>
                  <a:lnTo>
                    <a:pt x="231312" y="596091"/>
                  </a:lnTo>
                  <a:lnTo>
                    <a:pt x="231312" y="8403115"/>
                  </a:lnTo>
                  <a:lnTo>
                    <a:pt x="234176" y="8449092"/>
                  </a:lnTo>
                  <a:lnTo>
                    <a:pt x="242538" y="8493380"/>
                  </a:lnTo>
                  <a:lnTo>
                    <a:pt x="256050" y="8535633"/>
                  </a:lnTo>
                  <a:lnTo>
                    <a:pt x="274367" y="8575506"/>
                  </a:lnTo>
                  <a:lnTo>
                    <a:pt x="297142" y="8612652"/>
                  </a:lnTo>
                  <a:lnTo>
                    <a:pt x="324029" y="8646725"/>
                  </a:lnTo>
                  <a:lnTo>
                    <a:pt x="354682" y="8677378"/>
                  </a:lnTo>
                  <a:lnTo>
                    <a:pt x="388755" y="8704265"/>
                  </a:lnTo>
                  <a:lnTo>
                    <a:pt x="425901" y="8727040"/>
                  </a:lnTo>
                  <a:lnTo>
                    <a:pt x="465774" y="8745357"/>
                  </a:lnTo>
                  <a:lnTo>
                    <a:pt x="508027" y="8758869"/>
                  </a:lnTo>
                  <a:lnTo>
                    <a:pt x="552315" y="8767231"/>
                  </a:lnTo>
                  <a:lnTo>
                    <a:pt x="598291" y="8770095"/>
                  </a:lnTo>
                  <a:lnTo>
                    <a:pt x="4252769" y="8770095"/>
                  </a:lnTo>
                  <a:lnTo>
                    <a:pt x="4235638" y="8789917"/>
                  </a:lnTo>
                  <a:lnTo>
                    <a:pt x="4203553" y="8822004"/>
                  </a:lnTo>
                  <a:lnTo>
                    <a:pt x="4169206" y="8851692"/>
                  </a:lnTo>
                  <a:lnTo>
                    <a:pt x="4132737" y="8878843"/>
                  </a:lnTo>
                  <a:lnTo>
                    <a:pt x="4094284" y="8903317"/>
                  </a:lnTo>
                  <a:lnTo>
                    <a:pt x="4053984" y="8924977"/>
                  </a:lnTo>
                  <a:lnTo>
                    <a:pt x="4011977" y="8943684"/>
                  </a:lnTo>
                  <a:lnTo>
                    <a:pt x="3968400" y="8959301"/>
                  </a:lnTo>
                  <a:lnTo>
                    <a:pt x="3923393" y="8971687"/>
                  </a:lnTo>
                  <a:lnTo>
                    <a:pt x="3877092" y="8980706"/>
                  </a:lnTo>
                  <a:lnTo>
                    <a:pt x="3829637" y="8986219"/>
                  </a:lnTo>
                  <a:lnTo>
                    <a:pt x="3781165" y="8988088"/>
                  </a:lnTo>
                  <a:close/>
                </a:path>
                <a:path w="4401820" h="8988425">
                  <a:moveTo>
                    <a:pt x="3122797" y="536036"/>
                  </a:moveTo>
                  <a:lnTo>
                    <a:pt x="1283360" y="536036"/>
                  </a:lnTo>
                  <a:lnTo>
                    <a:pt x="1236191" y="530531"/>
                  </a:lnTo>
                  <a:lnTo>
                    <a:pt x="1192755" y="514871"/>
                  </a:lnTo>
                  <a:lnTo>
                    <a:pt x="1154337" y="490340"/>
                  </a:lnTo>
                  <a:lnTo>
                    <a:pt x="1122220" y="458222"/>
                  </a:lnTo>
                  <a:lnTo>
                    <a:pt x="1097689" y="419800"/>
                  </a:lnTo>
                  <a:lnTo>
                    <a:pt x="1082028" y="376360"/>
                  </a:lnTo>
                  <a:lnTo>
                    <a:pt x="1076523" y="329183"/>
                  </a:lnTo>
                  <a:lnTo>
                    <a:pt x="1076523" y="229093"/>
                  </a:lnTo>
                  <a:lnTo>
                    <a:pt x="3329634" y="229093"/>
                  </a:lnTo>
                  <a:lnTo>
                    <a:pt x="3329634" y="284701"/>
                  </a:lnTo>
                  <a:lnTo>
                    <a:pt x="2729118" y="284701"/>
                  </a:lnTo>
                  <a:lnTo>
                    <a:pt x="2708223" y="289010"/>
                  </a:lnTo>
                  <a:lnTo>
                    <a:pt x="2690457" y="300826"/>
                  </a:lnTo>
                  <a:lnTo>
                    <a:pt x="2689291" y="302495"/>
                  </a:lnTo>
                  <a:lnTo>
                    <a:pt x="1908383" y="302495"/>
                  </a:lnTo>
                  <a:lnTo>
                    <a:pt x="1894024" y="305275"/>
                  </a:lnTo>
                  <a:lnTo>
                    <a:pt x="1881960" y="313060"/>
                  </a:lnTo>
                  <a:lnTo>
                    <a:pt x="1873651" y="325015"/>
                  </a:lnTo>
                  <a:lnTo>
                    <a:pt x="1870557" y="340306"/>
                  </a:lnTo>
                  <a:lnTo>
                    <a:pt x="1873651" y="355597"/>
                  </a:lnTo>
                  <a:lnTo>
                    <a:pt x="1881960" y="367551"/>
                  </a:lnTo>
                  <a:lnTo>
                    <a:pt x="1894024" y="375336"/>
                  </a:lnTo>
                  <a:lnTo>
                    <a:pt x="1908383" y="378116"/>
                  </a:lnTo>
                  <a:lnTo>
                    <a:pt x="2688506" y="378116"/>
                  </a:lnTo>
                  <a:lnTo>
                    <a:pt x="2689623" y="379785"/>
                  </a:lnTo>
                  <a:lnTo>
                    <a:pt x="2707284" y="391601"/>
                  </a:lnTo>
                  <a:lnTo>
                    <a:pt x="2729118" y="395910"/>
                  </a:lnTo>
                  <a:lnTo>
                    <a:pt x="3317084" y="395910"/>
                  </a:lnTo>
                  <a:lnTo>
                    <a:pt x="3308474" y="419800"/>
                  </a:lnTo>
                  <a:lnTo>
                    <a:pt x="3283947" y="458222"/>
                  </a:lnTo>
                  <a:lnTo>
                    <a:pt x="3251833" y="490340"/>
                  </a:lnTo>
                  <a:lnTo>
                    <a:pt x="3213415" y="514871"/>
                  </a:lnTo>
                  <a:lnTo>
                    <a:pt x="3169975" y="530531"/>
                  </a:lnTo>
                  <a:lnTo>
                    <a:pt x="3122797" y="536036"/>
                  </a:lnTo>
                  <a:close/>
                </a:path>
                <a:path w="4401820" h="8988425">
                  <a:moveTo>
                    <a:pt x="4252769" y="8770095"/>
                  </a:moveTo>
                  <a:lnTo>
                    <a:pt x="3807866" y="8770095"/>
                  </a:lnTo>
                  <a:lnTo>
                    <a:pt x="3853842" y="8767231"/>
                  </a:lnTo>
                  <a:lnTo>
                    <a:pt x="3898130" y="8758869"/>
                  </a:lnTo>
                  <a:lnTo>
                    <a:pt x="3940383" y="8745357"/>
                  </a:lnTo>
                  <a:lnTo>
                    <a:pt x="3980256" y="8727040"/>
                  </a:lnTo>
                  <a:lnTo>
                    <a:pt x="4017402" y="8704265"/>
                  </a:lnTo>
                  <a:lnTo>
                    <a:pt x="4051475" y="8677378"/>
                  </a:lnTo>
                  <a:lnTo>
                    <a:pt x="4082128" y="8646725"/>
                  </a:lnTo>
                  <a:lnTo>
                    <a:pt x="4109015" y="8612652"/>
                  </a:lnTo>
                  <a:lnTo>
                    <a:pt x="4131790" y="8575506"/>
                  </a:lnTo>
                  <a:lnTo>
                    <a:pt x="4150107" y="8535633"/>
                  </a:lnTo>
                  <a:lnTo>
                    <a:pt x="4163620" y="8493380"/>
                  </a:lnTo>
                  <a:lnTo>
                    <a:pt x="4171981" y="8449092"/>
                  </a:lnTo>
                  <a:lnTo>
                    <a:pt x="4174845" y="8403115"/>
                  </a:lnTo>
                  <a:lnTo>
                    <a:pt x="4172620" y="8403115"/>
                  </a:lnTo>
                  <a:lnTo>
                    <a:pt x="4172620" y="596091"/>
                  </a:lnTo>
                  <a:lnTo>
                    <a:pt x="4169756" y="550111"/>
                  </a:lnTo>
                  <a:lnTo>
                    <a:pt x="4161394" y="505820"/>
                  </a:lnTo>
                  <a:lnTo>
                    <a:pt x="4147882" y="463564"/>
                  </a:lnTo>
                  <a:lnTo>
                    <a:pt x="4129565" y="423689"/>
                  </a:lnTo>
                  <a:lnTo>
                    <a:pt x="4106790" y="386542"/>
                  </a:lnTo>
                  <a:lnTo>
                    <a:pt x="4079903" y="352467"/>
                  </a:lnTo>
                  <a:lnTo>
                    <a:pt x="4049250" y="321813"/>
                  </a:lnTo>
                  <a:lnTo>
                    <a:pt x="4015177" y="294925"/>
                  </a:lnTo>
                  <a:lnTo>
                    <a:pt x="3978031" y="272149"/>
                  </a:lnTo>
                  <a:lnTo>
                    <a:pt x="3938158" y="253831"/>
                  </a:lnTo>
                  <a:lnTo>
                    <a:pt x="3895905" y="240319"/>
                  </a:lnTo>
                  <a:lnTo>
                    <a:pt x="3851617" y="231957"/>
                  </a:lnTo>
                  <a:lnTo>
                    <a:pt x="3805641" y="229093"/>
                  </a:lnTo>
                  <a:lnTo>
                    <a:pt x="4262369" y="229093"/>
                  </a:lnTo>
                  <a:lnTo>
                    <a:pt x="4292472" y="268983"/>
                  </a:lnTo>
                  <a:lnTo>
                    <a:pt x="4316945" y="307437"/>
                  </a:lnTo>
                  <a:lnTo>
                    <a:pt x="4338603" y="347737"/>
                  </a:lnTo>
                  <a:lnTo>
                    <a:pt x="4357309" y="389745"/>
                  </a:lnTo>
                  <a:lnTo>
                    <a:pt x="4372923" y="433323"/>
                  </a:lnTo>
                  <a:lnTo>
                    <a:pt x="4385309" y="478331"/>
                  </a:lnTo>
                  <a:lnTo>
                    <a:pt x="4394327" y="524631"/>
                  </a:lnTo>
                  <a:lnTo>
                    <a:pt x="4399839" y="572086"/>
                  </a:lnTo>
                  <a:lnTo>
                    <a:pt x="4401707" y="620557"/>
                  </a:lnTo>
                  <a:lnTo>
                    <a:pt x="4401707" y="8367515"/>
                  </a:lnTo>
                  <a:lnTo>
                    <a:pt x="4399839" y="8415986"/>
                  </a:lnTo>
                  <a:lnTo>
                    <a:pt x="4394327" y="8463442"/>
                  </a:lnTo>
                  <a:lnTo>
                    <a:pt x="4385309" y="8509744"/>
                  </a:lnTo>
                  <a:lnTo>
                    <a:pt x="4372923" y="8554753"/>
                  </a:lnTo>
                  <a:lnTo>
                    <a:pt x="4357309" y="8598331"/>
                  </a:lnTo>
                  <a:lnTo>
                    <a:pt x="4338603" y="8640340"/>
                  </a:lnTo>
                  <a:lnTo>
                    <a:pt x="4316945" y="8680642"/>
                  </a:lnTo>
                  <a:lnTo>
                    <a:pt x="4292472" y="8719097"/>
                  </a:lnTo>
                  <a:lnTo>
                    <a:pt x="4265324" y="8755568"/>
                  </a:lnTo>
                  <a:lnTo>
                    <a:pt x="4252769" y="8770095"/>
                  </a:lnTo>
                  <a:close/>
                </a:path>
                <a:path w="4401820" h="8988425">
                  <a:moveTo>
                    <a:pt x="3317084" y="395910"/>
                  </a:moveTo>
                  <a:lnTo>
                    <a:pt x="2729118" y="395910"/>
                  </a:lnTo>
                  <a:lnTo>
                    <a:pt x="2750933" y="391601"/>
                  </a:lnTo>
                  <a:lnTo>
                    <a:pt x="2768585" y="379785"/>
                  </a:lnTo>
                  <a:lnTo>
                    <a:pt x="2780403" y="362130"/>
                  </a:lnTo>
                  <a:lnTo>
                    <a:pt x="2784713" y="340306"/>
                  </a:lnTo>
                  <a:lnTo>
                    <a:pt x="2780403" y="318481"/>
                  </a:lnTo>
                  <a:lnTo>
                    <a:pt x="2768585" y="300826"/>
                  </a:lnTo>
                  <a:lnTo>
                    <a:pt x="2750933" y="289010"/>
                  </a:lnTo>
                  <a:lnTo>
                    <a:pt x="2729118" y="284701"/>
                  </a:lnTo>
                  <a:lnTo>
                    <a:pt x="3329634" y="284701"/>
                  </a:lnTo>
                  <a:lnTo>
                    <a:pt x="3329634" y="329183"/>
                  </a:lnTo>
                  <a:lnTo>
                    <a:pt x="3324250" y="375336"/>
                  </a:lnTo>
                  <a:lnTo>
                    <a:pt x="3324130" y="376360"/>
                  </a:lnTo>
                  <a:lnTo>
                    <a:pt x="3317084" y="395910"/>
                  </a:lnTo>
                  <a:close/>
                </a:path>
                <a:path w="4401820" h="8988425">
                  <a:moveTo>
                    <a:pt x="2688506" y="378116"/>
                  </a:moveTo>
                  <a:lnTo>
                    <a:pt x="2442179" y="378116"/>
                  </a:lnTo>
                  <a:lnTo>
                    <a:pt x="2456537" y="375336"/>
                  </a:lnTo>
                  <a:lnTo>
                    <a:pt x="2468601" y="367551"/>
                  </a:lnTo>
                  <a:lnTo>
                    <a:pt x="2476910" y="355597"/>
                  </a:lnTo>
                  <a:lnTo>
                    <a:pt x="2480005" y="340306"/>
                  </a:lnTo>
                  <a:lnTo>
                    <a:pt x="2476910" y="325015"/>
                  </a:lnTo>
                  <a:lnTo>
                    <a:pt x="2468601" y="313060"/>
                  </a:lnTo>
                  <a:lnTo>
                    <a:pt x="2456537" y="305275"/>
                  </a:lnTo>
                  <a:lnTo>
                    <a:pt x="2442179" y="302495"/>
                  </a:lnTo>
                  <a:lnTo>
                    <a:pt x="2689291" y="302495"/>
                  </a:lnTo>
                  <a:lnTo>
                    <a:pt x="2678115" y="318481"/>
                  </a:lnTo>
                  <a:lnTo>
                    <a:pt x="2673492" y="340306"/>
                  </a:lnTo>
                  <a:lnTo>
                    <a:pt x="2677803" y="362130"/>
                  </a:lnTo>
                  <a:lnTo>
                    <a:pt x="2688506" y="3781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56284" y="1158331"/>
              <a:ext cx="3941307" cy="8540983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10195528" y="1231714"/>
              <a:ext cx="609600" cy="76200"/>
            </a:xfrm>
            <a:custGeom>
              <a:avLst/>
              <a:gdLst/>
              <a:ahLst/>
              <a:cxnLst/>
              <a:rect l="l" t="t" r="r" b="b"/>
              <a:pathLst>
                <a:path w="609600" h="76200">
                  <a:moveTo>
                    <a:pt x="571621" y="75620"/>
                  </a:moveTo>
                  <a:lnTo>
                    <a:pt x="37825" y="75620"/>
                  </a:lnTo>
                  <a:lnTo>
                    <a:pt x="23467" y="72840"/>
                  </a:lnTo>
                  <a:lnTo>
                    <a:pt x="11403" y="65056"/>
                  </a:lnTo>
                  <a:lnTo>
                    <a:pt x="3094" y="53101"/>
                  </a:lnTo>
                  <a:lnTo>
                    <a:pt x="0" y="37810"/>
                  </a:lnTo>
                  <a:lnTo>
                    <a:pt x="3094" y="22519"/>
                  </a:lnTo>
                  <a:lnTo>
                    <a:pt x="11403" y="10564"/>
                  </a:lnTo>
                  <a:lnTo>
                    <a:pt x="23467" y="2780"/>
                  </a:lnTo>
                  <a:lnTo>
                    <a:pt x="37825" y="0"/>
                  </a:lnTo>
                  <a:lnTo>
                    <a:pt x="571621" y="0"/>
                  </a:lnTo>
                  <a:lnTo>
                    <a:pt x="585980" y="2780"/>
                  </a:lnTo>
                  <a:lnTo>
                    <a:pt x="598044" y="10564"/>
                  </a:lnTo>
                  <a:lnTo>
                    <a:pt x="606353" y="22519"/>
                  </a:lnTo>
                  <a:lnTo>
                    <a:pt x="609447" y="37810"/>
                  </a:lnTo>
                  <a:lnTo>
                    <a:pt x="606353" y="53101"/>
                  </a:lnTo>
                  <a:lnTo>
                    <a:pt x="598044" y="65056"/>
                  </a:lnTo>
                  <a:lnTo>
                    <a:pt x="585980" y="72840"/>
                  </a:lnTo>
                  <a:lnTo>
                    <a:pt x="571621" y="7562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98463" y="1213920"/>
              <a:ext cx="111221" cy="111209"/>
            </a:xfrm>
            <a:prstGeom prst="rect">
              <a:avLst/>
            </a:prstGeom>
          </p:spPr>
        </p:pic>
      </p:grpSp>
      <p:sp>
        <p:nvSpPr>
          <p:cNvPr id="15" name="object 15">
            <a:hlinkClick r:id="rId4"/>
          </p:cNvPr>
          <p:cNvSpPr/>
          <p:nvPr/>
        </p:nvSpPr>
        <p:spPr>
          <a:xfrm>
            <a:off x="8231549" y="2085816"/>
            <a:ext cx="49530" cy="374015"/>
          </a:xfrm>
          <a:custGeom>
            <a:avLst/>
            <a:gdLst/>
            <a:ahLst/>
            <a:cxnLst/>
            <a:rect l="l" t="t" r="r" b="b"/>
            <a:pathLst>
              <a:path w="49529" h="374014">
                <a:moveTo>
                  <a:pt x="48920" y="373666"/>
                </a:moveTo>
                <a:lnTo>
                  <a:pt x="30025" y="369774"/>
                </a:lnTo>
                <a:lnTo>
                  <a:pt x="14458" y="359209"/>
                </a:lnTo>
                <a:lnTo>
                  <a:pt x="3893" y="343640"/>
                </a:lnTo>
                <a:lnTo>
                  <a:pt x="0" y="324733"/>
                </a:lnTo>
                <a:lnTo>
                  <a:pt x="0" y="46707"/>
                </a:lnTo>
                <a:lnTo>
                  <a:pt x="3893" y="28149"/>
                </a:lnTo>
                <a:lnTo>
                  <a:pt x="14458" y="13344"/>
                </a:lnTo>
                <a:lnTo>
                  <a:pt x="30025" y="3544"/>
                </a:lnTo>
                <a:lnTo>
                  <a:pt x="48920" y="0"/>
                </a:lnTo>
                <a:lnTo>
                  <a:pt x="48920" y="373666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>
            <a:hlinkClick r:id="rId4"/>
          </p:cNvPr>
          <p:cNvSpPr/>
          <p:nvPr/>
        </p:nvSpPr>
        <p:spPr>
          <a:xfrm>
            <a:off x="8231549" y="2737512"/>
            <a:ext cx="49530" cy="674370"/>
          </a:xfrm>
          <a:custGeom>
            <a:avLst/>
            <a:gdLst/>
            <a:ahLst/>
            <a:cxnLst/>
            <a:rect l="l" t="t" r="r" b="b"/>
            <a:pathLst>
              <a:path w="49529" h="674370">
                <a:moveTo>
                  <a:pt x="48920" y="673931"/>
                </a:moveTo>
                <a:lnTo>
                  <a:pt x="30025" y="670042"/>
                </a:lnTo>
                <a:lnTo>
                  <a:pt x="14458" y="659483"/>
                </a:lnTo>
                <a:lnTo>
                  <a:pt x="3893" y="643918"/>
                </a:lnTo>
                <a:lnTo>
                  <a:pt x="0" y="625010"/>
                </a:lnTo>
                <a:lnTo>
                  <a:pt x="0" y="46707"/>
                </a:lnTo>
                <a:lnTo>
                  <a:pt x="3893" y="28149"/>
                </a:lnTo>
                <a:lnTo>
                  <a:pt x="14458" y="13344"/>
                </a:lnTo>
                <a:lnTo>
                  <a:pt x="30025" y="3544"/>
                </a:lnTo>
                <a:lnTo>
                  <a:pt x="48920" y="0"/>
                </a:lnTo>
                <a:lnTo>
                  <a:pt x="48920" y="673931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>
            <a:hlinkClick r:id="rId4"/>
          </p:cNvPr>
          <p:cNvSpPr/>
          <p:nvPr/>
        </p:nvSpPr>
        <p:spPr>
          <a:xfrm>
            <a:off x="8231549" y="3558234"/>
            <a:ext cx="49530" cy="676275"/>
          </a:xfrm>
          <a:custGeom>
            <a:avLst/>
            <a:gdLst/>
            <a:ahLst/>
            <a:cxnLst/>
            <a:rect l="l" t="t" r="r" b="b"/>
            <a:pathLst>
              <a:path w="49529" h="676275">
                <a:moveTo>
                  <a:pt x="48920" y="676168"/>
                </a:moveTo>
                <a:lnTo>
                  <a:pt x="30025" y="672279"/>
                </a:lnTo>
                <a:lnTo>
                  <a:pt x="14458" y="661720"/>
                </a:lnTo>
                <a:lnTo>
                  <a:pt x="3893" y="646155"/>
                </a:lnTo>
                <a:lnTo>
                  <a:pt x="0" y="627247"/>
                </a:lnTo>
                <a:lnTo>
                  <a:pt x="0" y="48950"/>
                </a:lnTo>
                <a:lnTo>
                  <a:pt x="3893" y="30038"/>
                </a:lnTo>
                <a:lnTo>
                  <a:pt x="14458" y="14462"/>
                </a:lnTo>
                <a:lnTo>
                  <a:pt x="30025" y="3893"/>
                </a:lnTo>
                <a:lnTo>
                  <a:pt x="48920" y="0"/>
                </a:lnTo>
                <a:lnTo>
                  <a:pt x="48920" y="67616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" name="object 18"/>
          <p:cNvGrpSpPr/>
          <p:nvPr/>
        </p:nvGrpSpPr>
        <p:grpSpPr>
          <a:xfrm>
            <a:off x="8280470" y="884734"/>
            <a:ext cx="4540250" cy="9077325"/>
            <a:chOff x="8280470" y="884734"/>
            <a:chExt cx="4540250" cy="9077325"/>
          </a:xfrm>
        </p:grpSpPr>
        <p:sp>
          <p:nvSpPr>
            <p:cNvPr id="19" name="object 19">
              <a:hlinkClick r:id="rId4"/>
            </p:cNvPr>
            <p:cNvSpPr/>
            <p:nvPr/>
          </p:nvSpPr>
          <p:spPr>
            <a:xfrm>
              <a:off x="12771180" y="2959933"/>
              <a:ext cx="49530" cy="1083310"/>
            </a:xfrm>
            <a:custGeom>
              <a:avLst/>
              <a:gdLst/>
              <a:ahLst/>
              <a:cxnLst/>
              <a:rect l="l" t="t" r="r" b="b"/>
              <a:pathLst>
                <a:path w="49529" h="1083310">
                  <a:moveTo>
                    <a:pt x="0" y="1083207"/>
                  </a:moveTo>
                  <a:lnTo>
                    <a:pt x="0" y="0"/>
                  </a:lnTo>
                  <a:lnTo>
                    <a:pt x="18908" y="3892"/>
                  </a:lnTo>
                  <a:lnTo>
                    <a:pt x="34472" y="14457"/>
                  </a:lnTo>
                  <a:lnTo>
                    <a:pt x="45031" y="30026"/>
                  </a:lnTo>
                  <a:lnTo>
                    <a:pt x="48920" y="48932"/>
                  </a:lnTo>
                  <a:lnTo>
                    <a:pt x="48920" y="1034256"/>
                  </a:lnTo>
                  <a:lnTo>
                    <a:pt x="45031" y="1053169"/>
                  </a:lnTo>
                  <a:lnTo>
                    <a:pt x="34472" y="1068744"/>
                  </a:lnTo>
                  <a:lnTo>
                    <a:pt x="18908" y="1079313"/>
                  </a:lnTo>
                  <a:lnTo>
                    <a:pt x="0" y="1083207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>
              <a:hlinkClick r:id="rId4"/>
            </p:cNvPr>
            <p:cNvSpPr/>
            <p:nvPr/>
          </p:nvSpPr>
          <p:spPr>
            <a:xfrm>
              <a:off x="8280470" y="884734"/>
              <a:ext cx="4490720" cy="9077325"/>
            </a:xfrm>
            <a:custGeom>
              <a:avLst/>
              <a:gdLst/>
              <a:ahLst/>
              <a:cxnLst/>
              <a:rect l="l" t="t" r="r" b="b"/>
              <a:pathLst>
                <a:path w="4490720" h="9077325">
                  <a:moveTo>
                    <a:pt x="3825666" y="9077042"/>
                  </a:moveTo>
                  <a:lnTo>
                    <a:pt x="665043" y="9077042"/>
                  </a:lnTo>
                  <a:lnTo>
                    <a:pt x="617585" y="9075371"/>
                  </a:lnTo>
                  <a:lnTo>
                    <a:pt x="571023" y="9070432"/>
                  </a:lnTo>
                  <a:lnTo>
                    <a:pt x="525468" y="9062339"/>
                  </a:lnTo>
                  <a:lnTo>
                    <a:pt x="481034" y="9051204"/>
                  </a:lnTo>
                  <a:lnTo>
                    <a:pt x="437833" y="9037141"/>
                  </a:lnTo>
                  <a:lnTo>
                    <a:pt x="395979" y="9020262"/>
                  </a:lnTo>
                  <a:lnTo>
                    <a:pt x="355585" y="9000681"/>
                  </a:lnTo>
                  <a:lnTo>
                    <a:pt x="316763" y="8978510"/>
                  </a:lnTo>
                  <a:lnTo>
                    <a:pt x="279627" y="8953862"/>
                  </a:lnTo>
                  <a:lnTo>
                    <a:pt x="244290" y="8926851"/>
                  </a:lnTo>
                  <a:lnTo>
                    <a:pt x="210864" y="8897589"/>
                  </a:lnTo>
                  <a:lnTo>
                    <a:pt x="179464" y="8866189"/>
                  </a:lnTo>
                  <a:lnTo>
                    <a:pt x="150200" y="8832764"/>
                  </a:lnTo>
                  <a:lnTo>
                    <a:pt x="123188" y="8797427"/>
                  </a:lnTo>
                  <a:lnTo>
                    <a:pt x="98539" y="8760292"/>
                  </a:lnTo>
                  <a:lnTo>
                    <a:pt x="76366" y="8721470"/>
                  </a:lnTo>
                  <a:lnTo>
                    <a:pt x="56784" y="8681075"/>
                  </a:lnTo>
                  <a:lnTo>
                    <a:pt x="39904" y="8639220"/>
                  </a:lnTo>
                  <a:lnTo>
                    <a:pt x="25840" y="8596019"/>
                  </a:lnTo>
                  <a:lnTo>
                    <a:pt x="14704" y="8551582"/>
                  </a:lnTo>
                  <a:lnTo>
                    <a:pt x="6610" y="8506025"/>
                  </a:lnTo>
                  <a:lnTo>
                    <a:pt x="1671" y="8459460"/>
                  </a:lnTo>
                  <a:lnTo>
                    <a:pt x="78" y="8414224"/>
                  </a:lnTo>
                  <a:lnTo>
                    <a:pt x="0" y="665041"/>
                  </a:lnTo>
                  <a:lnTo>
                    <a:pt x="834" y="631366"/>
                  </a:lnTo>
                  <a:lnTo>
                    <a:pt x="7509" y="564013"/>
                  </a:lnTo>
                  <a:lnTo>
                    <a:pt x="16722" y="515254"/>
                  </a:lnTo>
                  <a:lnTo>
                    <a:pt x="28925" y="467086"/>
                  </a:lnTo>
                  <a:lnTo>
                    <a:pt x="46165" y="421489"/>
                  </a:lnTo>
                  <a:lnTo>
                    <a:pt x="66720" y="375892"/>
                  </a:lnTo>
                  <a:lnTo>
                    <a:pt x="89562" y="333981"/>
                  </a:lnTo>
                  <a:lnTo>
                    <a:pt x="114837" y="293596"/>
                  </a:lnTo>
                  <a:lnTo>
                    <a:pt x="147569" y="247305"/>
                  </a:lnTo>
                  <a:lnTo>
                    <a:pt x="179124" y="210605"/>
                  </a:lnTo>
                  <a:lnTo>
                    <a:pt x="207419" y="183150"/>
                  </a:lnTo>
                  <a:lnTo>
                    <a:pt x="230761" y="161603"/>
                  </a:lnTo>
                  <a:lnTo>
                    <a:pt x="281537" y="121456"/>
                  </a:lnTo>
                  <a:lnTo>
                    <a:pt x="323070" y="94485"/>
                  </a:lnTo>
                  <a:lnTo>
                    <a:pt x="366835" y="70516"/>
                  </a:lnTo>
                  <a:lnTo>
                    <a:pt x="412632" y="49733"/>
                  </a:lnTo>
                  <a:lnTo>
                    <a:pt x="460259" y="32318"/>
                  </a:lnTo>
                  <a:lnTo>
                    <a:pt x="509514" y="18454"/>
                  </a:lnTo>
                  <a:lnTo>
                    <a:pt x="560198" y="8324"/>
                  </a:lnTo>
                  <a:lnTo>
                    <a:pt x="612720" y="2039"/>
                  </a:lnTo>
                  <a:lnTo>
                    <a:pt x="613945" y="2039"/>
                  </a:lnTo>
                  <a:lnTo>
                    <a:pt x="665043" y="0"/>
                  </a:lnTo>
                  <a:lnTo>
                    <a:pt x="3827891" y="0"/>
                  </a:lnTo>
                  <a:lnTo>
                    <a:pt x="3880752" y="2039"/>
                  </a:lnTo>
                  <a:lnTo>
                    <a:pt x="3932479" y="8068"/>
                  </a:lnTo>
                  <a:lnTo>
                    <a:pt x="3982925" y="17959"/>
                  </a:lnTo>
                  <a:lnTo>
                    <a:pt x="4031942" y="31585"/>
                  </a:lnTo>
                  <a:lnTo>
                    <a:pt x="4067454" y="44483"/>
                  </a:lnTo>
                  <a:lnTo>
                    <a:pt x="665043" y="44483"/>
                  </a:lnTo>
                  <a:lnTo>
                    <a:pt x="616571" y="46352"/>
                  </a:lnTo>
                  <a:lnTo>
                    <a:pt x="569116" y="51866"/>
                  </a:lnTo>
                  <a:lnTo>
                    <a:pt x="522815" y="60890"/>
                  </a:lnTo>
                  <a:lnTo>
                    <a:pt x="477807" y="73285"/>
                  </a:lnTo>
                  <a:lnTo>
                    <a:pt x="434231" y="88915"/>
                  </a:lnTo>
                  <a:lnTo>
                    <a:pt x="392223" y="107644"/>
                  </a:lnTo>
                  <a:lnTo>
                    <a:pt x="351924" y="129334"/>
                  </a:lnTo>
                  <a:lnTo>
                    <a:pt x="313470" y="153848"/>
                  </a:lnTo>
                  <a:lnTo>
                    <a:pt x="277001" y="181050"/>
                  </a:lnTo>
                  <a:lnTo>
                    <a:pt x="242655" y="210802"/>
                  </a:lnTo>
                  <a:lnTo>
                    <a:pt x="210570" y="242969"/>
                  </a:lnTo>
                  <a:lnTo>
                    <a:pt x="180884" y="277411"/>
                  </a:lnTo>
                  <a:lnTo>
                    <a:pt x="153735" y="313994"/>
                  </a:lnTo>
                  <a:lnTo>
                    <a:pt x="129263" y="352580"/>
                  </a:lnTo>
                  <a:lnTo>
                    <a:pt x="107605" y="393032"/>
                  </a:lnTo>
                  <a:lnTo>
                    <a:pt x="88899" y="435213"/>
                  </a:lnTo>
                  <a:lnTo>
                    <a:pt x="73284" y="478987"/>
                  </a:lnTo>
                  <a:lnTo>
                    <a:pt x="60899" y="524216"/>
                  </a:lnTo>
                  <a:lnTo>
                    <a:pt x="51881" y="570763"/>
                  </a:lnTo>
                  <a:lnTo>
                    <a:pt x="46368" y="618492"/>
                  </a:lnTo>
                  <a:lnTo>
                    <a:pt x="44586" y="665041"/>
                  </a:lnTo>
                  <a:lnTo>
                    <a:pt x="44500" y="8414224"/>
                  </a:lnTo>
                  <a:lnTo>
                    <a:pt x="46244" y="8459460"/>
                  </a:lnTo>
                  <a:lnTo>
                    <a:pt x="46368" y="8462695"/>
                  </a:lnTo>
                  <a:lnTo>
                    <a:pt x="51881" y="8510151"/>
                  </a:lnTo>
                  <a:lnTo>
                    <a:pt x="60899" y="8556453"/>
                  </a:lnTo>
                  <a:lnTo>
                    <a:pt x="73284" y="8601462"/>
                  </a:lnTo>
                  <a:lnTo>
                    <a:pt x="88899" y="8645040"/>
                  </a:lnTo>
                  <a:lnTo>
                    <a:pt x="107605" y="8687049"/>
                  </a:lnTo>
                  <a:lnTo>
                    <a:pt x="129263" y="8727351"/>
                  </a:lnTo>
                  <a:lnTo>
                    <a:pt x="153735" y="8765806"/>
                  </a:lnTo>
                  <a:lnTo>
                    <a:pt x="180884" y="8802277"/>
                  </a:lnTo>
                  <a:lnTo>
                    <a:pt x="210570" y="8836626"/>
                  </a:lnTo>
                  <a:lnTo>
                    <a:pt x="242655" y="8868713"/>
                  </a:lnTo>
                  <a:lnTo>
                    <a:pt x="277001" y="8898401"/>
                  </a:lnTo>
                  <a:lnTo>
                    <a:pt x="313470" y="8925552"/>
                  </a:lnTo>
                  <a:lnTo>
                    <a:pt x="351924" y="8950026"/>
                  </a:lnTo>
                  <a:lnTo>
                    <a:pt x="392223" y="8971686"/>
                  </a:lnTo>
                  <a:lnTo>
                    <a:pt x="434231" y="8990393"/>
                  </a:lnTo>
                  <a:lnTo>
                    <a:pt x="477807" y="9006010"/>
                  </a:lnTo>
                  <a:lnTo>
                    <a:pt x="522815" y="9018396"/>
                  </a:lnTo>
                  <a:lnTo>
                    <a:pt x="569116" y="9027415"/>
                  </a:lnTo>
                  <a:lnTo>
                    <a:pt x="616571" y="9032928"/>
                  </a:lnTo>
                  <a:lnTo>
                    <a:pt x="665043" y="9034797"/>
                  </a:lnTo>
                  <a:lnTo>
                    <a:pt x="4058701" y="9034797"/>
                  </a:lnTo>
                  <a:lnTo>
                    <a:pt x="4052888" y="9037141"/>
                  </a:lnTo>
                  <a:lnTo>
                    <a:pt x="4009686" y="9051204"/>
                  </a:lnTo>
                  <a:lnTo>
                    <a:pt x="3965250" y="9062339"/>
                  </a:lnTo>
                  <a:lnTo>
                    <a:pt x="3919692" y="9070432"/>
                  </a:lnTo>
                  <a:lnTo>
                    <a:pt x="3873127" y="9075371"/>
                  </a:lnTo>
                  <a:lnTo>
                    <a:pt x="3825666" y="9077042"/>
                  </a:lnTo>
                  <a:close/>
                </a:path>
                <a:path w="4490720" h="9077325">
                  <a:moveTo>
                    <a:pt x="4058701" y="9034797"/>
                  </a:moveTo>
                  <a:lnTo>
                    <a:pt x="3825666" y="9034797"/>
                  </a:lnTo>
                  <a:lnTo>
                    <a:pt x="3874137" y="9032928"/>
                  </a:lnTo>
                  <a:lnTo>
                    <a:pt x="3921593" y="9027415"/>
                  </a:lnTo>
                  <a:lnTo>
                    <a:pt x="3967893" y="9018396"/>
                  </a:lnTo>
                  <a:lnTo>
                    <a:pt x="4012901" y="9006010"/>
                  </a:lnTo>
                  <a:lnTo>
                    <a:pt x="4056478" y="8990393"/>
                  </a:lnTo>
                  <a:lnTo>
                    <a:pt x="4098485" y="8971686"/>
                  </a:lnTo>
                  <a:lnTo>
                    <a:pt x="4138785" y="8950026"/>
                  </a:lnTo>
                  <a:lnTo>
                    <a:pt x="4177238" y="8925552"/>
                  </a:lnTo>
                  <a:lnTo>
                    <a:pt x="4213707" y="8898401"/>
                  </a:lnTo>
                  <a:lnTo>
                    <a:pt x="4248054" y="8868713"/>
                  </a:lnTo>
                  <a:lnTo>
                    <a:pt x="4280139" y="8836626"/>
                  </a:lnTo>
                  <a:lnTo>
                    <a:pt x="4309825" y="8802277"/>
                  </a:lnTo>
                  <a:lnTo>
                    <a:pt x="4336973" y="8765806"/>
                  </a:lnTo>
                  <a:lnTo>
                    <a:pt x="4361446" y="8727351"/>
                  </a:lnTo>
                  <a:lnTo>
                    <a:pt x="4383104" y="8687049"/>
                  </a:lnTo>
                  <a:lnTo>
                    <a:pt x="4401809" y="8645040"/>
                  </a:lnTo>
                  <a:lnTo>
                    <a:pt x="4417424" y="8601462"/>
                  </a:lnTo>
                  <a:lnTo>
                    <a:pt x="4429810" y="8556453"/>
                  </a:lnTo>
                  <a:lnTo>
                    <a:pt x="4438828" y="8510151"/>
                  </a:lnTo>
                  <a:lnTo>
                    <a:pt x="4444340" y="8462695"/>
                  </a:lnTo>
                  <a:lnTo>
                    <a:pt x="4446208" y="8414224"/>
                  </a:lnTo>
                  <a:lnTo>
                    <a:pt x="4446208" y="665041"/>
                  </a:lnTo>
                  <a:lnTo>
                    <a:pt x="4444414" y="618492"/>
                  </a:lnTo>
                  <a:lnTo>
                    <a:pt x="4444340" y="616570"/>
                  </a:lnTo>
                  <a:lnTo>
                    <a:pt x="4438828" y="569115"/>
                  </a:lnTo>
                  <a:lnTo>
                    <a:pt x="4429810" y="522815"/>
                  </a:lnTo>
                  <a:lnTo>
                    <a:pt x="4417424" y="477807"/>
                  </a:lnTo>
                  <a:lnTo>
                    <a:pt x="4401809" y="434229"/>
                  </a:lnTo>
                  <a:lnTo>
                    <a:pt x="4383104" y="392221"/>
                  </a:lnTo>
                  <a:lnTo>
                    <a:pt x="4361446" y="351921"/>
                  </a:lnTo>
                  <a:lnTo>
                    <a:pt x="4336973" y="313467"/>
                  </a:lnTo>
                  <a:lnTo>
                    <a:pt x="4309825" y="276996"/>
                  </a:lnTo>
                  <a:lnTo>
                    <a:pt x="4280139" y="242649"/>
                  </a:lnTo>
                  <a:lnTo>
                    <a:pt x="4248096" y="210605"/>
                  </a:lnTo>
                  <a:lnTo>
                    <a:pt x="4213707" y="180875"/>
                  </a:lnTo>
                  <a:lnTo>
                    <a:pt x="4177403" y="153848"/>
                  </a:lnTo>
                  <a:lnTo>
                    <a:pt x="4138914" y="129334"/>
                  </a:lnTo>
                  <a:lnTo>
                    <a:pt x="4098582" y="107644"/>
                  </a:lnTo>
                  <a:lnTo>
                    <a:pt x="4056545" y="88915"/>
                  </a:lnTo>
                  <a:lnTo>
                    <a:pt x="4012944" y="73285"/>
                  </a:lnTo>
                  <a:lnTo>
                    <a:pt x="3967917" y="60890"/>
                  </a:lnTo>
                  <a:lnTo>
                    <a:pt x="3921603" y="51866"/>
                  </a:lnTo>
                  <a:lnTo>
                    <a:pt x="3874139" y="46352"/>
                  </a:lnTo>
                  <a:lnTo>
                    <a:pt x="3825666" y="44483"/>
                  </a:lnTo>
                  <a:lnTo>
                    <a:pt x="4067454" y="44483"/>
                  </a:lnTo>
                  <a:lnTo>
                    <a:pt x="4125109" y="69527"/>
                  </a:lnTo>
                  <a:lnTo>
                    <a:pt x="4168966" y="93588"/>
                  </a:lnTo>
                  <a:lnTo>
                    <a:pt x="4210811" y="120870"/>
                  </a:lnTo>
                  <a:lnTo>
                    <a:pt x="4250496" y="151246"/>
                  </a:lnTo>
                  <a:lnTo>
                    <a:pt x="4285515" y="182212"/>
                  </a:lnTo>
                  <a:lnTo>
                    <a:pt x="4313497" y="211544"/>
                  </a:lnTo>
                  <a:lnTo>
                    <a:pt x="4344439" y="247618"/>
                  </a:lnTo>
                  <a:lnTo>
                    <a:pt x="4369105" y="280251"/>
                  </a:lnTo>
                  <a:lnTo>
                    <a:pt x="4395063" y="320288"/>
                  </a:lnTo>
                  <a:lnTo>
                    <a:pt x="4419156" y="361262"/>
                  </a:lnTo>
                  <a:lnTo>
                    <a:pt x="4436152" y="397962"/>
                  </a:lnTo>
                  <a:lnTo>
                    <a:pt x="4454348" y="443767"/>
                  </a:lnTo>
                  <a:lnTo>
                    <a:pt x="4466407" y="483419"/>
                  </a:lnTo>
                  <a:lnTo>
                    <a:pt x="4477359" y="531587"/>
                  </a:lnTo>
                  <a:lnTo>
                    <a:pt x="4487371" y="596647"/>
                  </a:lnTo>
                  <a:lnTo>
                    <a:pt x="4490709" y="665041"/>
                  </a:lnTo>
                  <a:lnTo>
                    <a:pt x="4490631" y="8414224"/>
                  </a:lnTo>
                  <a:lnTo>
                    <a:pt x="4489038" y="8459460"/>
                  </a:lnTo>
                  <a:lnTo>
                    <a:pt x="4484099" y="8506025"/>
                  </a:lnTo>
                  <a:lnTo>
                    <a:pt x="4476006" y="8551582"/>
                  </a:lnTo>
                  <a:lnTo>
                    <a:pt x="4464871" y="8596019"/>
                  </a:lnTo>
                  <a:lnTo>
                    <a:pt x="4450808" y="8639220"/>
                  </a:lnTo>
                  <a:lnTo>
                    <a:pt x="4433929" y="8681075"/>
                  </a:lnTo>
                  <a:lnTo>
                    <a:pt x="4414348" y="8721470"/>
                  </a:lnTo>
                  <a:lnTo>
                    <a:pt x="4392177" y="8760292"/>
                  </a:lnTo>
                  <a:lnTo>
                    <a:pt x="4367529" y="8797427"/>
                  </a:lnTo>
                  <a:lnTo>
                    <a:pt x="4340518" y="8832764"/>
                  </a:lnTo>
                  <a:lnTo>
                    <a:pt x="4311256" y="8866189"/>
                  </a:lnTo>
                  <a:lnTo>
                    <a:pt x="4279856" y="8897589"/>
                  </a:lnTo>
                  <a:lnTo>
                    <a:pt x="4246431" y="8926851"/>
                  </a:lnTo>
                  <a:lnTo>
                    <a:pt x="4211094" y="8953862"/>
                  </a:lnTo>
                  <a:lnTo>
                    <a:pt x="4173959" y="8978510"/>
                  </a:lnTo>
                  <a:lnTo>
                    <a:pt x="4135137" y="9000681"/>
                  </a:lnTo>
                  <a:lnTo>
                    <a:pt x="4094742" y="9020262"/>
                  </a:lnTo>
                  <a:lnTo>
                    <a:pt x="4058701" y="903479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2895600">
              <a:lnSpc>
                <a:spcPct val="100000"/>
              </a:lnSpc>
              <a:spcBef>
                <a:spcPts val="100"/>
              </a:spcBef>
            </a:pPr>
            <a:r>
              <a:rPr sz="4000" spc="-140" dirty="0"/>
              <a:t>Chatbot</a:t>
            </a:r>
            <a:endParaRPr sz="4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496227" y="4286911"/>
            <a:ext cx="660654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spc="1165" dirty="0">
                <a:solidFill>
                  <a:srgbClr val="000000"/>
                </a:solidFill>
                <a:latin typeface="Trebuchet MS"/>
                <a:cs typeface="Trebuchet MS"/>
              </a:rPr>
              <a:t>Messages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5041" y="1449875"/>
            <a:ext cx="4204335" cy="8316595"/>
            <a:chOff x="9005041" y="1449875"/>
            <a:chExt cx="4204335" cy="8316595"/>
          </a:xfrm>
        </p:grpSpPr>
        <p:sp>
          <p:nvSpPr>
            <p:cNvPr id="3" name="object 3"/>
            <p:cNvSpPr/>
            <p:nvPr/>
          </p:nvSpPr>
          <p:spPr>
            <a:xfrm>
              <a:off x="9090629" y="1490632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55"/>
                  </a:moveTo>
                  <a:lnTo>
                    <a:pt x="568573" y="8234955"/>
                  </a:lnTo>
                  <a:lnTo>
                    <a:pt x="519542" y="8232866"/>
                  </a:lnTo>
                  <a:lnTo>
                    <a:pt x="471663" y="8226716"/>
                  </a:lnTo>
                  <a:lnTo>
                    <a:pt x="425109" y="8216674"/>
                  </a:lnTo>
                  <a:lnTo>
                    <a:pt x="380050" y="8202911"/>
                  </a:lnTo>
                  <a:lnTo>
                    <a:pt x="336658" y="8185600"/>
                  </a:lnTo>
                  <a:lnTo>
                    <a:pt x="295103" y="8164910"/>
                  </a:lnTo>
                  <a:lnTo>
                    <a:pt x="255556" y="8141014"/>
                  </a:lnTo>
                  <a:lnTo>
                    <a:pt x="218190" y="8114082"/>
                  </a:lnTo>
                  <a:lnTo>
                    <a:pt x="183175" y="8084285"/>
                  </a:lnTo>
                  <a:lnTo>
                    <a:pt x="150683" y="8051795"/>
                  </a:lnTo>
                  <a:lnTo>
                    <a:pt x="120884" y="8016783"/>
                  </a:lnTo>
                  <a:lnTo>
                    <a:pt x="93950" y="7979419"/>
                  </a:lnTo>
                  <a:lnTo>
                    <a:pt x="70051" y="7939875"/>
                  </a:lnTo>
                  <a:lnTo>
                    <a:pt x="49360" y="7898322"/>
                  </a:lnTo>
                  <a:lnTo>
                    <a:pt x="32046" y="7854931"/>
                  </a:lnTo>
                  <a:lnTo>
                    <a:pt x="18283" y="7809874"/>
                  </a:lnTo>
                  <a:lnTo>
                    <a:pt x="8239" y="7763320"/>
                  </a:lnTo>
                  <a:lnTo>
                    <a:pt x="2088" y="7715443"/>
                  </a:lnTo>
                  <a:lnTo>
                    <a:pt x="0" y="7666411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3" y="425095"/>
                  </a:lnTo>
                  <a:lnTo>
                    <a:pt x="32046" y="380036"/>
                  </a:lnTo>
                  <a:lnTo>
                    <a:pt x="49315" y="336755"/>
                  </a:lnTo>
                  <a:lnTo>
                    <a:pt x="70051" y="295089"/>
                  </a:lnTo>
                  <a:lnTo>
                    <a:pt x="93950" y="255544"/>
                  </a:lnTo>
                  <a:lnTo>
                    <a:pt x="120884" y="218179"/>
                  </a:lnTo>
                  <a:lnTo>
                    <a:pt x="150683" y="183165"/>
                  </a:lnTo>
                  <a:lnTo>
                    <a:pt x="183175" y="150674"/>
                  </a:lnTo>
                  <a:lnTo>
                    <a:pt x="218190" y="120876"/>
                  </a:lnTo>
                  <a:lnTo>
                    <a:pt x="255556" y="93943"/>
                  </a:lnTo>
                  <a:lnTo>
                    <a:pt x="295103" y="70046"/>
                  </a:lnTo>
                  <a:lnTo>
                    <a:pt x="336658" y="49356"/>
                  </a:lnTo>
                  <a:lnTo>
                    <a:pt x="380050" y="32044"/>
                  </a:lnTo>
                  <a:lnTo>
                    <a:pt x="425109" y="18281"/>
                  </a:lnTo>
                  <a:lnTo>
                    <a:pt x="471663" y="8239"/>
                  </a:lnTo>
                  <a:lnTo>
                    <a:pt x="519542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8" y="2088"/>
                  </a:lnTo>
                  <a:lnTo>
                    <a:pt x="3561266" y="8239"/>
                  </a:lnTo>
                  <a:lnTo>
                    <a:pt x="3607821" y="18281"/>
                  </a:lnTo>
                  <a:lnTo>
                    <a:pt x="3652880" y="32044"/>
                  </a:lnTo>
                  <a:lnTo>
                    <a:pt x="3696272" y="49356"/>
                  </a:lnTo>
                  <a:lnTo>
                    <a:pt x="3737827" y="70046"/>
                  </a:lnTo>
                  <a:lnTo>
                    <a:pt x="3777373" y="93943"/>
                  </a:lnTo>
                  <a:lnTo>
                    <a:pt x="3814739" y="120876"/>
                  </a:lnTo>
                  <a:lnTo>
                    <a:pt x="3849754" y="150674"/>
                  </a:lnTo>
                  <a:lnTo>
                    <a:pt x="3882247" y="183165"/>
                  </a:lnTo>
                  <a:lnTo>
                    <a:pt x="3904997" y="209897"/>
                  </a:lnTo>
                  <a:lnTo>
                    <a:pt x="548182" y="209897"/>
                  </a:lnTo>
                  <a:lnTo>
                    <a:pt x="498554" y="213549"/>
                  </a:lnTo>
                  <a:lnTo>
                    <a:pt x="451168" y="224154"/>
                  </a:lnTo>
                  <a:lnTo>
                    <a:pt x="406547" y="241191"/>
                  </a:lnTo>
                  <a:lnTo>
                    <a:pt x="365215" y="264134"/>
                  </a:lnTo>
                  <a:lnTo>
                    <a:pt x="327696" y="292460"/>
                  </a:lnTo>
                  <a:lnTo>
                    <a:pt x="294513" y="325647"/>
                  </a:lnTo>
                  <a:lnTo>
                    <a:pt x="266189" y="363169"/>
                  </a:lnTo>
                  <a:lnTo>
                    <a:pt x="243248" y="404503"/>
                  </a:lnTo>
                  <a:lnTo>
                    <a:pt x="226213" y="449126"/>
                  </a:lnTo>
                  <a:lnTo>
                    <a:pt x="215609" y="496514"/>
                  </a:lnTo>
                  <a:lnTo>
                    <a:pt x="211957" y="546143"/>
                  </a:lnTo>
                  <a:lnTo>
                    <a:pt x="211957" y="7699025"/>
                  </a:lnTo>
                  <a:lnTo>
                    <a:pt x="215609" y="7748653"/>
                  </a:lnTo>
                  <a:lnTo>
                    <a:pt x="226213" y="7796039"/>
                  </a:lnTo>
                  <a:lnTo>
                    <a:pt x="243248" y="7840660"/>
                  </a:lnTo>
                  <a:lnTo>
                    <a:pt x="266189" y="7881992"/>
                  </a:lnTo>
                  <a:lnTo>
                    <a:pt x="294513" y="7919511"/>
                  </a:lnTo>
                  <a:lnTo>
                    <a:pt x="327696" y="7952694"/>
                  </a:lnTo>
                  <a:lnTo>
                    <a:pt x="365215" y="7981018"/>
                  </a:lnTo>
                  <a:lnTo>
                    <a:pt x="406547" y="8003959"/>
                  </a:lnTo>
                  <a:lnTo>
                    <a:pt x="451168" y="8020994"/>
                  </a:lnTo>
                  <a:lnTo>
                    <a:pt x="498554" y="8031599"/>
                  </a:lnTo>
                  <a:lnTo>
                    <a:pt x="548182" y="8035250"/>
                  </a:lnTo>
                  <a:lnTo>
                    <a:pt x="3896329" y="8035250"/>
                  </a:lnTo>
                  <a:lnTo>
                    <a:pt x="3882247" y="8051795"/>
                  </a:lnTo>
                  <a:lnTo>
                    <a:pt x="3849754" y="8084285"/>
                  </a:lnTo>
                  <a:lnTo>
                    <a:pt x="3814739" y="8114082"/>
                  </a:lnTo>
                  <a:lnTo>
                    <a:pt x="3777373" y="8141014"/>
                  </a:lnTo>
                  <a:lnTo>
                    <a:pt x="3737827" y="8164910"/>
                  </a:lnTo>
                  <a:lnTo>
                    <a:pt x="3696272" y="8185600"/>
                  </a:lnTo>
                  <a:lnTo>
                    <a:pt x="3652880" y="8202911"/>
                  </a:lnTo>
                  <a:lnTo>
                    <a:pt x="3607821" y="8216674"/>
                  </a:lnTo>
                  <a:lnTo>
                    <a:pt x="3561266" y="8226716"/>
                  </a:lnTo>
                  <a:lnTo>
                    <a:pt x="3513388" y="8232866"/>
                  </a:lnTo>
                  <a:lnTo>
                    <a:pt x="3464356" y="8234955"/>
                  </a:lnTo>
                  <a:close/>
                </a:path>
                <a:path w="4033519" h="8235315">
                  <a:moveTo>
                    <a:pt x="2861157" y="491121"/>
                  </a:moveTo>
                  <a:lnTo>
                    <a:pt x="1175857" y="491121"/>
                  </a:lnTo>
                  <a:lnTo>
                    <a:pt x="1125729" y="484300"/>
                  </a:lnTo>
                  <a:lnTo>
                    <a:pt x="1080527" y="465082"/>
                  </a:lnTo>
                  <a:lnTo>
                    <a:pt x="1042118" y="435335"/>
                  </a:lnTo>
                  <a:lnTo>
                    <a:pt x="1012371" y="396928"/>
                  </a:lnTo>
                  <a:lnTo>
                    <a:pt x="993153" y="351728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82" y="209897"/>
                  </a:lnTo>
                  <a:lnTo>
                    <a:pt x="3050682" y="260844"/>
                  </a:lnTo>
                  <a:lnTo>
                    <a:pt x="2500457" y="260844"/>
                  </a:lnTo>
                  <a:lnTo>
                    <a:pt x="2481324" y="264793"/>
                  </a:lnTo>
                  <a:lnTo>
                    <a:pt x="2465058" y="275619"/>
                  </a:lnTo>
                  <a:lnTo>
                    <a:pt x="2463990" y="277148"/>
                  </a:lnTo>
                  <a:lnTo>
                    <a:pt x="1748485" y="277148"/>
                  </a:lnTo>
                  <a:lnTo>
                    <a:pt x="1735334" y="279695"/>
                  </a:lnTo>
                  <a:lnTo>
                    <a:pt x="1724291" y="286828"/>
                  </a:lnTo>
                  <a:lnTo>
                    <a:pt x="1716689" y="297781"/>
                  </a:lnTo>
                  <a:lnTo>
                    <a:pt x="1713859" y="311792"/>
                  </a:lnTo>
                  <a:lnTo>
                    <a:pt x="1716658" y="325647"/>
                  </a:lnTo>
                  <a:lnTo>
                    <a:pt x="1716689" y="325802"/>
                  </a:lnTo>
                  <a:lnTo>
                    <a:pt x="1724291" y="336755"/>
                  </a:lnTo>
                  <a:lnTo>
                    <a:pt x="1735334" y="343888"/>
                  </a:lnTo>
                  <a:lnTo>
                    <a:pt x="1748485" y="346435"/>
                  </a:lnTo>
                  <a:lnTo>
                    <a:pt x="2463270" y="346435"/>
                  </a:lnTo>
                  <a:lnTo>
                    <a:pt x="2464292" y="347964"/>
                  </a:lnTo>
                  <a:lnTo>
                    <a:pt x="2480463" y="358790"/>
                  </a:lnTo>
                  <a:lnTo>
                    <a:pt x="2500457" y="362739"/>
                  </a:lnTo>
                  <a:lnTo>
                    <a:pt x="3039179" y="362739"/>
                  </a:lnTo>
                  <a:lnTo>
                    <a:pt x="3024643" y="396928"/>
                  </a:lnTo>
                  <a:lnTo>
                    <a:pt x="2994896" y="435335"/>
                  </a:lnTo>
                  <a:lnTo>
                    <a:pt x="2956487" y="465082"/>
                  </a:lnTo>
                  <a:lnTo>
                    <a:pt x="2911285" y="484300"/>
                  </a:lnTo>
                  <a:lnTo>
                    <a:pt x="2861157" y="491121"/>
                  </a:lnTo>
                  <a:close/>
                </a:path>
                <a:path w="4033519" h="8235315">
                  <a:moveTo>
                    <a:pt x="3896329" y="8035250"/>
                  </a:moveTo>
                  <a:lnTo>
                    <a:pt x="3488832" y="8035250"/>
                  </a:lnTo>
                  <a:lnTo>
                    <a:pt x="3538460" y="8031599"/>
                  </a:lnTo>
                  <a:lnTo>
                    <a:pt x="3585846" y="8020994"/>
                  </a:lnTo>
                  <a:lnTo>
                    <a:pt x="3630467" y="8003959"/>
                  </a:lnTo>
                  <a:lnTo>
                    <a:pt x="3671799" y="7981018"/>
                  </a:lnTo>
                  <a:lnTo>
                    <a:pt x="3709318" y="7952694"/>
                  </a:lnTo>
                  <a:lnTo>
                    <a:pt x="3742501" y="7919511"/>
                  </a:lnTo>
                  <a:lnTo>
                    <a:pt x="3770825" y="7881992"/>
                  </a:lnTo>
                  <a:lnTo>
                    <a:pt x="3793766" y="7840660"/>
                  </a:lnTo>
                  <a:lnTo>
                    <a:pt x="3810801" y="7796039"/>
                  </a:lnTo>
                  <a:lnTo>
                    <a:pt x="3821405" y="7748653"/>
                  </a:lnTo>
                  <a:lnTo>
                    <a:pt x="3825057" y="7699025"/>
                  </a:lnTo>
                  <a:lnTo>
                    <a:pt x="3823014" y="7699025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9" y="449126"/>
                  </a:lnTo>
                  <a:lnTo>
                    <a:pt x="3791724" y="404503"/>
                  </a:lnTo>
                  <a:lnTo>
                    <a:pt x="3768783" y="363169"/>
                  </a:lnTo>
                  <a:lnTo>
                    <a:pt x="3740576" y="325802"/>
                  </a:lnTo>
                  <a:lnTo>
                    <a:pt x="3740459" y="325647"/>
                  </a:lnTo>
                  <a:lnTo>
                    <a:pt x="3707276" y="292460"/>
                  </a:lnTo>
                  <a:lnTo>
                    <a:pt x="3669756" y="264134"/>
                  </a:lnTo>
                  <a:lnTo>
                    <a:pt x="3628425" y="241191"/>
                  </a:lnTo>
                  <a:lnTo>
                    <a:pt x="3583804" y="224154"/>
                  </a:lnTo>
                  <a:lnTo>
                    <a:pt x="3536418" y="213549"/>
                  </a:lnTo>
                  <a:lnTo>
                    <a:pt x="3486790" y="209897"/>
                  </a:lnTo>
                  <a:lnTo>
                    <a:pt x="3904997" y="209897"/>
                  </a:lnTo>
                  <a:lnTo>
                    <a:pt x="3938980" y="255544"/>
                  </a:lnTo>
                  <a:lnTo>
                    <a:pt x="3962879" y="295089"/>
                  </a:lnTo>
                  <a:lnTo>
                    <a:pt x="3983615" y="336755"/>
                  </a:lnTo>
                  <a:lnTo>
                    <a:pt x="4000883" y="380036"/>
                  </a:lnTo>
                  <a:lnTo>
                    <a:pt x="4014647" y="425095"/>
                  </a:lnTo>
                  <a:lnTo>
                    <a:pt x="4024690" y="471649"/>
                  </a:lnTo>
                  <a:lnTo>
                    <a:pt x="4030842" y="519529"/>
                  </a:lnTo>
                  <a:lnTo>
                    <a:pt x="4032930" y="568561"/>
                  </a:lnTo>
                  <a:lnTo>
                    <a:pt x="4032930" y="7666411"/>
                  </a:lnTo>
                  <a:lnTo>
                    <a:pt x="4030842" y="7715443"/>
                  </a:lnTo>
                  <a:lnTo>
                    <a:pt x="4024690" y="7763320"/>
                  </a:lnTo>
                  <a:lnTo>
                    <a:pt x="4014647" y="7809874"/>
                  </a:lnTo>
                  <a:lnTo>
                    <a:pt x="4000883" y="7854931"/>
                  </a:lnTo>
                  <a:lnTo>
                    <a:pt x="3983570" y="7898322"/>
                  </a:lnTo>
                  <a:lnTo>
                    <a:pt x="3962879" y="7939875"/>
                  </a:lnTo>
                  <a:lnTo>
                    <a:pt x="3938980" y="7979419"/>
                  </a:lnTo>
                  <a:lnTo>
                    <a:pt x="3912046" y="8016783"/>
                  </a:lnTo>
                  <a:lnTo>
                    <a:pt x="3896329" y="8035250"/>
                  </a:lnTo>
                  <a:close/>
                </a:path>
                <a:path w="4033519" h="8235315">
                  <a:moveTo>
                    <a:pt x="3039179" y="362739"/>
                  </a:moveTo>
                  <a:lnTo>
                    <a:pt x="2500457" y="362739"/>
                  </a:lnTo>
                  <a:lnTo>
                    <a:pt x="2520451" y="358790"/>
                  </a:lnTo>
                  <a:lnTo>
                    <a:pt x="2536621" y="347964"/>
                  </a:lnTo>
                  <a:lnTo>
                    <a:pt x="2547443" y="331788"/>
                  </a:lnTo>
                  <a:lnTo>
                    <a:pt x="2551389" y="311792"/>
                  </a:lnTo>
                  <a:lnTo>
                    <a:pt x="2547443" y="291795"/>
                  </a:lnTo>
                  <a:lnTo>
                    <a:pt x="2536621" y="275619"/>
                  </a:lnTo>
                  <a:lnTo>
                    <a:pt x="2520451" y="264793"/>
                  </a:lnTo>
                  <a:lnTo>
                    <a:pt x="2500457" y="260844"/>
                  </a:lnTo>
                  <a:lnTo>
                    <a:pt x="3050682" y="260844"/>
                  </a:lnTo>
                  <a:lnTo>
                    <a:pt x="3050682" y="301602"/>
                  </a:lnTo>
                  <a:lnTo>
                    <a:pt x="3043861" y="351728"/>
                  </a:lnTo>
                  <a:lnTo>
                    <a:pt x="3039179" y="362739"/>
                  </a:lnTo>
                  <a:close/>
                </a:path>
                <a:path w="4033519" h="8235315">
                  <a:moveTo>
                    <a:pt x="2463270" y="346435"/>
                  </a:moveTo>
                  <a:lnTo>
                    <a:pt x="2237567" y="346435"/>
                  </a:lnTo>
                  <a:lnTo>
                    <a:pt x="2250723" y="343888"/>
                  </a:lnTo>
                  <a:lnTo>
                    <a:pt x="2261776" y="336755"/>
                  </a:lnTo>
                  <a:lnTo>
                    <a:pt x="2269388" y="325802"/>
                  </a:lnTo>
                  <a:lnTo>
                    <a:pt x="2272223" y="311792"/>
                  </a:lnTo>
                  <a:lnTo>
                    <a:pt x="2269388" y="297781"/>
                  </a:lnTo>
                  <a:lnTo>
                    <a:pt x="2261776" y="286828"/>
                  </a:lnTo>
                  <a:lnTo>
                    <a:pt x="2250723" y="279695"/>
                  </a:lnTo>
                  <a:lnTo>
                    <a:pt x="2237567" y="277148"/>
                  </a:lnTo>
                  <a:lnTo>
                    <a:pt x="2463990" y="277148"/>
                  </a:lnTo>
                  <a:lnTo>
                    <a:pt x="2453758" y="291795"/>
                  </a:lnTo>
                  <a:lnTo>
                    <a:pt x="2449525" y="311792"/>
                  </a:lnTo>
                  <a:lnTo>
                    <a:pt x="2453471" y="331788"/>
                  </a:lnTo>
                  <a:lnTo>
                    <a:pt x="2463270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02587" y="1700530"/>
              <a:ext cx="3608810" cy="782535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804489" y="1767780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07" y="69287"/>
                  </a:moveTo>
                  <a:lnTo>
                    <a:pt x="34625" y="69287"/>
                  </a:lnTo>
                  <a:lnTo>
                    <a:pt x="21474" y="66739"/>
                  </a:lnTo>
                  <a:lnTo>
                    <a:pt x="10431" y="59607"/>
                  </a:lnTo>
                  <a:lnTo>
                    <a:pt x="2829" y="48653"/>
                  </a:lnTo>
                  <a:lnTo>
                    <a:pt x="0" y="34643"/>
                  </a:lnTo>
                  <a:lnTo>
                    <a:pt x="2829" y="20633"/>
                  </a:lnTo>
                  <a:lnTo>
                    <a:pt x="10431" y="9679"/>
                  </a:lnTo>
                  <a:lnTo>
                    <a:pt x="21474" y="2547"/>
                  </a:lnTo>
                  <a:lnTo>
                    <a:pt x="34625" y="0"/>
                  </a:lnTo>
                  <a:lnTo>
                    <a:pt x="523707" y="0"/>
                  </a:lnTo>
                  <a:lnTo>
                    <a:pt x="536863" y="2547"/>
                  </a:lnTo>
                  <a:lnTo>
                    <a:pt x="547916" y="9679"/>
                  </a:lnTo>
                  <a:lnTo>
                    <a:pt x="555528" y="20633"/>
                  </a:lnTo>
                  <a:lnTo>
                    <a:pt x="558363" y="34643"/>
                  </a:lnTo>
                  <a:lnTo>
                    <a:pt x="555528" y="48653"/>
                  </a:lnTo>
                  <a:lnTo>
                    <a:pt x="547916" y="59607"/>
                  </a:lnTo>
                  <a:lnTo>
                    <a:pt x="536863" y="66739"/>
                  </a:lnTo>
                  <a:lnTo>
                    <a:pt x="52370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540154" y="1751477"/>
              <a:ext cx="101864" cy="10189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9005036" y="255032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44"/>
                  </a:moveTo>
                  <a:lnTo>
                    <a:pt x="27520" y="1352613"/>
                  </a:lnTo>
                  <a:lnTo>
                    <a:pt x="13246" y="1362303"/>
                  </a:lnTo>
                  <a:lnTo>
                    <a:pt x="3568" y="1376565"/>
                  </a:lnTo>
                  <a:lnTo>
                    <a:pt x="0" y="1393888"/>
                  </a:lnTo>
                  <a:lnTo>
                    <a:pt x="0" y="1923719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20" y="1964994"/>
                  </a:lnTo>
                  <a:lnTo>
                    <a:pt x="44831" y="1968550"/>
                  </a:lnTo>
                  <a:lnTo>
                    <a:pt x="44831" y="1349044"/>
                  </a:lnTo>
                  <a:close/>
                </a:path>
                <a:path w="4204334" h="1969135">
                  <a:moveTo>
                    <a:pt x="44831" y="597077"/>
                  </a:moveTo>
                  <a:lnTo>
                    <a:pt x="27520" y="600329"/>
                  </a:lnTo>
                  <a:lnTo>
                    <a:pt x="13246" y="609307"/>
                  </a:lnTo>
                  <a:lnTo>
                    <a:pt x="3568" y="622871"/>
                  </a:lnTo>
                  <a:lnTo>
                    <a:pt x="0" y="639864"/>
                  </a:lnTo>
                  <a:lnTo>
                    <a:pt x="0" y="1169733"/>
                  </a:lnTo>
                  <a:lnTo>
                    <a:pt x="3568" y="1187056"/>
                  </a:lnTo>
                  <a:lnTo>
                    <a:pt x="13246" y="1201318"/>
                  </a:lnTo>
                  <a:lnTo>
                    <a:pt x="27520" y="1210995"/>
                  </a:lnTo>
                  <a:lnTo>
                    <a:pt x="44831" y="1214564"/>
                  </a:lnTo>
                  <a:lnTo>
                    <a:pt x="44831" y="597077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20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20" y="338785"/>
                  </a:lnTo>
                  <a:lnTo>
                    <a:pt x="44831" y="342353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106" y="845705"/>
                  </a:moveTo>
                  <a:lnTo>
                    <a:pt x="4200537" y="828382"/>
                  </a:lnTo>
                  <a:lnTo>
                    <a:pt x="4190847" y="814120"/>
                  </a:lnTo>
                  <a:lnTo>
                    <a:pt x="4176585" y="804430"/>
                  </a:lnTo>
                  <a:lnTo>
                    <a:pt x="4159262" y="800862"/>
                  </a:lnTo>
                  <a:lnTo>
                    <a:pt x="4159262" y="1793328"/>
                  </a:lnTo>
                  <a:lnTo>
                    <a:pt x="4176585" y="1789760"/>
                  </a:lnTo>
                  <a:lnTo>
                    <a:pt x="4190847" y="1780070"/>
                  </a:lnTo>
                  <a:lnTo>
                    <a:pt x="4200537" y="1765808"/>
                  </a:lnTo>
                  <a:lnTo>
                    <a:pt x="4204106" y="1748485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049877" y="144987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94"/>
                  </a:moveTo>
                  <a:lnTo>
                    <a:pt x="609325" y="8316494"/>
                  </a:lnTo>
                  <a:lnTo>
                    <a:pt x="561741" y="8314659"/>
                  </a:lnTo>
                  <a:lnTo>
                    <a:pt x="515153" y="8309245"/>
                  </a:lnTo>
                  <a:lnTo>
                    <a:pt x="469696" y="8300387"/>
                  </a:lnTo>
                  <a:lnTo>
                    <a:pt x="425507" y="8288223"/>
                  </a:lnTo>
                  <a:lnTo>
                    <a:pt x="382721" y="8272887"/>
                  </a:lnTo>
                  <a:lnTo>
                    <a:pt x="341475" y="8254515"/>
                  </a:lnTo>
                  <a:lnTo>
                    <a:pt x="301905" y="8233244"/>
                  </a:lnTo>
                  <a:lnTo>
                    <a:pt x="264146" y="8209210"/>
                  </a:lnTo>
                  <a:lnTo>
                    <a:pt x="228335" y="8182548"/>
                  </a:lnTo>
                  <a:lnTo>
                    <a:pt x="194607" y="8153395"/>
                  </a:lnTo>
                  <a:lnTo>
                    <a:pt x="163098" y="8121887"/>
                  </a:lnTo>
                  <a:lnTo>
                    <a:pt x="133945" y="8088159"/>
                  </a:lnTo>
                  <a:lnTo>
                    <a:pt x="107284" y="8052348"/>
                  </a:lnTo>
                  <a:lnTo>
                    <a:pt x="83249" y="8014589"/>
                  </a:lnTo>
                  <a:lnTo>
                    <a:pt x="61979" y="7975018"/>
                  </a:lnTo>
                  <a:lnTo>
                    <a:pt x="43607" y="7933772"/>
                  </a:lnTo>
                  <a:lnTo>
                    <a:pt x="28271" y="7890987"/>
                  </a:lnTo>
                  <a:lnTo>
                    <a:pt x="16106" y="7846798"/>
                  </a:lnTo>
                  <a:lnTo>
                    <a:pt x="7249" y="7801341"/>
                  </a:lnTo>
                  <a:lnTo>
                    <a:pt x="1834" y="7754752"/>
                  </a:lnTo>
                  <a:lnTo>
                    <a:pt x="78" y="7709211"/>
                  </a:lnTo>
                  <a:lnTo>
                    <a:pt x="0" y="609318"/>
                  </a:lnTo>
                  <a:lnTo>
                    <a:pt x="765" y="578464"/>
                  </a:lnTo>
                  <a:lnTo>
                    <a:pt x="6879" y="516756"/>
                  </a:lnTo>
                  <a:lnTo>
                    <a:pt x="15317" y="472082"/>
                  </a:lnTo>
                  <a:lnTo>
                    <a:pt x="26487" y="427950"/>
                  </a:lnTo>
                  <a:lnTo>
                    <a:pt x="42294" y="386173"/>
                  </a:lnTo>
                  <a:lnTo>
                    <a:pt x="61142" y="344395"/>
                  </a:lnTo>
                  <a:lnTo>
                    <a:pt x="82064" y="305996"/>
                  </a:lnTo>
                  <a:lnTo>
                    <a:pt x="105213" y="268996"/>
                  </a:lnTo>
                  <a:lnTo>
                    <a:pt x="135213" y="226584"/>
                  </a:lnTo>
                  <a:lnTo>
                    <a:pt x="164119" y="192958"/>
                  </a:lnTo>
                  <a:lnTo>
                    <a:pt x="190042" y="167804"/>
                  </a:lnTo>
                  <a:lnTo>
                    <a:pt x="211439" y="148063"/>
                  </a:lnTo>
                  <a:lnTo>
                    <a:pt x="262598" y="108045"/>
                  </a:lnTo>
                  <a:lnTo>
                    <a:pt x="305850" y="80812"/>
                  </a:lnTo>
                  <a:lnTo>
                    <a:pt x="351633" y="57114"/>
                  </a:lnTo>
                  <a:lnTo>
                    <a:pt x="399684" y="37189"/>
                  </a:lnTo>
                  <a:lnTo>
                    <a:pt x="449741" y="21277"/>
                  </a:lnTo>
                  <a:lnTo>
                    <a:pt x="501541" y="9615"/>
                  </a:lnTo>
                  <a:lnTo>
                    <a:pt x="555444" y="2359"/>
                  </a:lnTo>
                  <a:lnTo>
                    <a:pt x="556686" y="2359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70" y="2359"/>
                  </a:lnTo>
                  <a:lnTo>
                    <a:pt x="3614651" y="9329"/>
                  </a:lnTo>
                  <a:lnTo>
                    <a:pt x="3666204" y="20740"/>
                  </a:lnTo>
                  <a:lnTo>
                    <a:pt x="3716037" y="36426"/>
                  </a:lnTo>
                  <a:lnTo>
                    <a:pt x="3726522" y="40757"/>
                  </a:lnTo>
                  <a:lnTo>
                    <a:pt x="609325" y="40757"/>
                  </a:lnTo>
                  <a:lnTo>
                    <a:pt x="560294" y="42845"/>
                  </a:lnTo>
                  <a:lnTo>
                    <a:pt x="512415" y="48998"/>
                  </a:lnTo>
                  <a:lnTo>
                    <a:pt x="465861" y="59046"/>
                  </a:lnTo>
                  <a:lnTo>
                    <a:pt x="420802" y="72820"/>
                  </a:lnTo>
                  <a:lnTo>
                    <a:pt x="377409" y="90150"/>
                  </a:lnTo>
                  <a:lnTo>
                    <a:pt x="335854" y="110868"/>
                  </a:lnTo>
                  <a:lnTo>
                    <a:pt x="296308" y="134802"/>
                  </a:lnTo>
                  <a:lnTo>
                    <a:pt x="258942" y="161786"/>
                  </a:lnTo>
                  <a:lnTo>
                    <a:pt x="223927" y="191648"/>
                  </a:lnTo>
                  <a:lnTo>
                    <a:pt x="191435" y="224219"/>
                  </a:lnTo>
                  <a:lnTo>
                    <a:pt x="161636" y="259331"/>
                  </a:lnTo>
                  <a:lnTo>
                    <a:pt x="134701" y="296814"/>
                  </a:lnTo>
                  <a:lnTo>
                    <a:pt x="110803" y="336499"/>
                  </a:lnTo>
                  <a:lnTo>
                    <a:pt x="90111" y="378215"/>
                  </a:lnTo>
                  <a:lnTo>
                    <a:pt x="72798" y="421795"/>
                  </a:lnTo>
                  <a:lnTo>
                    <a:pt x="59034" y="467068"/>
                  </a:lnTo>
                  <a:lnTo>
                    <a:pt x="48991" y="513865"/>
                  </a:lnTo>
                  <a:lnTo>
                    <a:pt x="42840" y="562017"/>
                  </a:lnTo>
                  <a:lnTo>
                    <a:pt x="40837" y="609318"/>
                  </a:lnTo>
                  <a:lnTo>
                    <a:pt x="40751" y="7709211"/>
                  </a:lnTo>
                  <a:lnTo>
                    <a:pt x="42840" y="7758242"/>
                  </a:lnTo>
                  <a:lnTo>
                    <a:pt x="48991" y="7806120"/>
                  </a:lnTo>
                  <a:lnTo>
                    <a:pt x="59034" y="7852673"/>
                  </a:lnTo>
                  <a:lnTo>
                    <a:pt x="72798" y="7897731"/>
                  </a:lnTo>
                  <a:lnTo>
                    <a:pt x="90111" y="7941121"/>
                  </a:lnTo>
                  <a:lnTo>
                    <a:pt x="110803" y="7982674"/>
                  </a:lnTo>
                  <a:lnTo>
                    <a:pt x="134701" y="8022218"/>
                  </a:lnTo>
                  <a:lnTo>
                    <a:pt x="161636" y="8059582"/>
                  </a:lnTo>
                  <a:lnTo>
                    <a:pt x="191435" y="8094595"/>
                  </a:lnTo>
                  <a:lnTo>
                    <a:pt x="223927" y="8127085"/>
                  </a:lnTo>
                  <a:lnTo>
                    <a:pt x="258942" y="8156881"/>
                  </a:lnTo>
                  <a:lnTo>
                    <a:pt x="296308" y="8183813"/>
                  </a:lnTo>
                  <a:lnTo>
                    <a:pt x="335854" y="8207710"/>
                  </a:lnTo>
                  <a:lnTo>
                    <a:pt x="377409" y="8228399"/>
                  </a:lnTo>
                  <a:lnTo>
                    <a:pt x="420802" y="8245711"/>
                  </a:lnTo>
                  <a:lnTo>
                    <a:pt x="465861" y="8259473"/>
                  </a:lnTo>
                  <a:lnTo>
                    <a:pt x="512415" y="8269515"/>
                  </a:lnTo>
                  <a:lnTo>
                    <a:pt x="560294" y="8275666"/>
                  </a:lnTo>
                  <a:lnTo>
                    <a:pt x="609325" y="8277754"/>
                  </a:lnTo>
                  <a:lnTo>
                    <a:pt x="3718132" y="8277754"/>
                  </a:lnTo>
                  <a:lnTo>
                    <a:pt x="3688926" y="8288223"/>
                  </a:lnTo>
                  <a:lnTo>
                    <a:pt x="3644737" y="8300387"/>
                  </a:lnTo>
                  <a:lnTo>
                    <a:pt x="3599280" y="8309245"/>
                  </a:lnTo>
                  <a:lnTo>
                    <a:pt x="3552692" y="8314659"/>
                  </a:lnTo>
                  <a:lnTo>
                    <a:pt x="3505108" y="8316494"/>
                  </a:lnTo>
                  <a:close/>
                </a:path>
                <a:path w="4114800" h="8316595">
                  <a:moveTo>
                    <a:pt x="3718132" y="8277754"/>
                  </a:moveTo>
                  <a:lnTo>
                    <a:pt x="3505108" y="8277754"/>
                  </a:lnTo>
                  <a:lnTo>
                    <a:pt x="3554139" y="8275666"/>
                  </a:lnTo>
                  <a:lnTo>
                    <a:pt x="3602018" y="8269515"/>
                  </a:lnTo>
                  <a:lnTo>
                    <a:pt x="3648572" y="8259473"/>
                  </a:lnTo>
                  <a:lnTo>
                    <a:pt x="3693631" y="8245711"/>
                  </a:lnTo>
                  <a:lnTo>
                    <a:pt x="3737024" y="8228399"/>
                  </a:lnTo>
                  <a:lnTo>
                    <a:pt x="3778579" y="8207710"/>
                  </a:lnTo>
                  <a:lnTo>
                    <a:pt x="3818125" y="8183813"/>
                  </a:lnTo>
                  <a:lnTo>
                    <a:pt x="3855491" y="8156881"/>
                  </a:lnTo>
                  <a:lnTo>
                    <a:pt x="3890506" y="8127085"/>
                  </a:lnTo>
                  <a:lnTo>
                    <a:pt x="3922999" y="8094595"/>
                  </a:lnTo>
                  <a:lnTo>
                    <a:pt x="3952798" y="8059582"/>
                  </a:lnTo>
                  <a:lnTo>
                    <a:pt x="3979732" y="8022218"/>
                  </a:lnTo>
                  <a:lnTo>
                    <a:pt x="4003630" y="7982674"/>
                  </a:lnTo>
                  <a:lnTo>
                    <a:pt x="4024322" y="7941121"/>
                  </a:lnTo>
                  <a:lnTo>
                    <a:pt x="4041635" y="7897731"/>
                  </a:lnTo>
                  <a:lnTo>
                    <a:pt x="4055399" y="7852673"/>
                  </a:lnTo>
                  <a:lnTo>
                    <a:pt x="4065442" y="7806120"/>
                  </a:lnTo>
                  <a:lnTo>
                    <a:pt x="4071593" y="7758242"/>
                  </a:lnTo>
                  <a:lnTo>
                    <a:pt x="4073682" y="7709211"/>
                  </a:lnTo>
                  <a:lnTo>
                    <a:pt x="4073682" y="609318"/>
                  </a:lnTo>
                  <a:lnTo>
                    <a:pt x="4071667" y="562017"/>
                  </a:lnTo>
                  <a:lnTo>
                    <a:pt x="4071593" y="560286"/>
                  </a:lnTo>
                  <a:lnTo>
                    <a:pt x="4065442" y="512407"/>
                  </a:lnTo>
                  <a:lnTo>
                    <a:pt x="4055399" y="465852"/>
                  </a:lnTo>
                  <a:lnTo>
                    <a:pt x="4041635" y="420793"/>
                  </a:lnTo>
                  <a:lnTo>
                    <a:pt x="4024322" y="377401"/>
                  </a:lnTo>
                  <a:lnTo>
                    <a:pt x="4003630" y="335846"/>
                  </a:lnTo>
                  <a:lnTo>
                    <a:pt x="3979732" y="296301"/>
                  </a:lnTo>
                  <a:lnTo>
                    <a:pt x="3952798" y="258936"/>
                  </a:lnTo>
                  <a:lnTo>
                    <a:pt x="3922999" y="223922"/>
                  </a:lnTo>
                  <a:lnTo>
                    <a:pt x="3890506" y="191431"/>
                  </a:lnTo>
                  <a:lnTo>
                    <a:pt x="3855491" y="161634"/>
                  </a:lnTo>
                  <a:lnTo>
                    <a:pt x="3818266" y="134802"/>
                  </a:lnTo>
                  <a:lnTo>
                    <a:pt x="3778685" y="110868"/>
                  </a:lnTo>
                  <a:lnTo>
                    <a:pt x="3737098" y="90150"/>
                  </a:lnTo>
                  <a:lnTo>
                    <a:pt x="3693679" y="72820"/>
                  </a:lnTo>
                  <a:lnTo>
                    <a:pt x="3648599" y="59046"/>
                  </a:lnTo>
                  <a:lnTo>
                    <a:pt x="3602029" y="48998"/>
                  </a:lnTo>
                  <a:lnTo>
                    <a:pt x="3554142" y="42845"/>
                  </a:lnTo>
                  <a:lnTo>
                    <a:pt x="3505108" y="40757"/>
                  </a:lnTo>
                  <a:lnTo>
                    <a:pt x="3726522" y="40757"/>
                  </a:lnTo>
                  <a:lnTo>
                    <a:pt x="3763958" y="56219"/>
                  </a:lnTo>
                  <a:lnTo>
                    <a:pt x="3809777" y="79953"/>
                  </a:lnTo>
                  <a:lnTo>
                    <a:pt x="3853300" y="107460"/>
                  </a:lnTo>
                  <a:lnTo>
                    <a:pt x="3894338" y="138573"/>
                  </a:lnTo>
                  <a:lnTo>
                    <a:pt x="3926433" y="166944"/>
                  </a:lnTo>
                  <a:lnTo>
                    <a:pt x="3966438" y="210154"/>
                  </a:lnTo>
                  <a:lnTo>
                    <a:pt x="3994190" y="244543"/>
                  </a:lnTo>
                  <a:lnTo>
                    <a:pt x="4019132" y="281223"/>
                  </a:lnTo>
                  <a:lnTo>
                    <a:pt x="4041834" y="318159"/>
                  </a:lnTo>
                  <a:lnTo>
                    <a:pt x="4064437" y="364615"/>
                  </a:lnTo>
                  <a:lnTo>
                    <a:pt x="4081123" y="406583"/>
                  </a:lnTo>
                  <a:lnTo>
                    <a:pt x="4095833" y="457498"/>
                  </a:lnTo>
                  <a:lnTo>
                    <a:pt x="4107554" y="516469"/>
                  </a:lnTo>
                  <a:lnTo>
                    <a:pt x="4113668" y="577603"/>
                  </a:lnTo>
                  <a:lnTo>
                    <a:pt x="4114434" y="609318"/>
                  </a:lnTo>
                  <a:lnTo>
                    <a:pt x="4114355" y="7709211"/>
                  </a:lnTo>
                  <a:lnTo>
                    <a:pt x="4112599" y="7754752"/>
                  </a:lnTo>
                  <a:lnTo>
                    <a:pt x="4107185" y="7801341"/>
                  </a:lnTo>
                  <a:lnTo>
                    <a:pt x="4098327" y="7846798"/>
                  </a:lnTo>
                  <a:lnTo>
                    <a:pt x="4086162" y="7890987"/>
                  </a:lnTo>
                  <a:lnTo>
                    <a:pt x="4070826" y="7933772"/>
                  </a:lnTo>
                  <a:lnTo>
                    <a:pt x="4052455" y="7975018"/>
                  </a:lnTo>
                  <a:lnTo>
                    <a:pt x="4031184" y="8014589"/>
                  </a:lnTo>
                  <a:lnTo>
                    <a:pt x="4007150" y="8052348"/>
                  </a:lnTo>
                  <a:lnTo>
                    <a:pt x="3980488" y="8088159"/>
                  </a:lnTo>
                  <a:lnTo>
                    <a:pt x="3951335" y="8121887"/>
                  </a:lnTo>
                  <a:lnTo>
                    <a:pt x="3919826" y="8153395"/>
                  </a:lnTo>
                  <a:lnTo>
                    <a:pt x="3886099" y="8182548"/>
                  </a:lnTo>
                  <a:lnTo>
                    <a:pt x="3850287" y="8209210"/>
                  </a:lnTo>
                  <a:lnTo>
                    <a:pt x="3812528" y="8233244"/>
                  </a:lnTo>
                  <a:lnTo>
                    <a:pt x="3772958" y="8254515"/>
                  </a:lnTo>
                  <a:lnTo>
                    <a:pt x="3731712" y="8272887"/>
                  </a:lnTo>
                  <a:lnTo>
                    <a:pt x="3718132" y="827775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237018" y="1449875"/>
            <a:ext cx="4204335" cy="8316595"/>
            <a:chOff x="237018" y="1449875"/>
            <a:chExt cx="4204335" cy="8316595"/>
          </a:xfrm>
        </p:grpSpPr>
        <p:sp>
          <p:nvSpPr>
            <p:cNvPr id="11" name="object 11"/>
            <p:cNvSpPr/>
            <p:nvPr/>
          </p:nvSpPr>
          <p:spPr>
            <a:xfrm>
              <a:off x="322609" y="1490632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47" y="8234955"/>
                  </a:moveTo>
                  <a:lnTo>
                    <a:pt x="568561" y="8234955"/>
                  </a:lnTo>
                  <a:lnTo>
                    <a:pt x="519529" y="8232866"/>
                  </a:lnTo>
                  <a:lnTo>
                    <a:pt x="471649" y="8226716"/>
                  </a:lnTo>
                  <a:lnTo>
                    <a:pt x="425095" y="8216674"/>
                  </a:lnTo>
                  <a:lnTo>
                    <a:pt x="380036" y="8202911"/>
                  </a:lnTo>
                  <a:lnTo>
                    <a:pt x="336643" y="8185600"/>
                  </a:lnTo>
                  <a:lnTo>
                    <a:pt x="295089" y="8164910"/>
                  </a:lnTo>
                  <a:lnTo>
                    <a:pt x="255544" y="8141014"/>
                  </a:lnTo>
                  <a:lnTo>
                    <a:pt x="218179" y="8114082"/>
                  </a:lnTo>
                  <a:lnTo>
                    <a:pt x="183165" y="8084285"/>
                  </a:lnTo>
                  <a:lnTo>
                    <a:pt x="150674" y="8051795"/>
                  </a:lnTo>
                  <a:lnTo>
                    <a:pt x="120876" y="8016783"/>
                  </a:lnTo>
                  <a:lnTo>
                    <a:pt x="93943" y="7979419"/>
                  </a:lnTo>
                  <a:lnTo>
                    <a:pt x="70046" y="7939875"/>
                  </a:lnTo>
                  <a:lnTo>
                    <a:pt x="49356" y="7898322"/>
                  </a:lnTo>
                  <a:lnTo>
                    <a:pt x="32044" y="7854931"/>
                  </a:lnTo>
                  <a:lnTo>
                    <a:pt x="18281" y="7809874"/>
                  </a:lnTo>
                  <a:lnTo>
                    <a:pt x="8239" y="7763320"/>
                  </a:lnTo>
                  <a:lnTo>
                    <a:pt x="2088" y="7715443"/>
                  </a:lnTo>
                  <a:lnTo>
                    <a:pt x="0" y="7666411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1" y="425095"/>
                  </a:lnTo>
                  <a:lnTo>
                    <a:pt x="32044" y="380036"/>
                  </a:lnTo>
                  <a:lnTo>
                    <a:pt x="49311" y="336755"/>
                  </a:lnTo>
                  <a:lnTo>
                    <a:pt x="70046" y="295089"/>
                  </a:lnTo>
                  <a:lnTo>
                    <a:pt x="93943" y="255544"/>
                  </a:lnTo>
                  <a:lnTo>
                    <a:pt x="120876" y="218179"/>
                  </a:lnTo>
                  <a:lnTo>
                    <a:pt x="150674" y="183165"/>
                  </a:lnTo>
                  <a:lnTo>
                    <a:pt x="183165" y="150674"/>
                  </a:lnTo>
                  <a:lnTo>
                    <a:pt x="218179" y="120876"/>
                  </a:lnTo>
                  <a:lnTo>
                    <a:pt x="255544" y="93943"/>
                  </a:lnTo>
                  <a:lnTo>
                    <a:pt x="295089" y="70046"/>
                  </a:lnTo>
                  <a:lnTo>
                    <a:pt x="336643" y="49356"/>
                  </a:lnTo>
                  <a:lnTo>
                    <a:pt x="380036" y="32044"/>
                  </a:lnTo>
                  <a:lnTo>
                    <a:pt x="425095" y="18281"/>
                  </a:lnTo>
                  <a:lnTo>
                    <a:pt x="471649" y="8239"/>
                  </a:lnTo>
                  <a:lnTo>
                    <a:pt x="519529" y="2088"/>
                  </a:lnTo>
                  <a:lnTo>
                    <a:pt x="568561" y="0"/>
                  </a:lnTo>
                  <a:lnTo>
                    <a:pt x="3464347" y="0"/>
                  </a:lnTo>
                  <a:lnTo>
                    <a:pt x="3513379" y="2088"/>
                  </a:lnTo>
                  <a:lnTo>
                    <a:pt x="3561257" y="8239"/>
                  </a:lnTo>
                  <a:lnTo>
                    <a:pt x="3607811" y="18281"/>
                  </a:lnTo>
                  <a:lnTo>
                    <a:pt x="3652870" y="32044"/>
                  </a:lnTo>
                  <a:lnTo>
                    <a:pt x="3696263" y="49356"/>
                  </a:lnTo>
                  <a:lnTo>
                    <a:pt x="3737818" y="70046"/>
                  </a:lnTo>
                  <a:lnTo>
                    <a:pt x="3777364" y="93943"/>
                  </a:lnTo>
                  <a:lnTo>
                    <a:pt x="3814730" y="120876"/>
                  </a:lnTo>
                  <a:lnTo>
                    <a:pt x="3849745" y="150674"/>
                  </a:lnTo>
                  <a:lnTo>
                    <a:pt x="3882238" y="183165"/>
                  </a:lnTo>
                  <a:lnTo>
                    <a:pt x="3904988" y="209897"/>
                  </a:lnTo>
                  <a:lnTo>
                    <a:pt x="548182" y="209897"/>
                  </a:lnTo>
                  <a:lnTo>
                    <a:pt x="498552" y="213549"/>
                  </a:lnTo>
                  <a:lnTo>
                    <a:pt x="451164" y="224154"/>
                  </a:lnTo>
                  <a:lnTo>
                    <a:pt x="406541" y="241191"/>
                  </a:lnTo>
                  <a:lnTo>
                    <a:pt x="365206" y="264134"/>
                  </a:lnTo>
                  <a:lnTo>
                    <a:pt x="327684" y="292460"/>
                  </a:lnTo>
                  <a:lnTo>
                    <a:pt x="294499" y="325647"/>
                  </a:lnTo>
                  <a:lnTo>
                    <a:pt x="266172" y="363169"/>
                  </a:lnTo>
                  <a:lnTo>
                    <a:pt x="243229" y="404503"/>
                  </a:lnTo>
                  <a:lnTo>
                    <a:pt x="226193" y="449126"/>
                  </a:lnTo>
                  <a:lnTo>
                    <a:pt x="215588" y="496514"/>
                  </a:lnTo>
                  <a:lnTo>
                    <a:pt x="211936" y="546143"/>
                  </a:lnTo>
                  <a:lnTo>
                    <a:pt x="211936" y="7699025"/>
                  </a:lnTo>
                  <a:lnTo>
                    <a:pt x="215588" y="7748653"/>
                  </a:lnTo>
                  <a:lnTo>
                    <a:pt x="226193" y="7796039"/>
                  </a:lnTo>
                  <a:lnTo>
                    <a:pt x="243229" y="7840660"/>
                  </a:lnTo>
                  <a:lnTo>
                    <a:pt x="266172" y="7881992"/>
                  </a:lnTo>
                  <a:lnTo>
                    <a:pt x="294499" y="7919511"/>
                  </a:lnTo>
                  <a:lnTo>
                    <a:pt x="327684" y="7952694"/>
                  </a:lnTo>
                  <a:lnTo>
                    <a:pt x="365206" y="7981018"/>
                  </a:lnTo>
                  <a:lnTo>
                    <a:pt x="406541" y="8003959"/>
                  </a:lnTo>
                  <a:lnTo>
                    <a:pt x="451164" y="8020994"/>
                  </a:lnTo>
                  <a:lnTo>
                    <a:pt x="498552" y="8031599"/>
                  </a:lnTo>
                  <a:lnTo>
                    <a:pt x="548182" y="8035250"/>
                  </a:lnTo>
                  <a:lnTo>
                    <a:pt x="3896319" y="8035250"/>
                  </a:lnTo>
                  <a:lnTo>
                    <a:pt x="3882238" y="8051795"/>
                  </a:lnTo>
                  <a:lnTo>
                    <a:pt x="3849745" y="8084285"/>
                  </a:lnTo>
                  <a:lnTo>
                    <a:pt x="3814730" y="8114082"/>
                  </a:lnTo>
                  <a:lnTo>
                    <a:pt x="3777364" y="8141014"/>
                  </a:lnTo>
                  <a:lnTo>
                    <a:pt x="3737818" y="8164910"/>
                  </a:lnTo>
                  <a:lnTo>
                    <a:pt x="3696263" y="8185600"/>
                  </a:lnTo>
                  <a:lnTo>
                    <a:pt x="3652870" y="8202911"/>
                  </a:lnTo>
                  <a:lnTo>
                    <a:pt x="3607811" y="8216674"/>
                  </a:lnTo>
                  <a:lnTo>
                    <a:pt x="3561257" y="8226716"/>
                  </a:lnTo>
                  <a:lnTo>
                    <a:pt x="3513379" y="8232866"/>
                  </a:lnTo>
                  <a:lnTo>
                    <a:pt x="3464347" y="8234955"/>
                  </a:lnTo>
                  <a:close/>
                </a:path>
                <a:path w="4033520" h="8235315">
                  <a:moveTo>
                    <a:pt x="2861148" y="491121"/>
                  </a:moveTo>
                  <a:lnTo>
                    <a:pt x="1175842" y="491121"/>
                  </a:lnTo>
                  <a:lnTo>
                    <a:pt x="1125716" y="484300"/>
                  </a:lnTo>
                  <a:lnTo>
                    <a:pt x="1080515" y="465082"/>
                  </a:lnTo>
                  <a:lnTo>
                    <a:pt x="1042107" y="435335"/>
                  </a:lnTo>
                  <a:lnTo>
                    <a:pt x="1012360" y="396928"/>
                  </a:lnTo>
                  <a:lnTo>
                    <a:pt x="993141" y="351728"/>
                  </a:lnTo>
                  <a:lnTo>
                    <a:pt x="986320" y="301602"/>
                  </a:lnTo>
                  <a:lnTo>
                    <a:pt x="986320" y="209897"/>
                  </a:lnTo>
                  <a:lnTo>
                    <a:pt x="3050673" y="209897"/>
                  </a:lnTo>
                  <a:lnTo>
                    <a:pt x="3050673" y="260844"/>
                  </a:lnTo>
                  <a:lnTo>
                    <a:pt x="2500448" y="260844"/>
                  </a:lnTo>
                  <a:lnTo>
                    <a:pt x="2481310" y="264793"/>
                  </a:lnTo>
                  <a:lnTo>
                    <a:pt x="2465039" y="275619"/>
                  </a:lnTo>
                  <a:lnTo>
                    <a:pt x="2463971" y="277148"/>
                  </a:lnTo>
                  <a:lnTo>
                    <a:pt x="1748479" y="277148"/>
                  </a:lnTo>
                  <a:lnTo>
                    <a:pt x="1735327" y="279695"/>
                  </a:lnTo>
                  <a:lnTo>
                    <a:pt x="1724278" y="286828"/>
                  </a:lnTo>
                  <a:lnTo>
                    <a:pt x="1716669" y="297781"/>
                  </a:lnTo>
                  <a:lnTo>
                    <a:pt x="1713835" y="311792"/>
                  </a:lnTo>
                  <a:lnTo>
                    <a:pt x="1716637" y="325647"/>
                  </a:lnTo>
                  <a:lnTo>
                    <a:pt x="1716669" y="325802"/>
                  </a:lnTo>
                  <a:lnTo>
                    <a:pt x="1724278" y="336755"/>
                  </a:lnTo>
                  <a:lnTo>
                    <a:pt x="1735327" y="343888"/>
                  </a:lnTo>
                  <a:lnTo>
                    <a:pt x="1748479" y="346435"/>
                  </a:lnTo>
                  <a:lnTo>
                    <a:pt x="2463251" y="346435"/>
                  </a:lnTo>
                  <a:lnTo>
                    <a:pt x="2464274" y="347964"/>
                  </a:lnTo>
                  <a:lnTo>
                    <a:pt x="2480450" y="358790"/>
                  </a:lnTo>
                  <a:lnTo>
                    <a:pt x="2500448" y="362739"/>
                  </a:lnTo>
                  <a:lnTo>
                    <a:pt x="3039170" y="362739"/>
                  </a:lnTo>
                  <a:lnTo>
                    <a:pt x="3024634" y="396928"/>
                  </a:lnTo>
                  <a:lnTo>
                    <a:pt x="2994887" y="435335"/>
                  </a:lnTo>
                  <a:lnTo>
                    <a:pt x="2956478" y="465082"/>
                  </a:lnTo>
                  <a:lnTo>
                    <a:pt x="2911276" y="484300"/>
                  </a:lnTo>
                  <a:lnTo>
                    <a:pt x="2861148" y="491121"/>
                  </a:lnTo>
                  <a:close/>
                </a:path>
                <a:path w="4033520" h="8235315">
                  <a:moveTo>
                    <a:pt x="3896319" y="8035250"/>
                  </a:moveTo>
                  <a:lnTo>
                    <a:pt x="3488792" y="8035250"/>
                  </a:lnTo>
                  <a:lnTo>
                    <a:pt x="3538428" y="8031599"/>
                  </a:lnTo>
                  <a:lnTo>
                    <a:pt x="3585820" y="8020994"/>
                  </a:lnTo>
                  <a:lnTo>
                    <a:pt x="3630446" y="8003959"/>
                  </a:lnTo>
                  <a:lnTo>
                    <a:pt x="3671782" y="7981018"/>
                  </a:lnTo>
                  <a:lnTo>
                    <a:pt x="3709304" y="7952694"/>
                  </a:lnTo>
                  <a:lnTo>
                    <a:pt x="3742489" y="7919511"/>
                  </a:lnTo>
                  <a:lnTo>
                    <a:pt x="3770815" y="7881992"/>
                  </a:lnTo>
                  <a:lnTo>
                    <a:pt x="3793756" y="7840660"/>
                  </a:lnTo>
                  <a:lnTo>
                    <a:pt x="3810791" y="7796039"/>
                  </a:lnTo>
                  <a:lnTo>
                    <a:pt x="3821396" y="7748653"/>
                  </a:lnTo>
                  <a:lnTo>
                    <a:pt x="3825047" y="7699025"/>
                  </a:lnTo>
                  <a:lnTo>
                    <a:pt x="3823005" y="7699025"/>
                  </a:lnTo>
                  <a:lnTo>
                    <a:pt x="3823005" y="546143"/>
                  </a:lnTo>
                  <a:lnTo>
                    <a:pt x="3819354" y="496514"/>
                  </a:lnTo>
                  <a:lnTo>
                    <a:pt x="3808749" y="449126"/>
                  </a:lnTo>
                  <a:lnTo>
                    <a:pt x="3791715" y="404503"/>
                  </a:lnTo>
                  <a:lnTo>
                    <a:pt x="3768774" y="363169"/>
                  </a:lnTo>
                  <a:lnTo>
                    <a:pt x="3740567" y="325802"/>
                  </a:lnTo>
                  <a:lnTo>
                    <a:pt x="3707267" y="292460"/>
                  </a:lnTo>
                  <a:lnTo>
                    <a:pt x="3669747" y="264134"/>
                  </a:lnTo>
                  <a:lnTo>
                    <a:pt x="3628415" y="241191"/>
                  </a:lnTo>
                  <a:lnTo>
                    <a:pt x="3583795" y="224154"/>
                  </a:lnTo>
                  <a:lnTo>
                    <a:pt x="3536409" y="213549"/>
                  </a:lnTo>
                  <a:lnTo>
                    <a:pt x="3486780" y="209897"/>
                  </a:lnTo>
                  <a:lnTo>
                    <a:pt x="3904988" y="209897"/>
                  </a:lnTo>
                  <a:lnTo>
                    <a:pt x="3938971" y="255544"/>
                  </a:lnTo>
                  <a:lnTo>
                    <a:pt x="3962869" y="295089"/>
                  </a:lnTo>
                  <a:lnTo>
                    <a:pt x="3983606" y="336755"/>
                  </a:lnTo>
                  <a:lnTo>
                    <a:pt x="4000874" y="380036"/>
                  </a:lnTo>
                  <a:lnTo>
                    <a:pt x="4014638" y="425095"/>
                  </a:lnTo>
                  <a:lnTo>
                    <a:pt x="4024681" y="471649"/>
                  </a:lnTo>
                  <a:lnTo>
                    <a:pt x="4030833" y="519529"/>
                  </a:lnTo>
                  <a:lnTo>
                    <a:pt x="4032921" y="568561"/>
                  </a:lnTo>
                  <a:lnTo>
                    <a:pt x="4032921" y="7666411"/>
                  </a:lnTo>
                  <a:lnTo>
                    <a:pt x="4030833" y="7715443"/>
                  </a:lnTo>
                  <a:lnTo>
                    <a:pt x="4024681" y="7763320"/>
                  </a:lnTo>
                  <a:lnTo>
                    <a:pt x="4014638" y="7809874"/>
                  </a:lnTo>
                  <a:lnTo>
                    <a:pt x="4000874" y="7854931"/>
                  </a:lnTo>
                  <a:lnTo>
                    <a:pt x="3983561" y="7898322"/>
                  </a:lnTo>
                  <a:lnTo>
                    <a:pt x="3962869" y="7939875"/>
                  </a:lnTo>
                  <a:lnTo>
                    <a:pt x="3938971" y="7979419"/>
                  </a:lnTo>
                  <a:lnTo>
                    <a:pt x="3912037" y="8016783"/>
                  </a:lnTo>
                  <a:lnTo>
                    <a:pt x="3896319" y="8035250"/>
                  </a:lnTo>
                  <a:close/>
                </a:path>
                <a:path w="4033520" h="8235315">
                  <a:moveTo>
                    <a:pt x="3039170" y="362739"/>
                  </a:moveTo>
                  <a:lnTo>
                    <a:pt x="2500448" y="362739"/>
                  </a:lnTo>
                  <a:lnTo>
                    <a:pt x="2520443" y="358790"/>
                  </a:lnTo>
                  <a:lnTo>
                    <a:pt x="2536618" y="347964"/>
                  </a:lnTo>
                  <a:lnTo>
                    <a:pt x="2547444" y="331788"/>
                  </a:lnTo>
                  <a:lnTo>
                    <a:pt x="2551392" y="311792"/>
                  </a:lnTo>
                  <a:lnTo>
                    <a:pt x="2547444" y="291795"/>
                  </a:lnTo>
                  <a:lnTo>
                    <a:pt x="2536618" y="275619"/>
                  </a:lnTo>
                  <a:lnTo>
                    <a:pt x="2520443" y="264793"/>
                  </a:lnTo>
                  <a:lnTo>
                    <a:pt x="2500448" y="260844"/>
                  </a:lnTo>
                  <a:lnTo>
                    <a:pt x="3050673" y="260844"/>
                  </a:lnTo>
                  <a:lnTo>
                    <a:pt x="3050673" y="301602"/>
                  </a:lnTo>
                  <a:lnTo>
                    <a:pt x="3043852" y="351728"/>
                  </a:lnTo>
                  <a:lnTo>
                    <a:pt x="3039170" y="362739"/>
                  </a:lnTo>
                  <a:close/>
                </a:path>
                <a:path w="4033520" h="8235315">
                  <a:moveTo>
                    <a:pt x="2463251" y="346435"/>
                  </a:moveTo>
                  <a:lnTo>
                    <a:pt x="2237564" y="346435"/>
                  </a:lnTo>
                  <a:lnTo>
                    <a:pt x="2250714" y="343888"/>
                  </a:lnTo>
                  <a:lnTo>
                    <a:pt x="2261763" y="336755"/>
                  </a:lnTo>
                  <a:lnTo>
                    <a:pt x="2269373" y="325802"/>
                  </a:lnTo>
                  <a:lnTo>
                    <a:pt x="2272207" y="311792"/>
                  </a:lnTo>
                  <a:lnTo>
                    <a:pt x="2269373" y="297781"/>
                  </a:lnTo>
                  <a:lnTo>
                    <a:pt x="2261763" y="286828"/>
                  </a:lnTo>
                  <a:lnTo>
                    <a:pt x="2250714" y="279695"/>
                  </a:lnTo>
                  <a:lnTo>
                    <a:pt x="2237564" y="277148"/>
                  </a:lnTo>
                  <a:lnTo>
                    <a:pt x="2463971" y="277148"/>
                  </a:lnTo>
                  <a:lnTo>
                    <a:pt x="2453735" y="291795"/>
                  </a:lnTo>
                  <a:lnTo>
                    <a:pt x="2449500" y="311792"/>
                  </a:lnTo>
                  <a:lnTo>
                    <a:pt x="2453448" y="331788"/>
                  </a:lnTo>
                  <a:lnTo>
                    <a:pt x="2463251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4546" y="1700530"/>
              <a:ext cx="3611069" cy="782535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036445" y="1767780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28" y="69287"/>
                  </a:moveTo>
                  <a:lnTo>
                    <a:pt x="34643" y="69287"/>
                  </a:lnTo>
                  <a:lnTo>
                    <a:pt x="21492" y="66739"/>
                  </a:lnTo>
                  <a:lnTo>
                    <a:pt x="10443" y="59607"/>
                  </a:lnTo>
                  <a:lnTo>
                    <a:pt x="2833" y="48653"/>
                  </a:lnTo>
                  <a:lnTo>
                    <a:pt x="0" y="34643"/>
                  </a:lnTo>
                  <a:lnTo>
                    <a:pt x="2833" y="20633"/>
                  </a:lnTo>
                  <a:lnTo>
                    <a:pt x="10443" y="9679"/>
                  </a:lnTo>
                  <a:lnTo>
                    <a:pt x="21492" y="2547"/>
                  </a:lnTo>
                  <a:lnTo>
                    <a:pt x="34643" y="0"/>
                  </a:lnTo>
                  <a:lnTo>
                    <a:pt x="523728" y="0"/>
                  </a:lnTo>
                  <a:lnTo>
                    <a:pt x="536878" y="2547"/>
                  </a:lnTo>
                  <a:lnTo>
                    <a:pt x="547927" y="9679"/>
                  </a:lnTo>
                  <a:lnTo>
                    <a:pt x="555538" y="20633"/>
                  </a:lnTo>
                  <a:lnTo>
                    <a:pt x="558372" y="34643"/>
                  </a:lnTo>
                  <a:lnTo>
                    <a:pt x="555538" y="48653"/>
                  </a:lnTo>
                  <a:lnTo>
                    <a:pt x="547927" y="59607"/>
                  </a:lnTo>
                  <a:lnTo>
                    <a:pt x="536878" y="66739"/>
                  </a:lnTo>
                  <a:lnTo>
                    <a:pt x="523728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72110" y="1751477"/>
              <a:ext cx="101891" cy="10189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37007" y="255032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5" h="1969135">
                  <a:moveTo>
                    <a:pt x="44843" y="1349044"/>
                  </a:moveTo>
                  <a:lnTo>
                    <a:pt x="27520" y="1352613"/>
                  </a:lnTo>
                  <a:lnTo>
                    <a:pt x="13246" y="1362303"/>
                  </a:lnTo>
                  <a:lnTo>
                    <a:pt x="3568" y="1376565"/>
                  </a:lnTo>
                  <a:lnTo>
                    <a:pt x="0" y="1393888"/>
                  </a:lnTo>
                  <a:lnTo>
                    <a:pt x="0" y="1923719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20" y="1964994"/>
                  </a:lnTo>
                  <a:lnTo>
                    <a:pt x="44843" y="1968550"/>
                  </a:lnTo>
                  <a:lnTo>
                    <a:pt x="44843" y="1349044"/>
                  </a:lnTo>
                  <a:close/>
                </a:path>
                <a:path w="4204335" h="1969135">
                  <a:moveTo>
                    <a:pt x="44843" y="597077"/>
                  </a:moveTo>
                  <a:lnTo>
                    <a:pt x="27520" y="600329"/>
                  </a:lnTo>
                  <a:lnTo>
                    <a:pt x="13246" y="609307"/>
                  </a:lnTo>
                  <a:lnTo>
                    <a:pt x="3568" y="622871"/>
                  </a:lnTo>
                  <a:lnTo>
                    <a:pt x="0" y="639864"/>
                  </a:lnTo>
                  <a:lnTo>
                    <a:pt x="0" y="1169733"/>
                  </a:lnTo>
                  <a:lnTo>
                    <a:pt x="3568" y="1187056"/>
                  </a:lnTo>
                  <a:lnTo>
                    <a:pt x="13246" y="1201318"/>
                  </a:lnTo>
                  <a:lnTo>
                    <a:pt x="27520" y="1210995"/>
                  </a:lnTo>
                  <a:lnTo>
                    <a:pt x="44843" y="1214564"/>
                  </a:lnTo>
                  <a:lnTo>
                    <a:pt x="44843" y="597077"/>
                  </a:lnTo>
                  <a:close/>
                </a:path>
                <a:path w="4204335" h="1969135">
                  <a:moveTo>
                    <a:pt x="44843" y="0"/>
                  </a:moveTo>
                  <a:lnTo>
                    <a:pt x="27520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20" y="338785"/>
                  </a:lnTo>
                  <a:lnTo>
                    <a:pt x="44843" y="342353"/>
                  </a:lnTo>
                  <a:lnTo>
                    <a:pt x="44843" y="0"/>
                  </a:lnTo>
                  <a:close/>
                </a:path>
                <a:path w="4204335" h="1969135">
                  <a:moveTo>
                    <a:pt x="4204106" y="845705"/>
                  </a:moveTo>
                  <a:lnTo>
                    <a:pt x="4200537" y="828382"/>
                  </a:lnTo>
                  <a:lnTo>
                    <a:pt x="4190847" y="814120"/>
                  </a:lnTo>
                  <a:lnTo>
                    <a:pt x="4176585" y="804430"/>
                  </a:lnTo>
                  <a:lnTo>
                    <a:pt x="4159262" y="800862"/>
                  </a:lnTo>
                  <a:lnTo>
                    <a:pt x="4159262" y="1793328"/>
                  </a:lnTo>
                  <a:lnTo>
                    <a:pt x="4176585" y="1789760"/>
                  </a:lnTo>
                  <a:lnTo>
                    <a:pt x="4190847" y="1780070"/>
                  </a:lnTo>
                  <a:lnTo>
                    <a:pt x="4200537" y="1765808"/>
                  </a:lnTo>
                  <a:lnTo>
                    <a:pt x="4204106" y="1748485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81851" y="144987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5" y="8316494"/>
                  </a:moveTo>
                  <a:lnTo>
                    <a:pt x="609319" y="8316494"/>
                  </a:lnTo>
                  <a:lnTo>
                    <a:pt x="561736" y="8314659"/>
                  </a:lnTo>
                  <a:lnTo>
                    <a:pt x="515149" y="8309245"/>
                  </a:lnTo>
                  <a:lnTo>
                    <a:pt x="469693" y="8300387"/>
                  </a:lnTo>
                  <a:lnTo>
                    <a:pt x="425505" y="8288223"/>
                  </a:lnTo>
                  <a:lnTo>
                    <a:pt x="382720" y="8272887"/>
                  </a:lnTo>
                  <a:lnTo>
                    <a:pt x="341474" y="8254515"/>
                  </a:lnTo>
                  <a:lnTo>
                    <a:pt x="301904" y="8233244"/>
                  </a:lnTo>
                  <a:lnTo>
                    <a:pt x="264146" y="8209210"/>
                  </a:lnTo>
                  <a:lnTo>
                    <a:pt x="228335" y="8182548"/>
                  </a:lnTo>
                  <a:lnTo>
                    <a:pt x="194607" y="8153395"/>
                  </a:lnTo>
                  <a:lnTo>
                    <a:pt x="163099" y="8121887"/>
                  </a:lnTo>
                  <a:lnTo>
                    <a:pt x="133946" y="8088159"/>
                  </a:lnTo>
                  <a:lnTo>
                    <a:pt x="107284" y="8052348"/>
                  </a:lnTo>
                  <a:lnTo>
                    <a:pt x="83250" y="8014589"/>
                  </a:lnTo>
                  <a:lnTo>
                    <a:pt x="61979" y="7975018"/>
                  </a:lnTo>
                  <a:lnTo>
                    <a:pt x="43607" y="7933772"/>
                  </a:lnTo>
                  <a:lnTo>
                    <a:pt x="28271" y="7890987"/>
                  </a:lnTo>
                  <a:lnTo>
                    <a:pt x="16106" y="7846798"/>
                  </a:lnTo>
                  <a:lnTo>
                    <a:pt x="7249" y="7801341"/>
                  </a:lnTo>
                  <a:lnTo>
                    <a:pt x="1834" y="7754752"/>
                  </a:lnTo>
                  <a:lnTo>
                    <a:pt x="78" y="7709211"/>
                  </a:lnTo>
                  <a:lnTo>
                    <a:pt x="0" y="609318"/>
                  </a:lnTo>
                  <a:lnTo>
                    <a:pt x="764" y="578464"/>
                  </a:lnTo>
                  <a:lnTo>
                    <a:pt x="6877" y="516756"/>
                  </a:lnTo>
                  <a:lnTo>
                    <a:pt x="15315" y="472082"/>
                  </a:lnTo>
                  <a:lnTo>
                    <a:pt x="26492" y="427950"/>
                  </a:lnTo>
                  <a:lnTo>
                    <a:pt x="42286" y="386173"/>
                  </a:lnTo>
                  <a:lnTo>
                    <a:pt x="61136" y="344395"/>
                  </a:lnTo>
                  <a:lnTo>
                    <a:pt x="82055" y="305996"/>
                  </a:lnTo>
                  <a:lnTo>
                    <a:pt x="105204" y="268996"/>
                  </a:lnTo>
                  <a:lnTo>
                    <a:pt x="135198" y="226584"/>
                  </a:lnTo>
                  <a:lnTo>
                    <a:pt x="164111" y="192958"/>
                  </a:lnTo>
                  <a:lnTo>
                    <a:pt x="190030" y="167804"/>
                  </a:lnTo>
                  <a:lnTo>
                    <a:pt x="211427" y="148063"/>
                  </a:lnTo>
                  <a:lnTo>
                    <a:pt x="262584" y="108045"/>
                  </a:lnTo>
                  <a:lnTo>
                    <a:pt x="305836" y="80812"/>
                  </a:lnTo>
                  <a:lnTo>
                    <a:pt x="351620" y="57114"/>
                  </a:lnTo>
                  <a:lnTo>
                    <a:pt x="399673" y="37189"/>
                  </a:lnTo>
                  <a:lnTo>
                    <a:pt x="449732" y="21277"/>
                  </a:lnTo>
                  <a:lnTo>
                    <a:pt x="501534" y="9615"/>
                  </a:lnTo>
                  <a:lnTo>
                    <a:pt x="555438" y="2359"/>
                  </a:lnTo>
                  <a:lnTo>
                    <a:pt x="556680" y="2359"/>
                  </a:lnTo>
                  <a:lnTo>
                    <a:pt x="609319" y="0"/>
                  </a:lnTo>
                  <a:lnTo>
                    <a:pt x="3507147" y="0"/>
                  </a:lnTo>
                  <a:lnTo>
                    <a:pt x="3561565" y="2359"/>
                  </a:lnTo>
                  <a:lnTo>
                    <a:pt x="3614644" y="9329"/>
                  </a:lnTo>
                  <a:lnTo>
                    <a:pt x="3666193" y="20740"/>
                  </a:lnTo>
                  <a:lnTo>
                    <a:pt x="3716022" y="36426"/>
                  </a:lnTo>
                  <a:lnTo>
                    <a:pt x="3726507" y="40757"/>
                  </a:lnTo>
                  <a:lnTo>
                    <a:pt x="609319" y="40757"/>
                  </a:lnTo>
                  <a:lnTo>
                    <a:pt x="560286" y="42845"/>
                  </a:lnTo>
                  <a:lnTo>
                    <a:pt x="512407" y="48998"/>
                  </a:lnTo>
                  <a:lnTo>
                    <a:pt x="465852" y="59046"/>
                  </a:lnTo>
                  <a:lnTo>
                    <a:pt x="420793" y="72820"/>
                  </a:lnTo>
                  <a:lnTo>
                    <a:pt x="377401" y="90150"/>
                  </a:lnTo>
                  <a:lnTo>
                    <a:pt x="335847" y="110868"/>
                  </a:lnTo>
                  <a:lnTo>
                    <a:pt x="296302" y="134802"/>
                  </a:lnTo>
                  <a:lnTo>
                    <a:pt x="258937" y="161786"/>
                  </a:lnTo>
                  <a:lnTo>
                    <a:pt x="223923" y="191648"/>
                  </a:lnTo>
                  <a:lnTo>
                    <a:pt x="191432" y="224219"/>
                  </a:lnTo>
                  <a:lnTo>
                    <a:pt x="161634" y="259331"/>
                  </a:lnTo>
                  <a:lnTo>
                    <a:pt x="134701" y="296814"/>
                  </a:lnTo>
                  <a:lnTo>
                    <a:pt x="110804" y="336499"/>
                  </a:lnTo>
                  <a:lnTo>
                    <a:pt x="90114" y="378215"/>
                  </a:lnTo>
                  <a:lnTo>
                    <a:pt x="72802" y="421795"/>
                  </a:lnTo>
                  <a:lnTo>
                    <a:pt x="59039" y="467068"/>
                  </a:lnTo>
                  <a:lnTo>
                    <a:pt x="48996" y="513865"/>
                  </a:lnTo>
                  <a:lnTo>
                    <a:pt x="42845" y="562017"/>
                  </a:lnTo>
                  <a:lnTo>
                    <a:pt x="40843" y="609318"/>
                  </a:lnTo>
                  <a:lnTo>
                    <a:pt x="40757" y="7709211"/>
                  </a:lnTo>
                  <a:lnTo>
                    <a:pt x="42845" y="7758242"/>
                  </a:lnTo>
                  <a:lnTo>
                    <a:pt x="48996" y="7806120"/>
                  </a:lnTo>
                  <a:lnTo>
                    <a:pt x="59039" y="7852673"/>
                  </a:lnTo>
                  <a:lnTo>
                    <a:pt x="72802" y="7897731"/>
                  </a:lnTo>
                  <a:lnTo>
                    <a:pt x="90114" y="7941121"/>
                  </a:lnTo>
                  <a:lnTo>
                    <a:pt x="110804" y="7982674"/>
                  </a:lnTo>
                  <a:lnTo>
                    <a:pt x="134701" y="8022218"/>
                  </a:lnTo>
                  <a:lnTo>
                    <a:pt x="161634" y="8059582"/>
                  </a:lnTo>
                  <a:lnTo>
                    <a:pt x="191432" y="8094595"/>
                  </a:lnTo>
                  <a:lnTo>
                    <a:pt x="223923" y="8127085"/>
                  </a:lnTo>
                  <a:lnTo>
                    <a:pt x="258937" y="8156881"/>
                  </a:lnTo>
                  <a:lnTo>
                    <a:pt x="296302" y="8183813"/>
                  </a:lnTo>
                  <a:lnTo>
                    <a:pt x="335847" y="8207710"/>
                  </a:lnTo>
                  <a:lnTo>
                    <a:pt x="377401" y="8228399"/>
                  </a:lnTo>
                  <a:lnTo>
                    <a:pt x="420793" y="8245711"/>
                  </a:lnTo>
                  <a:lnTo>
                    <a:pt x="465852" y="8259473"/>
                  </a:lnTo>
                  <a:lnTo>
                    <a:pt x="512407" y="8269515"/>
                  </a:lnTo>
                  <a:lnTo>
                    <a:pt x="560286" y="8275666"/>
                  </a:lnTo>
                  <a:lnTo>
                    <a:pt x="609319" y="8277754"/>
                  </a:lnTo>
                  <a:lnTo>
                    <a:pt x="3718129" y="8277754"/>
                  </a:lnTo>
                  <a:lnTo>
                    <a:pt x="3688923" y="8288223"/>
                  </a:lnTo>
                  <a:lnTo>
                    <a:pt x="3644734" y="8300387"/>
                  </a:lnTo>
                  <a:lnTo>
                    <a:pt x="3599277" y="8309245"/>
                  </a:lnTo>
                  <a:lnTo>
                    <a:pt x="3552689" y="8314659"/>
                  </a:lnTo>
                  <a:lnTo>
                    <a:pt x="3505105" y="8316494"/>
                  </a:lnTo>
                  <a:close/>
                </a:path>
                <a:path w="4114800" h="8316595">
                  <a:moveTo>
                    <a:pt x="3718129" y="8277754"/>
                  </a:moveTo>
                  <a:lnTo>
                    <a:pt x="3505105" y="8277754"/>
                  </a:lnTo>
                  <a:lnTo>
                    <a:pt x="3554136" y="8275666"/>
                  </a:lnTo>
                  <a:lnTo>
                    <a:pt x="3602015" y="8269515"/>
                  </a:lnTo>
                  <a:lnTo>
                    <a:pt x="3648569" y="8259473"/>
                  </a:lnTo>
                  <a:lnTo>
                    <a:pt x="3693628" y="8245711"/>
                  </a:lnTo>
                  <a:lnTo>
                    <a:pt x="3737021" y="8228399"/>
                  </a:lnTo>
                  <a:lnTo>
                    <a:pt x="3778576" y="8207710"/>
                  </a:lnTo>
                  <a:lnTo>
                    <a:pt x="3818122" y="8183813"/>
                  </a:lnTo>
                  <a:lnTo>
                    <a:pt x="3855488" y="8156881"/>
                  </a:lnTo>
                  <a:lnTo>
                    <a:pt x="3890503" y="8127085"/>
                  </a:lnTo>
                  <a:lnTo>
                    <a:pt x="3922995" y="8094595"/>
                  </a:lnTo>
                  <a:lnTo>
                    <a:pt x="3952794" y="8059582"/>
                  </a:lnTo>
                  <a:lnTo>
                    <a:pt x="3979729" y="8022218"/>
                  </a:lnTo>
                  <a:lnTo>
                    <a:pt x="4003627" y="7982674"/>
                  </a:lnTo>
                  <a:lnTo>
                    <a:pt x="4024318" y="7941121"/>
                  </a:lnTo>
                  <a:lnTo>
                    <a:pt x="4041632" y="7897731"/>
                  </a:lnTo>
                  <a:lnTo>
                    <a:pt x="4055395" y="7852673"/>
                  </a:lnTo>
                  <a:lnTo>
                    <a:pt x="4065439" y="7806120"/>
                  </a:lnTo>
                  <a:lnTo>
                    <a:pt x="4071590" y="7758242"/>
                  </a:lnTo>
                  <a:lnTo>
                    <a:pt x="4073679" y="7709211"/>
                  </a:lnTo>
                  <a:lnTo>
                    <a:pt x="4073679" y="609318"/>
                  </a:lnTo>
                  <a:lnTo>
                    <a:pt x="4071664" y="562017"/>
                  </a:lnTo>
                  <a:lnTo>
                    <a:pt x="4071590" y="560286"/>
                  </a:lnTo>
                  <a:lnTo>
                    <a:pt x="4065439" y="512407"/>
                  </a:lnTo>
                  <a:lnTo>
                    <a:pt x="4055395" y="465852"/>
                  </a:lnTo>
                  <a:lnTo>
                    <a:pt x="4041632" y="420793"/>
                  </a:lnTo>
                  <a:lnTo>
                    <a:pt x="4024318" y="377401"/>
                  </a:lnTo>
                  <a:lnTo>
                    <a:pt x="4003627" y="335846"/>
                  </a:lnTo>
                  <a:lnTo>
                    <a:pt x="3979729" y="296301"/>
                  </a:lnTo>
                  <a:lnTo>
                    <a:pt x="3952794" y="258936"/>
                  </a:lnTo>
                  <a:lnTo>
                    <a:pt x="3922995" y="223922"/>
                  </a:lnTo>
                  <a:lnTo>
                    <a:pt x="3890503" y="191431"/>
                  </a:lnTo>
                  <a:lnTo>
                    <a:pt x="3855488" y="161634"/>
                  </a:lnTo>
                  <a:lnTo>
                    <a:pt x="3818263" y="134802"/>
                  </a:lnTo>
                  <a:lnTo>
                    <a:pt x="3778682" y="110868"/>
                  </a:lnTo>
                  <a:lnTo>
                    <a:pt x="3737095" y="90150"/>
                  </a:lnTo>
                  <a:lnTo>
                    <a:pt x="3693676" y="72820"/>
                  </a:lnTo>
                  <a:lnTo>
                    <a:pt x="3648595" y="59046"/>
                  </a:lnTo>
                  <a:lnTo>
                    <a:pt x="3602026" y="48998"/>
                  </a:lnTo>
                  <a:lnTo>
                    <a:pt x="3554138" y="42845"/>
                  </a:lnTo>
                  <a:lnTo>
                    <a:pt x="3505105" y="40757"/>
                  </a:lnTo>
                  <a:lnTo>
                    <a:pt x="3726507" y="40757"/>
                  </a:lnTo>
                  <a:lnTo>
                    <a:pt x="3763942" y="56219"/>
                  </a:lnTo>
                  <a:lnTo>
                    <a:pt x="3809760" y="79953"/>
                  </a:lnTo>
                  <a:lnTo>
                    <a:pt x="3853288" y="107460"/>
                  </a:lnTo>
                  <a:lnTo>
                    <a:pt x="3894334" y="138573"/>
                  </a:lnTo>
                  <a:lnTo>
                    <a:pt x="3926430" y="166944"/>
                  </a:lnTo>
                  <a:lnTo>
                    <a:pt x="3966423" y="210154"/>
                  </a:lnTo>
                  <a:lnTo>
                    <a:pt x="3994187" y="244543"/>
                  </a:lnTo>
                  <a:lnTo>
                    <a:pt x="4019128" y="281223"/>
                  </a:lnTo>
                  <a:lnTo>
                    <a:pt x="4041831" y="318159"/>
                  </a:lnTo>
                  <a:lnTo>
                    <a:pt x="4064433" y="364615"/>
                  </a:lnTo>
                  <a:lnTo>
                    <a:pt x="4081120" y="406583"/>
                  </a:lnTo>
                  <a:lnTo>
                    <a:pt x="4095830" y="457498"/>
                  </a:lnTo>
                  <a:lnTo>
                    <a:pt x="4107551" y="516469"/>
                  </a:lnTo>
                  <a:lnTo>
                    <a:pt x="4113665" y="577603"/>
                  </a:lnTo>
                  <a:lnTo>
                    <a:pt x="4114430" y="609318"/>
                  </a:lnTo>
                  <a:lnTo>
                    <a:pt x="4114352" y="7709211"/>
                  </a:lnTo>
                  <a:lnTo>
                    <a:pt x="4112595" y="7754752"/>
                  </a:lnTo>
                  <a:lnTo>
                    <a:pt x="4107181" y="7801341"/>
                  </a:lnTo>
                  <a:lnTo>
                    <a:pt x="4098324" y="7846798"/>
                  </a:lnTo>
                  <a:lnTo>
                    <a:pt x="4086159" y="7890987"/>
                  </a:lnTo>
                  <a:lnTo>
                    <a:pt x="4070823" y="7933772"/>
                  </a:lnTo>
                  <a:lnTo>
                    <a:pt x="4052451" y="7975018"/>
                  </a:lnTo>
                  <a:lnTo>
                    <a:pt x="4031180" y="8014589"/>
                  </a:lnTo>
                  <a:lnTo>
                    <a:pt x="4007146" y="8052348"/>
                  </a:lnTo>
                  <a:lnTo>
                    <a:pt x="3980485" y="8088159"/>
                  </a:lnTo>
                  <a:lnTo>
                    <a:pt x="3951332" y="8121887"/>
                  </a:lnTo>
                  <a:lnTo>
                    <a:pt x="3919823" y="8153395"/>
                  </a:lnTo>
                  <a:lnTo>
                    <a:pt x="3886095" y="8182548"/>
                  </a:lnTo>
                  <a:lnTo>
                    <a:pt x="3850284" y="8209210"/>
                  </a:lnTo>
                  <a:lnTo>
                    <a:pt x="3812525" y="8233244"/>
                  </a:lnTo>
                  <a:lnTo>
                    <a:pt x="3772954" y="8254515"/>
                  </a:lnTo>
                  <a:lnTo>
                    <a:pt x="3731708" y="8272887"/>
                  </a:lnTo>
                  <a:lnTo>
                    <a:pt x="3718129" y="827775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4619975" y="1449875"/>
            <a:ext cx="4204335" cy="8316595"/>
            <a:chOff x="4619975" y="1449875"/>
            <a:chExt cx="4204335" cy="8316595"/>
          </a:xfrm>
        </p:grpSpPr>
        <p:sp>
          <p:nvSpPr>
            <p:cNvPr id="18" name="object 18">
              <a:hlinkClick r:id="rId6"/>
            </p:cNvPr>
            <p:cNvSpPr/>
            <p:nvPr/>
          </p:nvSpPr>
          <p:spPr>
            <a:xfrm>
              <a:off x="4705563" y="1490632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20" h="8235315">
                  <a:moveTo>
                    <a:pt x="3464356" y="8234955"/>
                  </a:moveTo>
                  <a:lnTo>
                    <a:pt x="568573" y="8234955"/>
                  </a:lnTo>
                  <a:lnTo>
                    <a:pt x="519542" y="8232866"/>
                  </a:lnTo>
                  <a:lnTo>
                    <a:pt x="471663" y="8226716"/>
                  </a:lnTo>
                  <a:lnTo>
                    <a:pt x="425109" y="8216674"/>
                  </a:lnTo>
                  <a:lnTo>
                    <a:pt x="380050" y="8202911"/>
                  </a:lnTo>
                  <a:lnTo>
                    <a:pt x="336658" y="8185600"/>
                  </a:lnTo>
                  <a:lnTo>
                    <a:pt x="295103" y="8164910"/>
                  </a:lnTo>
                  <a:lnTo>
                    <a:pt x="255556" y="8141014"/>
                  </a:lnTo>
                  <a:lnTo>
                    <a:pt x="218190" y="8114082"/>
                  </a:lnTo>
                  <a:lnTo>
                    <a:pt x="183175" y="8084285"/>
                  </a:lnTo>
                  <a:lnTo>
                    <a:pt x="150683" y="8051795"/>
                  </a:lnTo>
                  <a:lnTo>
                    <a:pt x="120884" y="8016783"/>
                  </a:lnTo>
                  <a:lnTo>
                    <a:pt x="93950" y="7979419"/>
                  </a:lnTo>
                  <a:lnTo>
                    <a:pt x="70051" y="7939875"/>
                  </a:lnTo>
                  <a:lnTo>
                    <a:pt x="49360" y="7898322"/>
                  </a:lnTo>
                  <a:lnTo>
                    <a:pt x="32046" y="7854931"/>
                  </a:lnTo>
                  <a:lnTo>
                    <a:pt x="18283" y="7809874"/>
                  </a:lnTo>
                  <a:lnTo>
                    <a:pt x="8239" y="7763320"/>
                  </a:lnTo>
                  <a:lnTo>
                    <a:pt x="2088" y="7715443"/>
                  </a:lnTo>
                  <a:lnTo>
                    <a:pt x="0" y="7666411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3" y="425095"/>
                  </a:lnTo>
                  <a:lnTo>
                    <a:pt x="32046" y="380036"/>
                  </a:lnTo>
                  <a:lnTo>
                    <a:pt x="49315" y="336755"/>
                  </a:lnTo>
                  <a:lnTo>
                    <a:pt x="70051" y="295089"/>
                  </a:lnTo>
                  <a:lnTo>
                    <a:pt x="93950" y="255544"/>
                  </a:lnTo>
                  <a:lnTo>
                    <a:pt x="120884" y="218179"/>
                  </a:lnTo>
                  <a:lnTo>
                    <a:pt x="150683" y="183165"/>
                  </a:lnTo>
                  <a:lnTo>
                    <a:pt x="183175" y="150674"/>
                  </a:lnTo>
                  <a:lnTo>
                    <a:pt x="218190" y="120876"/>
                  </a:lnTo>
                  <a:lnTo>
                    <a:pt x="255556" y="93943"/>
                  </a:lnTo>
                  <a:lnTo>
                    <a:pt x="295103" y="70046"/>
                  </a:lnTo>
                  <a:lnTo>
                    <a:pt x="336658" y="49356"/>
                  </a:lnTo>
                  <a:lnTo>
                    <a:pt x="380050" y="32044"/>
                  </a:lnTo>
                  <a:lnTo>
                    <a:pt x="425109" y="18281"/>
                  </a:lnTo>
                  <a:lnTo>
                    <a:pt x="471663" y="8239"/>
                  </a:lnTo>
                  <a:lnTo>
                    <a:pt x="519542" y="2088"/>
                  </a:lnTo>
                  <a:lnTo>
                    <a:pt x="568573" y="0"/>
                  </a:lnTo>
                  <a:lnTo>
                    <a:pt x="3464356" y="0"/>
                  </a:lnTo>
                  <a:lnTo>
                    <a:pt x="3513388" y="2088"/>
                  </a:lnTo>
                  <a:lnTo>
                    <a:pt x="3561266" y="8239"/>
                  </a:lnTo>
                  <a:lnTo>
                    <a:pt x="3607821" y="18281"/>
                  </a:lnTo>
                  <a:lnTo>
                    <a:pt x="3652880" y="32044"/>
                  </a:lnTo>
                  <a:lnTo>
                    <a:pt x="3696272" y="49356"/>
                  </a:lnTo>
                  <a:lnTo>
                    <a:pt x="3737827" y="70046"/>
                  </a:lnTo>
                  <a:lnTo>
                    <a:pt x="3777373" y="93943"/>
                  </a:lnTo>
                  <a:lnTo>
                    <a:pt x="3814739" y="120876"/>
                  </a:lnTo>
                  <a:lnTo>
                    <a:pt x="3849754" y="150674"/>
                  </a:lnTo>
                  <a:lnTo>
                    <a:pt x="3882247" y="183165"/>
                  </a:lnTo>
                  <a:lnTo>
                    <a:pt x="3904997" y="209897"/>
                  </a:lnTo>
                  <a:lnTo>
                    <a:pt x="548182" y="209897"/>
                  </a:lnTo>
                  <a:lnTo>
                    <a:pt x="498554" y="213549"/>
                  </a:lnTo>
                  <a:lnTo>
                    <a:pt x="451168" y="224154"/>
                  </a:lnTo>
                  <a:lnTo>
                    <a:pt x="406547" y="241191"/>
                  </a:lnTo>
                  <a:lnTo>
                    <a:pt x="365215" y="264134"/>
                  </a:lnTo>
                  <a:lnTo>
                    <a:pt x="327696" y="292460"/>
                  </a:lnTo>
                  <a:lnTo>
                    <a:pt x="294513" y="325647"/>
                  </a:lnTo>
                  <a:lnTo>
                    <a:pt x="266189" y="363169"/>
                  </a:lnTo>
                  <a:lnTo>
                    <a:pt x="243248" y="404503"/>
                  </a:lnTo>
                  <a:lnTo>
                    <a:pt x="226213" y="449126"/>
                  </a:lnTo>
                  <a:lnTo>
                    <a:pt x="215609" y="496514"/>
                  </a:lnTo>
                  <a:lnTo>
                    <a:pt x="211957" y="546143"/>
                  </a:lnTo>
                  <a:lnTo>
                    <a:pt x="211957" y="7699025"/>
                  </a:lnTo>
                  <a:lnTo>
                    <a:pt x="215609" y="7748653"/>
                  </a:lnTo>
                  <a:lnTo>
                    <a:pt x="226213" y="7796039"/>
                  </a:lnTo>
                  <a:lnTo>
                    <a:pt x="243248" y="7840660"/>
                  </a:lnTo>
                  <a:lnTo>
                    <a:pt x="266189" y="7881992"/>
                  </a:lnTo>
                  <a:lnTo>
                    <a:pt x="294513" y="7919511"/>
                  </a:lnTo>
                  <a:lnTo>
                    <a:pt x="327696" y="7952694"/>
                  </a:lnTo>
                  <a:lnTo>
                    <a:pt x="365215" y="7981018"/>
                  </a:lnTo>
                  <a:lnTo>
                    <a:pt x="406547" y="8003959"/>
                  </a:lnTo>
                  <a:lnTo>
                    <a:pt x="451168" y="8020994"/>
                  </a:lnTo>
                  <a:lnTo>
                    <a:pt x="498554" y="8031599"/>
                  </a:lnTo>
                  <a:lnTo>
                    <a:pt x="548182" y="8035250"/>
                  </a:lnTo>
                  <a:lnTo>
                    <a:pt x="3896329" y="8035250"/>
                  </a:lnTo>
                  <a:lnTo>
                    <a:pt x="3882247" y="8051795"/>
                  </a:lnTo>
                  <a:lnTo>
                    <a:pt x="3849754" y="8084285"/>
                  </a:lnTo>
                  <a:lnTo>
                    <a:pt x="3814739" y="8114082"/>
                  </a:lnTo>
                  <a:lnTo>
                    <a:pt x="3777373" y="8141014"/>
                  </a:lnTo>
                  <a:lnTo>
                    <a:pt x="3737827" y="8164910"/>
                  </a:lnTo>
                  <a:lnTo>
                    <a:pt x="3696272" y="8185600"/>
                  </a:lnTo>
                  <a:lnTo>
                    <a:pt x="3652880" y="8202911"/>
                  </a:lnTo>
                  <a:lnTo>
                    <a:pt x="3607821" y="8216674"/>
                  </a:lnTo>
                  <a:lnTo>
                    <a:pt x="3561266" y="8226716"/>
                  </a:lnTo>
                  <a:lnTo>
                    <a:pt x="3513388" y="8232866"/>
                  </a:lnTo>
                  <a:lnTo>
                    <a:pt x="3464356" y="8234955"/>
                  </a:lnTo>
                  <a:close/>
                </a:path>
                <a:path w="4033520" h="8235315">
                  <a:moveTo>
                    <a:pt x="2861157" y="491121"/>
                  </a:moveTo>
                  <a:lnTo>
                    <a:pt x="1175857" y="491121"/>
                  </a:lnTo>
                  <a:lnTo>
                    <a:pt x="1125729" y="484300"/>
                  </a:lnTo>
                  <a:lnTo>
                    <a:pt x="1080527" y="465082"/>
                  </a:lnTo>
                  <a:lnTo>
                    <a:pt x="1042118" y="435335"/>
                  </a:lnTo>
                  <a:lnTo>
                    <a:pt x="1012371" y="396928"/>
                  </a:lnTo>
                  <a:lnTo>
                    <a:pt x="993153" y="351728"/>
                  </a:lnTo>
                  <a:lnTo>
                    <a:pt x="986332" y="301602"/>
                  </a:lnTo>
                  <a:lnTo>
                    <a:pt x="986332" y="209897"/>
                  </a:lnTo>
                  <a:lnTo>
                    <a:pt x="3050682" y="209897"/>
                  </a:lnTo>
                  <a:lnTo>
                    <a:pt x="3050682" y="260844"/>
                  </a:lnTo>
                  <a:lnTo>
                    <a:pt x="2500457" y="260844"/>
                  </a:lnTo>
                  <a:lnTo>
                    <a:pt x="2481320" y="264793"/>
                  </a:lnTo>
                  <a:lnTo>
                    <a:pt x="2465043" y="275619"/>
                  </a:lnTo>
                  <a:lnTo>
                    <a:pt x="2463974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8"/>
                  </a:lnTo>
                  <a:lnTo>
                    <a:pt x="1716664" y="297781"/>
                  </a:lnTo>
                  <a:lnTo>
                    <a:pt x="1713829" y="311792"/>
                  </a:lnTo>
                  <a:lnTo>
                    <a:pt x="1716632" y="325647"/>
                  </a:lnTo>
                  <a:lnTo>
                    <a:pt x="1716664" y="325802"/>
                  </a:lnTo>
                  <a:lnTo>
                    <a:pt x="1724276" y="336755"/>
                  </a:lnTo>
                  <a:lnTo>
                    <a:pt x="1735329" y="343888"/>
                  </a:lnTo>
                  <a:lnTo>
                    <a:pt x="1748485" y="346435"/>
                  </a:lnTo>
                  <a:lnTo>
                    <a:pt x="2463253" y="346435"/>
                  </a:lnTo>
                  <a:lnTo>
                    <a:pt x="2464277" y="347964"/>
                  </a:lnTo>
                  <a:lnTo>
                    <a:pt x="2480458" y="358790"/>
                  </a:lnTo>
                  <a:lnTo>
                    <a:pt x="2500457" y="362739"/>
                  </a:lnTo>
                  <a:lnTo>
                    <a:pt x="3039179" y="362739"/>
                  </a:lnTo>
                  <a:lnTo>
                    <a:pt x="3024643" y="396928"/>
                  </a:lnTo>
                  <a:lnTo>
                    <a:pt x="2994896" y="435335"/>
                  </a:lnTo>
                  <a:lnTo>
                    <a:pt x="2956487" y="465082"/>
                  </a:lnTo>
                  <a:lnTo>
                    <a:pt x="2911285" y="484300"/>
                  </a:lnTo>
                  <a:lnTo>
                    <a:pt x="2861157" y="491121"/>
                  </a:lnTo>
                  <a:close/>
                </a:path>
                <a:path w="4033520" h="8235315">
                  <a:moveTo>
                    <a:pt x="3896329" y="8035250"/>
                  </a:moveTo>
                  <a:lnTo>
                    <a:pt x="3488801" y="8035250"/>
                  </a:lnTo>
                  <a:lnTo>
                    <a:pt x="3538437" y="8031599"/>
                  </a:lnTo>
                  <a:lnTo>
                    <a:pt x="3585829" y="8020994"/>
                  </a:lnTo>
                  <a:lnTo>
                    <a:pt x="3630455" y="8003959"/>
                  </a:lnTo>
                  <a:lnTo>
                    <a:pt x="3671791" y="7981018"/>
                  </a:lnTo>
                  <a:lnTo>
                    <a:pt x="3709313" y="7952694"/>
                  </a:lnTo>
                  <a:lnTo>
                    <a:pt x="3742498" y="7919511"/>
                  </a:lnTo>
                  <a:lnTo>
                    <a:pt x="3770824" y="7881992"/>
                  </a:lnTo>
                  <a:lnTo>
                    <a:pt x="3793766" y="7840660"/>
                  </a:lnTo>
                  <a:lnTo>
                    <a:pt x="3810801" y="7796039"/>
                  </a:lnTo>
                  <a:lnTo>
                    <a:pt x="3821405" y="7748653"/>
                  </a:lnTo>
                  <a:lnTo>
                    <a:pt x="3825057" y="7699025"/>
                  </a:lnTo>
                  <a:lnTo>
                    <a:pt x="3823014" y="7699025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9" y="449126"/>
                  </a:lnTo>
                  <a:lnTo>
                    <a:pt x="3791724" y="404503"/>
                  </a:lnTo>
                  <a:lnTo>
                    <a:pt x="3768783" y="363169"/>
                  </a:lnTo>
                  <a:lnTo>
                    <a:pt x="3740576" y="325802"/>
                  </a:lnTo>
                  <a:lnTo>
                    <a:pt x="3707276" y="292460"/>
                  </a:lnTo>
                  <a:lnTo>
                    <a:pt x="3669756" y="264134"/>
                  </a:lnTo>
                  <a:lnTo>
                    <a:pt x="3628425" y="241191"/>
                  </a:lnTo>
                  <a:lnTo>
                    <a:pt x="3583804" y="224154"/>
                  </a:lnTo>
                  <a:lnTo>
                    <a:pt x="3536418" y="213549"/>
                  </a:lnTo>
                  <a:lnTo>
                    <a:pt x="3486790" y="209897"/>
                  </a:lnTo>
                  <a:lnTo>
                    <a:pt x="3904997" y="209897"/>
                  </a:lnTo>
                  <a:lnTo>
                    <a:pt x="3938980" y="255544"/>
                  </a:lnTo>
                  <a:lnTo>
                    <a:pt x="3962879" y="295089"/>
                  </a:lnTo>
                  <a:lnTo>
                    <a:pt x="3983615" y="336755"/>
                  </a:lnTo>
                  <a:lnTo>
                    <a:pt x="4000883" y="380036"/>
                  </a:lnTo>
                  <a:lnTo>
                    <a:pt x="4014647" y="425095"/>
                  </a:lnTo>
                  <a:lnTo>
                    <a:pt x="4024690" y="471649"/>
                  </a:lnTo>
                  <a:lnTo>
                    <a:pt x="4030842" y="519529"/>
                  </a:lnTo>
                  <a:lnTo>
                    <a:pt x="4032930" y="568561"/>
                  </a:lnTo>
                  <a:lnTo>
                    <a:pt x="4032930" y="7666411"/>
                  </a:lnTo>
                  <a:lnTo>
                    <a:pt x="4030842" y="7715443"/>
                  </a:lnTo>
                  <a:lnTo>
                    <a:pt x="4024690" y="7763320"/>
                  </a:lnTo>
                  <a:lnTo>
                    <a:pt x="4014647" y="7809874"/>
                  </a:lnTo>
                  <a:lnTo>
                    <a:pt x="4000883" y="7854931"/>
                  </a:lnTo>
                  <a:lnTo>
                    <a:pt x="3983570" y="7898322"/>
                  </a:lnTo>
                  <a:lnTo>
                    <a:pt x="3962879" y="7939875"/>
                  </a:lnTo>
                  <a:lnTo>
                    <a:pt x="3938980" y="7979419"/>
                  </a:lnTo>
                  <a:lnTo>
                    <a:pt x="3912046" y="8016783"/>
                  </a:lnTo>
                  <a:lnTo>
                    <a:pt x="3896329" y="8035250"/>
                  </a:lnTo>
                  <a:close/>
                </a:path>
                <a:path w="4033520" h="8235315">
                  <a:moveTo>
                    <a:pt x="3039179" y="362739"/>
                  </a:moveTo>
                  <a:lnTo>
                    <a:pt x="2500457" y="362739"/>
                  </a:lnTo>
                  <a:lnTo>
                    <a:pt x="2520451" y="358790"/>
                  </a:lnTo>
                  <a:lnTo>
                    <a:pt x="2536621" y="347964"/>
                  </a:lnTo>
                  <a:lnTo>
                    <a:pt x="2547443" y="331788"/>
                  </a:lnTo>
                  <a:lnTo>
                    <a:pt x="2551389" y="311792"/>
                  </a:lnTo>
                  <a:lnTo>
                    <a:pt x="2547443" y="291795"/>
                  </a:lnTo>
                  <a:lnTo>
                    <a:pt x="2536621" y="275619"/>
                  </a:lnTo>
                  <a:lnTo>
                    <a:pt x="2520451" y="264793"/>
                  </a:lnTo>
                  <a:lnTo>
                    <a:pt x="2500457" y="260844"/>
                  </a:lnTo>
                  <a:lnTo>
                    <a:pt x="3050682" y="260844"/>
                  </a:lnTo>
                  <a:lnTo>
                    <a:pt x="3050682" y="301602"/>
                  </a:lnTo>
                  <a:lnTo>
                    <a:pt x="3043861" y="351728"/>
                  </a:lnTo>
                  <a:lnTo>
                    <a:pt x="3039179" y="362739"/>
                  </a:lnTo>
                  <a:close/>
                </a:path>
                <a:path w="4033520" h="8235315">
                  <a:moveTo>
                    <a:pt x="2463253" y="346435"/>
                  </a:moveTo>
                  <a:lnTo>
                    <a:pt x="2237567" y="346435"/>
                  </a:lnTo>
                  <a:lnTo>
                    <a:pt x="2250723" y="343888"/>
                  </a:lnTo>
                  <a:lnTo>
                    <a:pt x="2261776" y="336755"/>
                  </a:lnTo>
                  <a:lnTo>
                    <a:pt x="2269388" y="325802"/>
                  </a:lnTo>
                  <a:lnTo>
                    <a:pt x="2272223" y="311792"/>
                  </a:lnTo>
                  <a:lnTo>
                    <a:pt x="2269388" y="297781"/>
                  </a:lnTo>
                  <a:lnTo>
                    <a:pt x="2261776" y="286828"/>
                  </a:lnTo>
                  <a:lnTo>
                    <a:pt x="2250723" y="279695"/>
                  </a:lnTo>
                  <a:lnTo>
                    <a:pt x="2237567" y="277148"/>
                  </a:lnTo>
                  <a:lnTo>
                    <a:pt x="2463974" y="277148"/>
                  </a:lnTo>
                  <a:lnTo>
                    <a:pt x="2453732" y="291795"/>
                  </a:lnTo>
                  <a:lnTo>
                    <a:pt x="2449494" y="311792"/>
                  </a:lnTo>
                  <a:lnTo>
                    <a:pt x="2453445" y="331788"/>
                  </a:lnTo>
                  <a:lnTo>
                    <a:pt x="2463253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>
              <a:hlinkClick r:id="rId6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917521" y="1700530"/>
              <a:ext cx="3611056" cy="7825352"/>
            </a:xfrm>
            <a:prstGeom prst="rect">
              <a:avLst/>
            </a:prstGeom>
          </p:spPr>
        </p:pic>
        <p:sp>
          <p:nvSpPr>
            <p:cNvPr id="20" name="object 20">
              <a:hlinkClick r:id="rId6"/>
            </p:cNvPr>
            <p:cNvSpPr/>
            <p:nvPr/>
          </p:nvSpPr>
          <p:spPr>
            <a:xfrm>
              <a:off x="6419393" y="1767780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7"/>
                  </a:lnTo>
                  <a:lnTo>
                    <a:pt x="2834" y="48653"/>
                  </a:lnTo>
                  <a:lnTo>
                    <a:pt x="0" y="34643"/>
                  </a:lnTo>
                  <a:lnTo>
                    <a:pt x="2834" y="20633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93" y="2547"/>
                  </a:lnTo>
                  <a:lnTo>
                    <a:pt x="547946" y="9679"/>
                  </a:lnTo>
                  <a:lnTo>
                    <a:pt x="555558" y="20633"/>
                  </a:lnTo>
                  <a:lnTo>
                    <a:pt x="558393" y="34643"/>
                  </a:lnTo>
                  <a:lnTo>
                    <a:pt x="555558" y="48653"/>
                  </a:lnTo>
                  <a:lnTo>
                    <a:pt x="547946" y="59607"/>
                  </a:lnTo>
                  <a:lnTo>
                    <a:pt x="536893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>
              <a:hlinkClick r:id="rId6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55058" y="1751477"/>
              <a:ext cx="101894" cy="101894"/>
            </a:xfrm>
            <a:prstGeom prst="rect">
              <a:avLst/>
            </a:prstGeom>
          </p:spPr>
        </p:pic>
        <p:sp>
          <p:nvSpPr>
            <p:cNvPr id="22" name="object 22">
              <a:hlinkClick r:id="rId6"/>
            </p:cNvPr>
            <p:cNvSpPr/>
            <p:nvPr/>
          </p:nvSpPr>
          <p:spPr>
            <a:xfrm>
              <a:off x="4619968" y="255032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44"/>
                  </a:moveTo>
                  <a:lnTo>
                    <a:pt x="27520" y="1352613"/>
                  </a:lnTo>
                  <a:lnTo>
                    <a:pt x="13246" y="1362303"/>
                  </a:lnTo>
                  <a:lnTo>
                    <a:pt x="3568" y="1376565"/>
                  </a:lnTo>
                  <a:lnTo>
                    <a:pt x="0" y="1393888"/>
                  </a:lnTo>
                  <a:lnTo>
                    <a:pt x="0" y="1923719"/>
                  </a:lnTo>
                  <a:lnTo>
                    <a:pt x="3568" y="1941042"/>
                  </a:lnTo>
                  <a:lnTo>
                    <a:pt x="13246" y="1955317"/>
                  </a:lnTo>
                  <a:lnTo>
                    <a:pt x="27520" y="1964994"/>
                  </a:lnTo>
                  <a:lnTo>
                    <a:pt x="44831" y="1968550"/>
                  </a:lnTo>
                  <a:lnTo>
                    <a:pt x="44831" y="1349044"/>
                  </a:lnTo>
                  <a:close/>
                </a:path>
                <a:path w="4204334" h="1969135">
                  <a:moveTo>
                    <a:pt x="44831" y="597077"/>
                  </a:moveTo>
                  <a:lnTo>
                    <a:pt x="27520" y="600329"/>
                  </a:lnTo>
                  <a:lnTo>
                    <a:pt x="13246" y="609307"/>
                  </a:lnTo>
                  <a:lnTo>
                    <a:pt x="3568" y="622871"/>
                  </a:lnTo>
                  <a:lnTo>
                    <a:pt x="0" y="639864"/>
                  </a:lnTo>
                  <a:lnTo>
                    <a:pt x="0" y="1169733"/>
                  </a:lnTo>
                  <a:lnTo>
                    <a:pt x="3568" y="1187056"/>
                  </a:lnTo>
                  <a:lnTo>
                    <a:pt x="13246" y="1201318"/>
                  </a:lnTo>
                  <a:lnTo>
                    <a:pt x="27520" y="1210995"/>
                  </a:lnTo>
                  <a:lnTo>
                    <a:pt x="44831" y="1214564"/>
                  </a:lnTo>
                  <a:lnTo>
                    <a:pt x="44831" y="597077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520" y="3251"/>
                  </a:lnTo>
                  <a:lnTo>
                    <a:pt x="13246" y="12230"/>
                  </a:lnTo>
                  <a:lnTo>
                    <a:pt x="3568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68" y="314845"/>
                  </a:lnTo>
                  <a:lnTo>
                    <a:pt x="13246" y="329107"/>
                  </a:lnTo>
                  <a:lnTo>
                    <a:pt x="27520" y="338785"/>
                  </a:lnTo>
                  <a:lnTo>
                    <a:pt x="44831" y="342353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106" y="845705"/>
                  </a:moveTo>
                  <a:lnTo>
                    <a:pt x="4200537" y="828382"/>
                  </a:lnTo>
                  <a:lnTo>
                    <a:pt x="4190860" y="814120"/>
                  </a:lnTo>
                  <a:lnTo>
                    <a:pt x="4176585" y="804430"/>
                  </a:lnTo>
                  <a:lnTo>
                    <a:pt x="4159275" y="800862"/>
                  </a:lnTo>
                  <a:lnTo>
                    <a:pt x="4159275" y="1793328"/>
                  </a:lnTo>
                  <a:lnTo>
                    <a:pt x="4176585" y="1789760"/>
                  </a:lnTo>
                  <a:lnTo>
                    <a:pt x="4190860" y="1780070"/>
                  </a:lnTo>
                  <a:lnTo>
                    <a:pt x="4200537" y="1765808"/>
                  </a:lnTo>
                  <a:lnTo>
                    <a:pt x="4204106" y="1748485"/>
                  </a:lnTo>
                  <a:lnTo>
                    <a:pt x="4204106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hlinkClick r:id="rId6"/>
            </p:cNvPr>
            <p:cNvSpPr/>
            <p:nvPr/>
          </p:nvSpPr>
          <p:spPr>
            <a:xfrm>
              <a:off x="4664811" y="144987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94"/>
                  </a:moveTo>
                  <a:lnTo>
                    <a:pt x="609325" y="8316494"/>
                  </a:lnTo>
                  <a:lnTo>
                    <a:pt x="561741" y="8314659"/>
                  </a:lnTo>
                  <a:lnTo>
                    <a:pt x="515153" y="8309245"/>
                  </a:lnTo>
                  <a:lnTo>
                    <a:pt x="469696" y="8300387"/>
                  </a:lnTo>
                  <a:lnTo>
                    <a:pt x="425507" y="8288223"/>
                  </a:lnTo>
                  <a:lnTo>
                    <a:pt x="382721" y="8272887"/>
                  </a:lnTo>
                  <a:lnTo>
                    <a:pt x="341475" y="8254515"/>
                  </a:lnTo>
                  <a:lnTo>
                    <a:pt x="301905" y="8233244"/>
                  </a:lnTo>
                  <a:lnTo>
                    <a:pt x="264146" y="8209210"/>
                  </a:lnTo>
                  <a:lnTo>
                    <a:pt x="228335" y="8182548"/>
                  </a:lnTo>
                  <a:lnTo>
                    <a:pt x="194607" y="8153395"/>
                  </a:lnTo>
                  <a:lnTo>
                    <a:pt x="163098" y="8121887"/>
                  </a:lnTo>
                  <a:lnTo>
                    <a:pt x="133945" y="8088159"/>
                  </a:lnTo>
                  <a:lnTo>
                    <a:pt x="107284" y="8052348"/>
                  </a:lnTo>
                  <a:lnTo>
                    <a:pt x="83249" y="8014589"/>
                  </a:lnTo>
                  <a:lnTo>
                    <a:pt x="61979" y="7975018"/>
                  </a:lnTo>
                  <a:lnTo>
                    <a:pt x="43607" y="7933772"/>
                  </a:lnTo>
                  <a:lnTo>
                    <a:pt x="28271" y="7890987"/>
                  </a:lnTo>
                  <a:lnTo>
                    <a:pt x="16106" y="7846798"/>
                  </a:lnTo>
                  <a:lnTo>
                    <a:pt x="7249" y="7801341"/>
                  </a:lnTo>
                  <a:lnTo>
                    <a:pt x="1834" y="7754752"/>
                  </a:lnTo>
                  <a:lnTo>
                    <a:pt x="78" y="7709211"/>
                  </a:lnTo>
                  <a:lnTo>
                    <a:pt x="0" y="609318"/>
                  </a:lnTo>
                  <a:lnTo>
                    <a:pt x="765" y="578464"/>
                  </a:lnTo>
                  <a:lnTo>
                    <a:pt x="6879" y="516756"/>
                  </a:lnTo>
                  <a:lnTo>
                    <a:pt x="15317" y="472082"/>
                  </a:lnTo>
                  <a:lnTo>
                    <a:pt x="26487" y="427950"/>
                  </a:lnTo>
                  <a:lnTo>
                    <a:pt x="42294" y="386173"/>
                  </a:lnTo>
                  <a:lnTo>
                    <a:pt x="61142" y="344395"/>
                  </a:lnTo>
                  <a:lnTo>
                    <a:pt x="82064" y="305996"/>
                  </a:lnTo>
                  <a:lnTo>
                    <a:pt x="105201" y="268996"/>
                  </a:lnTo>
                  <a:lnTo>
                    <a:pt x="135213" y="226584"/>
                  </a:lnTo>
                  <a:lnTo>
                    <a:pt x="164119" y="192958"/>
                  </a:lnTo>
                  <a:lnTo>
                    <a:pt x="190042" y="167804"/>
                  </a:lnTo>
                  <a:lnTo>
                    <a:pt x="211439" y="148063"/>
                  </a:lnTo>
                  <a:lnTo>
                    <a:pt x="262598" y="108045"/>
                  </a:lnTo>
                  <a:lnTo>
                    <a:pt x="305850" y="80812"/>
                  </a:lnTo>
                  <a:lnTo>
                    <a:pt x="351633" y="57114"/>
                  </a:lnTo>
                  <a:lnTo>
                    <a:pt x="399684" y="37189"/>
                  </a:lnTo>
                  <a:lnTo>
                    <a:pt x="449741" y="21277"/>
                  </a:lnTo>
                  <a:lnTo>
                    <a:pt x="501541" y="9615"/>
                  </a:lnTo>
                  <a:lnTo>
                    <a:pt x="555444" y="2359"/>
                  </a:lnTo>
                  <a:lnTo>
                    <a:pt x="556686" y="2359"/>
                  </a:lnTo>
                  <a:lnTo>
                    <a:pt x="609325" y="0"/>
                  </a:lnTo>
                  <a:lnTo>
                    <a:pt x="3507150" y="0"/>
                  </a:lnTo>
                  <a:lnTo>
                    <a:pt x="3561570" y="2359"/>
                  </a:lnTo>
                  <a:lnTo>
                    <a:pt x="3614651" y="9329"/>
                  </a:lnTo>
                  <a:lnTo>
                    <a:pt x="3666204" y="20740"/>
                  </a:lnTo>
                  <a:lnTo>
                    <a:pt x="3716037" y="36426"/>
                  </a:lnTo>
                  <a:lnTo>
                    <a:pt x="3726522" y="40757"/>
                  </a:lnTo>
                  <a:lnTo>
                    <a:pt x="609325" y="40757"/>
                  </a:lnTo>
                  <a:lnTo>
                    <a:pt x="560294" y="42845"/>
                  </a:lnTo>
                  <a:lnTo>
                    <a:pt x="512415" y="48998"/>
                  </a:lnTo>
                  <a:lnTo>
                    <a:pt x="465861" y="59046"/>
                  </a:lnTo>
                  <a:lnTo>
                    <a:pt x="420802" y="72820"/>
                  </a:lnTo>
                  <a:lnTo>
                    <a:pt x="377409" y="90150"/>
                  </a:lnTo>
                  <a:lnTo>
                    <a:pt x="335854" y="110868"/>
                  </a:lnTo>
                  <a:lnTo>
                    <a:pt x="296308" y="134802"/>
                  </a:lnTo>
                  <a:lnTo>
                    <a:pt x="258942" y="161786"/>
                  </a:lnTo>
                  <a:lnTo>
                    <a:pt x="223927" y="191648"/>
                  </a:lnTo>
                  <a:lnTo>
                    <a:pt x="191435" y="224219"/>
                  </a:lnTo>
                  <a:lnTo>
                    <a:pt x="161636" y="259331"/>
                  </a:lnTo>
                  <a:lnTo>
                    <a:pt x="134701" y="296814"/>
                  </a:lnTo>
                  <a:lnTo>
                    <a:pt x="110803" y="336499"/>
                  </a:lnTo>
                  <a:lnTo>
                    <a:pt x="90111" y="378215"/>
                  </a:lnTo>
                  <a:lnTo>
                    <a:pt x="72798" y="421795"/>
                  </a:lnTo>
                  <a:lnTo>
                    <a:pt x="59034" y="467068"/>
                  </a:lnTo>
                  <a:lnTo>
                    <a:pt x="48991" y="513865"/>
                  </a:lnTo>
                  <a:lnTo>
                    <a:pt x="42840" y="562017"/>
                  </a:lnTo>
                  <a:lnTo>
                    <a:pt x="40837" y="609318"/>
                  </a:lnTo>
                  <a:lnTo>
                    <a:pt x="40751" y="7709211"/>
                  </a:lnTo>
                  <a:lnTo>
                    <a:pt x="42840" y="7758242"/>
                  </a:lnTo>
                  <a:lnTo>
                    <a:pt x="48991" y="7806120"/>
                  </a:lnTo>
                  <a:lnTo>
                    <a:pt x="59034" y="7852673"/>
                  </a:lnTo>
                  <a:lnTo>
                    <a:pt x="72798" y="7897731"/>
                  </a:lnTo>
                  <a:lnTo>
                    <a:pt x="90111" y="7941121"/>
                  </a:lnTo>
                  <a:lnTo>
                    <a:pt x="110803" y="7982674"/>
                  </a:lnTo>
                  <a:lnTo>
                    <a:pt x="134701" y="8022218"/>
                  </a:lnTo>
                  <a:lnTo>
                    <a:pt x="161636" y="8059582"/>
                  </a:lnTo>
                  <a:lnTo>
                    <a:pt x="191435" y="8094595"/>
                  </a:lnTo>
                  <a:lnTo>
                    <a:pt x="223927" y="8127085"/>
                  </a:lnTo>
                  <a:lnTo>
                    <a:pt x="258942" y="8156881"/>
                  </a:lnTo>
                  <a:lnTo>
                    <a:pt x="296308" y="8183813"/>
                  </a:lnTo>
                  <a:lnTo>
                    <a:pt x="335854" y="8207710"/>
                  </a:lnTo>
                  <a:lnTo>
                    <a:pt x="377409" y="8228399"/>
                  </a:lnTo>
                  <a:lnTo>
                    <a:pt x="420802" y="8245711"/>
                  </a:lnTo>
                  <a:lnTo>
                    <a:pt x="465861" y="8259473"/>
                  </a:lnTo>
                  <a:lnTo>
                    <a:pt x="512415" y="8269515"/>
                  </a:lnTo>
                  <a:lnTo>
                    <a:pt x="560294" y="8275666"/>
                  </a:lnTo>
                  <a:lnTo>
                    <a:pt x="609325" y="8277754"/>
                  </a:lnTo>
                  <a:lnTo>
                    <a:pt x="3718132" y="8277754"/>
                  </a:lnTo>
                  <a:lnTo>
                    <a:pt x="3688926" y="8288223"/>
                  </a:lnTo>
                  <a:lnTo>
                    <a:pt x="3644737" y="8300387"/>
                  </a:lnTo>
                  <a:lnTo>
                    <a:pt x="3599280" y="8309245"/>
                  </a:lnTo>
                  <a:lnTo>
                    <a:pt x="3552692" y="8314659"/>
                  </a:lnTo>
                  <a:lnTo>
                    <a:pt x="3505108" y="8316494"/>
                  </a:lnTo>
                  <a:close/>
                </a:path>
                <a:path w="4114800" h="8316595">
                  <a:moveTo>
                    <a:pt x="3718132" y="8277754"/>
                  </a:moveTo>
                  <a:lnTo>
                    <a:pt x="3505108" y="8277754"/>
                  </a:lnTo>
                  <a:lnTo>
                    <a:pt x="3554139" y="8275666"/>
                  </a:lnTo>
                  <a:lnTo>
                    <a:pt x="3602018" y="8269515"/>
                  </a:lnTo>
                  <a:lnTo>
                    <a:pt x="3648572" y="8259473"/>
                  </a:lnTo>
                  <a:lnTo>
                    <a:pt x="3693631" y="8245711"/>
                  </a:lnTo>
                  <a:lnTo>
                    <a:pt x="3737024" y="8228399"/>
                  </a:lnTo>
                  <a:lnTo>
                    <a:pt x="3778579" y="8207710"/>
                  </a:lnTo>
                  <a:lnTo>
                    <a:pt x="3818125" y="8183813"/>
                  </a:lnTo>
                  <a:lnTo>
                    <a:pt x="3855491" y="8156881"/>
                  </a:lnTo>
                  <a:lnTo>
                    <a:pt x="3890506" y="8127085"/>
                  </a:lnTo>
                  <a:lnTo>
                    <a:pt x="3922999" y="8094595"/>
                  </a:lnTo>
                  <a:lnTo>
                    <a:pt x="3952798" y="8059582"/>
                  </a:lnTo>
                  <a:lnTo>
                    <a:pt x="3979732" y="8022218"/>
                  </a:lnTo>
                  <a:lnTo>
                    <a:pt x="4003630" y="7982674"/>
                  </a:lnTo>
                  <a:lnTo>
                    <a:pt x="4024322" y="7941121"/>
                  </a:lnTo>
                  <a:lnTo>
                    <a:pt x="4041635" y="7897731"/>
                  </a:lnTo>
                  <a:lnTo>
                    <a:pt x="4055399" y="7852673"/>
                  </a:lnTo>
                  <a:lnTo>
                    <a:pt x="4065442" y="7806120"/>
                  </a:lnTo>
                  <a:lnTo>
                    <a:pt x="4071593" y="7758242"/>
                  </a:lnTo>
                  <a:lnTo>
                    <a:pt x="4073682" y="7709211"/>
                  </a:lnTo>
                  <a:lnTo>
                    <a:pt x="4073682" y="609318"/>
                  </a:lnTo>
                  <a:lnTo>
                    <a:pt x="4071667" y="562017"/>
                  </a:lnTo>
                  <a:lnTo>
                    <a:pt x="4071593" y="560286"/>
                  </a:lnTo>
                  <a:lnTo>
                    <a:pt x="4065442" y="512407"/>
                  </a:lnTo>
                  <a:lnTo>
                    <a:pt x="4055399" y="465852"/>
                  </a:lnTo>
                  <a:lnTo>
                    <a:pt x="4041635" y="420793"/>
                  </a:lnTo>
                  <a:lnTo>
                    <a:pt x="4024322" y="377401"/>
                  </a:lnTo>
                  <a:lnTo>
                    <a:pt x="4003630" y="335846"/>
                  </a:lnTo>
                  <a:lnTo>
                    <a:pt x="3979732" y="296301"/>
                  </a:lnTo>
                  <a:lnTo>
                    <a:pt x="3952798" y="258936"/>
                  </a:lnTo>
                  <a:lnTo>
                    <a:pt x="3922999" y="223922"/>
                  </a:lnTo>
                  <a:lnTo>
                    <a:pt x="3890506" y="191431"/>
                  </a:lnTo>
                  <a:lnTo>
                    <a:pt x="3855491" y="161634"/>
                  </a:lnTo>
                  <a:lnTo>
                    <a:pt x="3818266" y="134802"/>
                  </a:lnTo>
                  <a:lnTo>
                    <a:pt x="3778685" y="110868"/>
                  </a:lnTo>
                  <a:lnTo>
                    <a:pt x="3737098" y="90150"/>
                  </a:lnTo>
                  <a:lnTo>
                    <a:pt x="3693679" y="72820"/>
                  </a:lnTo>
                  <a:lnTo>
                    <a:pt x="3648599" y="59046"/>
                  </a:lnTo>
                  <a:lnTo>
                    <a:pt x="3602029" y="48998"/>
                  </a:lnTo>
                  <a:lnTo>
                    <a:pt x="3554142" y="42845"/>
                  </a:lnTo>
                  <a:lnTo>
                    <a:pt x="3505108" y="40757"/>
                  </a:lnTo>
                  <a:lnTo>
                    <a:pt x="3726522" y="40757"/>
                  </a:lnTo>
                  <a:lnTo>
                    <a:pt x="3763958" y="56219"/>
                  </a:lnTo>
                  <a:lnTo>
                    <a:pt x="3809777" y="79953"/>
                  </a:lnTo>
                  <a:lnTo>
                    <a:pt x="3853300" y="107460"/>
                  </a:lnTo>
                  <a:lnTo>
                    <a:pt x="3894338" y="138573"/>
                  </a:lnTo>
                  <a:lnTo>
                    <a:pt x="3926433" y="166944"/>
                  </a:lnTo>
                  <a:lnTo>
                    <a:pt x="3966438" y="210154"/>
                  </a:lnTo>
                  <a:lnTo>
                    <a:pt x="3994190" y="244543"/>
                  </a:lnTo>
                  <a:lnTo>
                    <a:pt x="4019132" y="281223"/>
                  </a:lnTo>
                  <a:lnTo>
                    <a:pt x="4041834" y="318159"/>
                  </a:lnTo>
                  <a:lnTo>
                    <a:pt x="4064437" y="364615"/>
                  </a:lnTo>
                  <a:lnTo>
                    <a:pt x="4081123" y="406583"/>
                  </a:lnTo>
                  <a:lnTo>
                    <a:pt x="4095833" y="457498"/>
                  </a:lnTo>
                  <a:lnTo>
                    <a:pt x="4107554" y="516469"/>
                  </a:lnTo>
                  <a:lnTo>
                    <a:pt x="4113668" y="577603"/>
                  </a:lnTo>
                  <a:lnTo>
                    <a:pt x="4114434" y="609318"/>
                  </a:lnTo>
                  <a:lnTo>
                    <a:pt x="4114355" y="7709211"/>
                  </a:lnTo>
                  <a:lnTo>
                    <a:pt x="4112599" y="7754752"/>
                  </a:lnTo>
                  <a:lnTo>
                    <a:pt x="4107185" y="7801341"/>
                  </a:lnTo>
                  <a:lnTo>
                    <a:pt x="4098327" y="7846798"/>
                  </a:lnTo>
                  <a:lnTo>
                    <a:pt x="4086162" y="7890987"/>
                  </a:lnTo>
                  <a:lnTo>
                    <a:pt x="4070826" y="7933772"/>
                  </a:lnTo>
                  <a:lnTo>
                    <a:pt x="4052455" y="7975018"/>
                  </a:lnTo>
                  <a:lnTo>
                    <a:pt x="4031184" y="8014589"/>
                  </a:lnTo>
                  <a:lnTo>
                    <a:pt x="4007150" y="8052348"/>
                  </a:lnTo>
                  <a:lnTo>
                    <a:pt x="3980488" y="8088159"/>
                  </a:lnTo>
                  <a:lnTo>
                    <a:pt x="3951335" y="8121887"/>
                  </a:lnTo>
                  <a:lnTo>
                    <a:pt x="3919826" y="8153395"/>
                  </a:lnTo>
                  <a:lnTo>
                    <a:pt x="3886099" y="8182548"/>
                  </a:lnTo>
                  <a:lnTo>
                    <a:pt x="3850287" y="8209210"/>
                  </a:lnTo>
                  <a:lnTo>
                    <a:pt x="3812528" y="8233244"/>
                  </a:lnTo>
                  <a:lnTo>
                    <a:pt x="3772958" y="8254515"/>
                  </a:lnTo>
                  <a:lnTo>
                    <a:pt x="3731712" y="8272887"/>
                  </a:lnTo>
                  <a:lnTo>
                    <a:pt x="3718132" y="827775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13964961" y="1449875"/>
            <a:ext cx="4204335" cy="8316595"/>
            <a:chOff x="13964961" y="1449875"/>
            <a:chExt cx="4204335" cy="8316595"/>
          </a:xfrm>
        </p:grpSpPr>
        <p:sp>
          <p:nvSpPr>
            <p:cNvPr id="25" name="object 25"/>
            <p:cNvSpPr/>
            <p:nvPr/>
          </p:nvSpPr>
          <p:spPr>
            <a:xfrm>
              <a:off x="14050549" y="1490632"/>
              <a:ext cx="4033520" cy="8235315"/>
            </a:xfrm>
            <a:custGeom>
              <a:avLst/>
              <a:gdLst/>
              <a:ahLst/>
              <a:cxnLst/>
              <a:rect l="l" t="t" r="r" b="b"/>
              <a:pathLst>
                <a:path w="4033519" h="8235315">
                  <a:moveTo>
                    <a:pt x="3464356" y="8234955"/>
                  </a:moveTo>
                  <a:lnTo>
                    <a:pt x="568543" y="8234955"/>
                  </a:lnTo>
                  <a:lnTo>
                    <a:pt x="519512" y="8232866"/>
                  </a:lnTo>
                  <a:lnTo>
                    <a:pt x="471634" y="8226716"/>
                  </a:lnTo>
                  <a:lnTo>
                    <a:pt x="425081" y="8216674"/>
                  </a:lnTo>
                  <a:lnTo>
                    <a:pt x="380023" y="8202911"/>
                  </a:lnTo>
                  <a:lnTo>
                    <a:pt x="336632" y="8185600"/>
                  </a:lnTo>
                  <a:lnTo>
                    <a:pt x="295079" y="8164910"/>
                  </a:lnTo>
                  <a:lnTo>
                    <a:pt x="255535" y="8141014"/>
                  </a:lnTo>
                  <a:lnTo>
                    <a:pt x="218172" y="8114082"/>
                  </a:lnTo>
                  <a:lnTo>
                    <a:pt x="183159" y="8084285"/>
                  </a:lnTo>
                  <a:lnTo>
                    <a:pt x="150669" y="8051795"/>
                  </a:lnTo>
                  <a:lnTo>
                    <a:pt x="120872" y="8016783"/>
                  </a:lnTo>
                  <a:lnTo>
                    <a:pt x="93940" y="7979419"/>
                  </a:lnTo>
                  <a:lnTo>
                    <a:pt x="70044" y="7939875"/>
                  </a:lnTo>
                  <a:lnTo>
                    <a:pt x="49354" y="7898322"/>
                  </a:lnTo>
                  <a:lnTo>
                    <a:pt x="32043" y="7854931"/>
                  </a:lnTo>
                  <a:lnTo>
                    <a:pt x="18281" y="7809874"/>
                  </a:lnTo>
                  <a:lnTo>
                    <a:pt x="8239" y="7763320"/>
                  </a:lnTo>
                  <a:lnTo>
                    <a:pt x="2088" y="7715443"/>
                  </a:lnTo>
                  <a:lnTo>
                    <a:pt x="0" y="7666411"/>
                  </a:lnTo>
                  <a:lnTo>
                    <a:pt x="0" y="568561"/>
                  </a:lnTo>
                  <a:lnTo>
                    <a:pt x="2088" y="519529"/>
                  </a:lnTo>
                  <a:lnTo>
                    <a:pt x="8239" y="471649"/>
                  </a:lnTo>
                  <a:lnTo>
                    <a:pt x="18281" y="425095"/>
                  </a:lnTo>
                  <a:lnTo>
                    <a:pt x="32043" y="380036"/>
                  </a:lnTo>
                  <a:lnTo>
                    <a:pt x="49310" y="336755"/>
                  </a:lnTo>
                  <a:lnTo>
                    <a:pt x="70044" y="295089"/>
                  </a:lnTo>
                  <a:lnTo>
                    <a:pt x="93940" y="255544"/>
                  </a:lnTo>
                  <a:lnTo>
                    <a:pt x="120872" y="218179"/>
                  </a:lnTo>
                  <a:lnTo>
                    <a:pt x="150669" y="183165"/>
                  </a:lnTo>
                  <a:lnTo>
                    <a:pt x="183159" y="150674"/>
                  </a:lnTo>
                  <a:lnTo>
                    <a:pt x="218172" y="120876"/>
                  </a:lnTo>
                  <a:lnTo>
                    <a:pt x="255535" y="93943"/>
                  </a:lnTo>
                  <a:lnTo>
                    <a:pt x="295079" y="70046"/>
                  </a:lnTo>
                  <a:lnTo>
                    <a:pt x="336632" y="49356"/>
                  </a:lnTo>
                  <a:lnTo>
                    <a:pt x="380023" y="32044"/>
                  </a:lnTo>
                  <a:lnTo>
                    <a:pt x="425081" y="18281"/>
                  </a:lnTo>
                  <a:lnTo>
                    <a:pt x="471634" y="8239"/>
                  </a:lnTo>
                  <a:lnTo>
                    <a:pt x="519512" y="2088"/>
                  </a:lnTo>
                  <a:lnTo>
                    <a:pt x="568543" y="0"/>
                  </a:lnTo>
                  <a:lnTo>
                    <a:pt x="3464356" y="0"/>
                  </a:lnTo>
                  <a:lnTo>
                    <a:pt x="3513387" y="2088"/>
                  </a:lnTo>
                  <a:lnTo>
                    <a:pt x="3561265" y="8239"/>
                  </a:lnTo>
                  <a:lnTo>
                    <a:pt x="3607819" y="18281"/>
                  </a:lnTo>
                  <a:lnTo>
                    <a:pt x="3652876" y="32044"/>
                  </a:lnTo>
                  <a:lnTo>
                    <a:pt x="3696267" y="49356"/>
                  </a:lnTo>
                  <a:lnTo>
                    <a:pt x="3737820" y="70046"/>
                  </a:lnTo>
                  <a:lnTo>
                    <a:pt x="3777364" y="93943"/>
                  </a:lnTo>
                  <a:lnTo>
                    <a:pt x="3814728" y="120876"/>
                  </a:lnTo>
                  <a:lnTo>
                    <a:pt x="3849740" y="150674"/>
                  </a:lnTo>
                  <a:lnTo>
                    <a:pt x="3882230" y="183165"/>
                  </a:lnTo>
                  <a:lnTo>
                    <a:pt x="3904979" y="209897"/>
                  </a:lnTo>
                  <a:lnTo>
                    <a:pt x="548182" y="209897"/>
                  </a:lnTo>
                  <a:lnTo>
                    <a:pt x="498553" y="213549"/>
                  </a:lnTo>
                  <a:lnTo>
                    <a:pt x="451165" y="224154"/>
                  </a:lnTo>
                  <a:lnTo>
                    <a:pt x="406542" y="241191"/>
                  </a:lnTo>
                  <a:lnTo>
                    <a:pt x="365206" y="264134"/>
                  </a:lnTo>
                  <a:lnTo>
                    <a:pt x="327683" y="292460"/>
                  </a:lnTo>
                  <a:lnTo>
                    <a:pt x="294495" y="325647"/>
                  </a:lnTo>
                  <a:lnTo>
                    <a:pt x="266168" y="363169"/>
                  </a:lnTo>
                  <a:lnTo>
                    <a:pt x="243223" y="404503"/>
                  </a:lnTo>
                  <a:lnTo>
                    <a:pt x="226185" y="449126"/>
                  </a:lnTo>
                  <a:lnTo>
                    <a:pt x="215579" y="496514"/>
                  </a:lnTo>
                  <a:lnTo>
                    <a:pt x="211927" y="546143"/>
                  </a:lnTo>
                  <a:lnTo>
                    <a:pt x="211927" y="7699025"/>
                  </a:lnTo>
                  <a:lnTo>
                    <a:pt x="215579" y="7748653"/>
                  </a:lnTo>
                  <a:lnTo>
                    <a:pt x="226185" y="7796039"/>
                  </a:lnTo>
                  <a:lnTo>
                    <a:pt x="243223" y="7840660"/>
                  </a:lnTo>
                  <a:lnTo>
                    <a:pt x="266168" y="7881992"/>
                  </a:lnTo>
                  <a:lnTo>
                    <a:pt x="294495" y="7919511"/>
                  </a:lnTo>
                  <a:lnTo>
                    <a:pt x="327683" y="7952694"/>
                  </a:lnTo>
                  <a:lnTo>
                    <a:pt x="365206" y="7981018"/>
                  </a:lnTo>
                  <a:lnTo>
                    <a:pt x="406542" y="8003959"/>
                  </a:lnTo>
                  <a:lnTo>
                    <a:pt x="451165" y="8020994"/>
                  </a:lnTo>
                  <a:lnTo>
                    <a:pt x="498553" y="8031599"/>
                  </a:lnTo>
                  <a:lnTo>
                    <a:pt x="548182" y="8035250"/>
                  </a:lnTo>
                  <a:lnTo>
                    <a:pt x="3896311" y="8035250"/>
                  </a:lnTo>
                  <a:lnTo>
                    <a:pt x="3882230" y="8051795"/>
                  </a:lnTo>
                  <a:lnTo>
                    <a:pt x="3849740" y="8084285"/>
                  </a:lnTo>
                  <a:lnTo>
                    <a:pt x="3814728" y="8114082"/>
                  </a:lnTo>
                  <a:lnTo>
                    <a:pt x="3777364" y="8141014"/>
                  </a:lnTo>
                  <a:lnTo>
                    <a:pt x="3737820" y="8164910"/>
                  </a:lnTo>
                  <a:lnTo>
                    <a:pt x="3696267" y="8185600"/>
                  </a:lnTo>
                  <a:lnTo>
                    <a:pt x="3652876" y="8202911"/>
                  </a:lnTo>
                  <a:lnTo>
                    <a:pt x="3607819" y="8216674"/>
                  </a:lnTo>
                  <a:lnTo>
                    <a:pt x="3561265" y="8226716"/>
                  </a:lnTo>
                  <a:lnTo>
                    <a:pt x="3513387" y="8232866"/>
                  </a:lnTo>
                  <a:lnTo>
                    <a:pt x="3464356" y="8234955"/>
                  </a:lnTo>
                  <a:close/>
                </a:path>
                <a:path w="4033519" h="8235315">
                  <a:moveTo>
                    <a:pt x="2861127" y="491121"/>
                  </a:moveTo>
                  <a:lnTo>
                    <a:pt x="1175826" y="491121"/>
                  </a:lnTo>
                  <a:lnTo>
                    <a:pt x="1125698" y="484300"/>
                  </a:lnTo>
                  <a:lnTo>
                    <a:pt x="1080496" y="465082"/>
                  </a:lnTo>
                  <a:lnTo>
                    <a:pt x="1042088" y="435335"/>
                  </a:lnTo>
                  <a:lnTo>
                    <a:pt x="1012341" y="396928"/>
                  </a:lnTo>
                  <a:lnTo>
                    <a:pt x="993123" y="351728"/>
                  </a:lnTo>
                  <a:lnTo>
                    <a:pt x="986302" y="301602"/>
                  </a:lnTo>
                  <a:lnTo>
                    <a:pt x="986302" y="209897"/>
                  </a:lnTo>
                  <a:lnTo>
                    <a:pt x="3050651" y="209897"/>
                  </a:lnTo>
                  <a:lnTo>
                    <a:pt x="3050651" y="260844"/>
                  </a:lnTo>
                  <a:lnTo>
                    <a:pt x="2500426" y="260844"/>
                  </a:lnTo>
                  <a:lnTo>
                    <a:pt x="2481294" y="264793"/>
                  </a:lnTo>
                  <a:lnTo>
                    <a:pt x="2465028" y="275619"/>
                  </a:lnTo>
                  <a:lnTo>
                    <a:pt x="2463960" y="277148"/>
                  </a:lnTo>
                  <a:lnTo>
                    <a:pt x="1748485" y="277148"/>
                  </a:lnTo>
                  <a:lnTo>
                    <a:pt x="1735329" y="279695"/>
                  </a:lnTo>
                  <a:lnTo>
                    <a:pt x="1724276" y="286828"/>
                  </a:lnTo>
                  <a:lnTo>
                    <a:pt x="1716664" y="297781"/>
                  </a:lnTo>
                  <a:lnTo>
                    <a:pt x="1713829" y="311792"/>
                  </a:lnTo>
                  <a:lnTo>
                    <a:pt x="1716632" y="325647"/>
                  </a:lnTo>
                  <a:lnTo>
                    <a:pt x="1716664" y="325802"/>
                  </a:lnTo>
                  <a:lnTo>
                    <a:pt x="1724276" y="336755"/>
                  </a:lnTo>
                  <a:lnTo>
                    <a:pt x="1735329" y="343888"/>
                  </a:lnTo>
                  <a:lnTo>
                    <a:pt x="1748485" y="346435"/>
                  </a:lnTo>
                  <a:lnTo>
                    <a:pt x="2463239" y="346435"/>
                  </a:lnTo>
                  <a:lnTo>
                    <a:pt x="2464262" y="347964"/>
                  </a:lnTo>
                  <a:lnTo>
                    <a:pt x="2480432" y="358790"/>
                  </a:lnTo>
                  <a:lnTo>
                    <a:pt x="2500426" y="362739"/>
                  </a:lnTo>
                  <a:lnTo>
                    <a:pt x="3039149" y="362739"/>
                  </a:lnTo>
                  <a:lnTo>
                    <a:pt x="3024612" y="396928"/>
                  </a:lnTo>
                  <a:lnTo>
                    <a:pt x="2994865" y="435335"/>
                  </a:lnTo>
                  <a:lnTo>
                    <a:pt x="2956457" y="465082"/>
                  </a:lnTo>
                  <a:lnTo>
                    <a:pt x="2911255" y="484300"/>
                  </a:lnTo>
                  <a:lnTo>
                    <a:pt x="2861127" y="491121"/>
                  </a:lnTo>
                  <a:close/>
                </a:path>
                <a:path w="4033519" h="8235315">
                  <a:moveTo>
                    <a:pt x="3896311" y="8035250"/>
                  </a:moveTo>
                  <a:lnTo>
                    <a:pt x="3488801" y="8035250"/>
                  </a:lnTo>
                  <a:lnTo>
                    <a:pt x="3538430" y="8031599"/>
                  </a:lnTo>
                  <a:lnTo>
                    <a:pt x="3585818" y="8020994"/>
                  </a:lnTo>
                  <a:lnTo>
                    <a:pt x="3630442" y="8003959"/>
                  </a:lnTo>
                  <a:lnTo>
                    <a:pt x="3671777" y="7981018"/>
                  </a:lnTo>
                  <a:lnTo>
                    <a:pt x="3709301" y="7952694"/>
                  </a:lnTo>
                  <a:lnTo>
                    <a:pt x="3742488" y="7919511"/>
                  </a:lnTo>
                  <a:lnTo>
                    <a:pt x="3770816" y="7881992"/>
                  </a:lnTo>
                  <a:lnTo>
                    <a:pt x="3793761" y="7840660"/>
                  </a:lnTo>
                  <a:lnTo>
                    <a:pt x="3810798" y="7796039"/>
                  </a:lnTo>
                  <a:lnTo>
                    <a:pt x="3821405" y="7748653"/>
                  </a:lnTo>
                  <a:lnTo>
                    <a:pt x="3825057" y="7699025"/>
                  </a:lnTo>
                  <a:lnTo>
                    <a:pt x="3823014" y="7699025"/>
                  </a:lnTo>
                  <a:lnTo>
                    <a:pt x="3823014" y="546143"/>
                  </a:lnTo>
                  <a:lnTo>
                    <a:pt x="3819363" y="496514"/>
                  </a:lnTo>
                  <a:lnTo>
                    <a:pt x="3808756" y="449126"/>
                  </a:lnTo>
                  <a:lnTo>
                    <a:pt x="3791718" y="404503"/>
                  </a:lnTo>
                  <a:lnTo>
                    <a:pt x="3768774" y="363169"/>
                  </a:lnTo>
                  <a:lnTo>
                    <a:pt x="3740563" y="325802"/>
                  </a:lnTo>
                  <a:lnTo>
                    <a:pt x="3740446" y="325647"/>
                  </a:lnTo>
                  <a:lnTo>
                    <a:pt x="3707258" y="292460"/>
                  </a:lnTo>
                  <a:lnTo>
                    <a:pt x="3669735" y="264134"/>
                  </a:lnTo>
                  <a:lnTo>
                    <a:pt x="3628400" y="241191"/>
                  </a:lnTo>
                  <a:lnTo>
                    <a:pt x="3583776" y="224154"/>
                  </a:lnTo>
                  <a:lnTo>
                    <a:pt x="3536388" y="213549"/>
                  </a:lnTo>
                  <a:lnTo>
                    <a:pt x="3486759" y="209897"/>
                  </a:lnTo>
                  <a:lnTo>
                    <a:pt x="3904979" y="209897"/>
                  </a:lnTo>
                  <a:lnTo>
                    <a:pt x="3938959" y="255544"/>
                  </a:lnTo>
                  <a:lnTo>
                    <a:pt x="3962855" y="295089"/>
                  </a:lnTo>
                  <a:lnTo>
                    <a:pt x="3983589" y="336755"/>
                  </a:lnTo>
                  <a:lnTo>
                    <a:pt x="4000856" y="380036"/>
                  </a:lnTo>
                  <a:lnTo>
                    <a:pt x="4014619" y="425095"/>
                  </a:lnTo>
                  <a:lnTo>
                    <a:pt x="4024661" y="471649"/>
                  </a:lnTo>
                  <a:lnTo>
                    <a:pt x="4030811" y="519529"/>
                  </a:lnTo>
                  <a:lnTo>
                    <a:pt x="4032900" y="568561"/>
                  </a:lnTo>
                  <a:lnTo>
                    <a:pt x="4032900" y="7666411"/>
                  </a:lnTo>
                  <a:lnTo>
                    <a:pt x="4030811" y="7715443"/>
                  </a:lnTo>
                  <a:lnTo>
                    <a:pt x="4024661" y="7763320"/>
                  </a:lnTo>
                  <a:lnTo>
                    <a:pt x="4014619" y="7809874"/>
                  </a:lnTo>
                  <a:lnTo>
                    <a:pt x="4000856" y="7854931"/>
                  </a:lnTo>
                  <a:lnTo>
                    <a:pt x="3983545" y="7898322"/>
                  </a:lnTo>
                  <a:lnTo>
                    <a:pt x="3962855" y="7939875"/>
                  </a:lnTo>
                  <a:lnTo>
                    <a:pt x="3938959" y="7979419"/>
                  </a:lnTo>
                  <a:lnTo>
                    <a:pt x="3912027" y="8016783"/>
                  </a:lnTo>
                  <a:lnTo>
                    <a:pt x="3896311" y="8035250"/>
                  </a:lnTo>
                  <a:close/>
                </a:path>
                <a:path w="4033519" h="8235315">
                  <a:moveTo>
                    <a:pt x="3039149" y="362739"/>
                  </a:moveTo>
                  <a:lnTo>
                    <a:pt x="2500426" y="362739"/>
                  </a:lnTo>
                  <a:lnTo>
                    <a:pt x="2520425" y="358790"/>
                  </a:lnTo>
                  <a:lnTo>
                    <a:pt x="2536606" y="347964"/>
                  </a:lnTo>
                  <a:lnTo>
                    <a:pt x="2547438" y="331788"/>
                  </a:lnTo>
                  <a:lnTo>
                    <a:pt x="2551389" y="311792"/>
                  </a:lnTo>
                  <a:lnTo>
                    <a:pt x="2547438" y="291795"/>
                  </a:lnTo>
                  <a:lnTo>
                    <a:pt x="2536606" y="275619"/>
                  </a:lnTo>
                  <a:lnTo>
                    <a:pt x="2520425" y="264793"/>
                  </a:lnTo>
                  <a:lnTo>
                    <a:pt x="2500426" y="260844"/>
                  </a:lnTo>
                  <a:lnTo>
                    <a:pt x="3050651" y="260844"/>
                  </a:lnTo>
                  <a:lnTo>
                    <a:pt x="3050651" y="301602"/>
                  </a:lnTo>
                  <a:lnTo>
                    <a:pt x="3043830" y="351728"/>
                  </a:lnTo>
                  <a:lnTo>
                    <a:pt x="3039149" y="362739"/>
                  </a:lnTo>
                  <a:close/>
                </a:path>
                <a:path w="4033519" h="8235315">
                  <a:moveTo>
                    <a:pt x="2463239" y="346435"/>
                  </a:moveTo>
                  <a:lnTo>
                    <a:pt x="2237567" y="346435"/>
                  </a:lnTo>
                  <a:lnTo>
                    <a:pt x="2250705" y="343888"/>
                  </a:lnTo>
                  <a:lnTo>
                    <a:pt x="2261749" y="336755"/>
                  </a:lnTo>
                  <a:lnTo>
                    <a:pt x="2269358" y="325802"/>
                  </a:lnTo>
                  <a:lnTo>
                    <a:pt x="2272192" y="311792"/>
                  </a:lnTo>
                  <a:lnTo>
                    <a:pt x="2269358" y="297781"/>
                  </a:lnTo>
                  <a:lnTo>
                    <a:pt x="2261749" y="286828"/>
                  </a:lnTo>
                  <a:lnTo>
                    <a:pt x="2250705" y="279695"/>
                  </a:lnTo>
                  <a:lnTo>
                    <a:pt x="2237567" y="277148"/>
                  </a:lnTo>
                  <a:lnTo>
                    <a:pt x="2463960" y="277148"/>
                  </a:lnTo>
                  <a:lnTo>
                    <a:pt x="2453728" y="291795"/>
                  </a:lnTo>
                  <a:lnTo>
                    <a:pt x="2449494" y="311792"/>
                  </a:lnTo>
                  <a:lnTo>
                    <a:pt x="2453440" y="331788"/>
                  </a:lnTo>
                  <a:lnTo>
                    <a:pt x="2463239" y="34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262476" y="1700530"/>
              <a:ext cx="3611087" cy="782535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5764378" y="1767780"/>
              <a:ext cx="558800" cy="69850"/>
            </a:xfrm>
            <a:custGeom>
              <a:avLst/>
              <a:gdLst/>
              <a:ahLst/>
              <a:cxnLst/>
              <a:rect l="l" t="t" r="r" b="b"/>
              <a:pathLst>
                <a:path w="558800" h="69850">
                  <a:moveTo>
                    <a:pt x="523737" y="69287"/>
                  </a:moveTo>
                  <a:lnTo>
                    <a:pt x="34655" y="69287"/>
                  </a:lnTo>
                  <a:lnTo>
                    <a:pt x="21499" y="66739"/>
                  </a:lnTo>
                  <a:lnTo>
                    <a:pt x="10447" y="59607"/>
                  </a:lnTo>
                  <a:lnTo>
                    <a:pt x="2834" y="48653"/>
                  </a:lnTo>
                  <a:lnTo>
                    <a:pt x="0" y="34643"/>
                  </a:lnTo>
                  <a:lnTo>
                    <a:pt x="2834" y="20633"/>
                  </a:lnTo>
                  <a:lnTo>
                    <a:pt x="10447" y="9679"/>
                  </a:lnTo>
                  <a:lnTo>
                    <a:pt x="21499" y="2547"/>
                  </a:lnTo>
                  <a:lnTo>
                    <a:pt x="34655" y="0"/>
                  </a:lnTo>
                  <a:lnTo>
                    <a:pt x="523737" y="0"/>
                  </a:lnTo>
                  <a:lnTo>
                    <a:pt x="536876" y="2547"/>
                  </a:lnTo>
                  <a:lnTo>
                    <a:pt x="547919" y="9679"/>
                  </a:lnTo>
                  <a:lnTo>
                    <a:pt x="555528" y="20633"/>
                  </a:lnTo>
                  <a:lnTo>
                    <a:pt x="558363" y="34643"/>
                  </a:lnTo>
                  <a:lnTo>
                    <a:pt x="555528" y="48653"/>
                  </a:lnTo>
                  <a:lnTo>
                    <a:pt x="547919" y="59607"/>
                  </a:lnTo>
                  <a:lnTo>
                    <a:pt x="536876" y="66739"/>
                  </a:lnTo>
                  <a:lnTo>
                    <a:pt x="523737" y="6928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500043" y="1751477"/>
              <a:ext cx="101894" cy="10189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3964959" y="2550324"/>
              <a:ext cx="4204335" cy="1969135"/>
            </a:xfrm>
            <a:custGeom>
              <a:avLst/>
              <a:gdLst/>
              <a:ahLst/>
              <a:cxnLst/>
              <a:rect l="l" t="t" r="r" b="b"/>
              <a:pathLst>
                <a:path w="4204334" h="1969135">
                  <a:moveTo>
                    <a:pt x="44831" y="1349044"/>
                  </a:moveTo>
                  <a:lnTo>
                    <a:pt x="27495" y="1352613"/>
                  </a:lnTo>
                  <a:lnTo>
                    <a:pt x="13233" y="1362303"/>
                  </a:lnTo>
                  <a:lnTo>
                    <a:pt x="3556" y="1376565"/>
                  </a:lnTo>
                  <a:lnTo>
                    <a:pt x="0" y="1393888"/>
                  </a:lnTo>
                  <a:lnTo>
                    <a:pt x="0" y="1923719"/>
                  </a:lnTo>
                  <a:lnTo>
                    <a:pt x="3556" y="1941042"/>
                  </a:lnTo>
                  <a:lnTo>
                    <a:pt x="13233" y="1955317"/>
                  </a:lnTo>
                  <a:lnTo>
                    <a:pt x="27495" y="1964994"/>
                  </a:lnTo>
                  <a:lnTo>
                    <a:pt x="44831" y="1968550"/>
                  </a:lnTo>
                  <a:lnTo>
                    <a:pt x="44831" y="1349044"/>
                  </a:lnTo>
                  <a:close/>
                </a:path>
                <a:path w="4204334" h="1969135">
                  <a:moveTo>
                    <a:pt x="44831" y="597077"/>
                  </a:moveTo>
                  <a:lnTo>
                    <a:pt x="27495" y="600329"/>
                  </a:lnTo>
                  <a:lnTo>
                    <a:pt x="13233" y="609307"/>
                  </a:lnTo>
                  <a:lnTo>
                    <a:pt x="3556" y="622871"/>
                  </a:lnTo>
                  <a:lnTo>
                    <a:pt x="0" y="639864"/>
                  </a:lnTo>
                  <a:lnTo>
                    <a:pt x="0" y="1169733"/>
                  </a:lnTo>
                  <a:lnTo>
                    <a:pt x="3556" y="1187056"/>
                  </a:lnTo>
                  <a:lnTo>
                    <a:pt x="13233" y="1201318"/>
                  </a:lnTo>
                  <a:lnTo>
                    <a:pt x="27495" y="1210995"/>
                  </a:lnTo>
                  <a:lnTo>
                    <a:pt x="44831" y="1214564"/>
                  </a:lnTo>
                  <a:lnTo>
                    <a:pt x="44831" y="597077"/>
                  </a:lnTo>
                  <a:close/>
                </a:path>
                <a:path w="4204334" h="1969135">
                  <a:moveTo>
                    <a:pt x="44831" y="0"/>
                  </a:moveTo>
                  <a:lnTo>
                    <a:pt x="27495" y="3251"/>
                  </a:lnTo>
                  <a:lnTo>
                    <a:pt x="13233" y="12230"/>
                  </a:lnTo>
                  <a:lnTo>
                    <a:pt x="3556" y="25793"/>
                  </a:lnTo>
                  <a:lnTo>
                    <a:pt x="0" y="42799"/>
                  </a:lnTo>
                  <a:lnTo>
                    <a:pt x="0" y="297522"/>
                  </a:lnTo>
                  <a:lnTo>
                    <a:pt x="3556" y="314845"/>
                  </a:lnTo>
                  <a:lnTo>
                    <a:pt x="13233" y="329107"/>
                  </a:lnTo>
                  <a:lnTo>
                    <a:pt x="27495" y="338785"/>
                  </a:lnTo>
                  <a:lnTo>
                    <a:pt x="44831" y="342353"/>
                  </a:lnTo>
                  <a:lnTo>
                    <a:pt x="44831" y="0"/>
                  </a:lnTo>
                  <a:close/>
                </a:path>
                <a:path w="4204334" h="1969135">
                  <a:moveTo>
                    <a:pt x="4204068" y="845705"/>
                  </a:moveTo>
                  <a:lnTo>
                    <a:pt x="4200512" y="828382"/>
                  </a:lnTo>
                  <a:lnTo>
                    <a:pt x="4190835" y="814120"/>
                  </a:lnTo>
                  <a:lnTo>
                    <a:pt x="4176572" y="804430"/>
                  </a:lnTo>
                  <a:lnTo>
                    <a:pt x="4159237" y="800862"/>
                  </a:lnTo>
                  <a:lnTo>
                    <a:pt x="4159237" y="1793328"/>
                  </a:lnTo>
                  <a:lnTo>
                    <a:pt x="4176572" y="1789760"/>
                  </a:lnTo>
                  <a:lnTo>
                    <a:pt x="4190835" y="1780070"/>
                  </a:lnTo>
                  <a:lnTo>
                    <a:pt x="4200512" y="1765808"/>
                  </a:lnTo>
                  <a:lnTo>
                    <a:pt x="4204068" y="1748485"/>
                  </a:lnTo>
                  <a:lnTo>
                    <a:pt x="4204068" y="8457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009797" y="1449875"/>
              <a:ext cx="4114800" cy="8316595"/>
            </a:xfrm>
            <a:custGeom>
              <a:avLst/>
              <a:gdLst/>
              <a:ahLst/>
              <a:cxnLst/>
              <a:rect l="l" t="t" r="r" b="b"/>
              <a:pathLst>
                <a:path w="4114800" h="8316595">
                  <a:moveTo>
                    <a:pt x="3505108" y="8316494"/>
                  </a:moveTo>
                  <a:lnTo>
                    <a:pt x="609295" y="8316494"/>
                  </a:lnTo>
                  <a:lnTo>
                    <a:pt x="561715" y="8314659"/>
                  </a:lnTo>
                  <a:lnTo>
                    <a:pt x="515130" y="8309245"/>
                  </a:lnTo>
                  <a:lnTo>
                    <a:pt x="469677" y="8300387"/>
                  </a:lnTo>
                  <a:lnTo>
                    <a:pt x="425491" y="8288223"/>
                  </a:lnTo>
                  <a:lnTo>
                    <a:pt x="382708" y="8272887"/>
                  </a:lnTo>
                  <a:lnTo>
                    <a:pt x="341464" y="8254515"/>
                  </a:lnTo>
                  <a:lnTo>
                    <a:pt x="301896" y="8233244"/>
                  </a:lnTo>
                  <a:lnTo>
                    <a:pt x="264139" y="8209210"/>
                  </a:lnTo>
                  <a:lnTo>
                    <a:pt x="228329" y="8182548"/>
                  </a:lnTo>
                  <a:lnTo>
                    <a:pt x="194602" y="8153395"/>
                  </a:lnTo>
                  <a:lnTo>
                    <a:pt x="163095" y="8121887"/>
                  </a:lnTo>
                  <a:lnTo>
                    <a:pt x="133943" y="8088159"/>
                  </a:lnTo>
                  <a:lnTo>
                    <a:pt x="107282" y="8052348"/>
                  </a:lnTo>
                  <a:lnTo>
                    <a:pt x="83248" y="8014589"/>
                  </a:lnTo>
                  <a:lnTo>
                    <a:pt x="61978" y="7975018"/>
                  </a:lnTo>
                  <a:lnTo>
                    <a:pt x="43607" y="7933772"/>
                  </a:lnTo>
                  <a:lnTo>
                    <a:pt x="28271" y="7890987"/>
                  </a:lnTo>
                  <a:lnTo>
                    <a:pt x="16106" y="7846798"/>
                  </a:lnTo>
                  <a:lnTo>
                    <a:pt x="7249" y="7801341"/>
                  </a:lnTo>
                  <a:lnTo>
                    <a:pt x="1834" y="7754752"/>
                  </a:lnTo>
                  <a:lnTo>
                    <a:pt x="78" y="7709211"/>
                  </a:lnTo>
                  <a:lnTo>
                    <a:pt x="0" y="609318"/>
                  </a:lnTo>
                  <a:lnTo>
                    <a:pt x="761" y="578464"/>
                  </a:lnTo>
                  <a:lnTo>
                    <a:pt x="6866" y="516756"/>
                  </a:lnTo>
                  <a:lnTo>
                    <a:pt x="15300" y="472082"/>
                  </a:lnTo>
                  <a:lnTo>
                    <a:pt x="26487" y="427950"/>
                  </a:lnTo>
                  <a:lnTo>
                    <a:pt x="42268" y="386173"/>
                  </a:lnTo>
                  <a:lnTo>
                    <a:pt x="61112" y="344395"/>
                  </a:lnTo>
                  <a:lnTo>
                    <a:pt x="82037" y="305996"/>
                  </a:lnTo>
                  <a:lnTo>
                    <a:pt x="105194" y="268996"/>
                  </a:lnTo>
                  <a:lnTo>
                    <a:pt x="135186" y="226584"/>
                  </a:lnTo>
                  <a:lnTo>
                    <a:pt x="164101" y="192958"/>
                  </a:lnTo>
                  <a:lnTo>
                    <a:pt x="190012" y="167804"/>
                  </a:lnTo>
                  <a:lnTo>
                    <a:pt x="211409" y="148063"/>
                  </a:lnTo>
                  <a:lnTo>
                    <a:pt x="262567" y="108045"/>
                  </a:lnTo>
                  <a:lnTo>
                    <a:pt x="305820" y="80812"/>
                  </a:lnTo>
                  <a:lnTo>
                    <a:pt x="351602" y="57114"/>
                  </a:lnTo>
                  <a:lnTo>
                    <a:pt x="399653" y="37189"/>
                  </a:lnTo>
                  <a:lnTo>
                    <a:pt x="449710" y="21277"/>
                  </a:lnTo>
                  <a:lnTo>
                    <a:pt x="501511" y="9615"/>
                  </a:lnTo>
                  <a:lnTo>
                    <a:pt x="555413" y="2359"/>
                  </a:lnTo>
                  <a:lnTo>
                    <a:pt x="556655" y="2359"/>
                  </a:lnTo>
                  <a:lnTo>
                    <a:pt x="609295" y="0"/>
                  </a:lnTo>
                  <a:lnTo>
                    <a:pt x="3507120" y="0"/>
                  </a:lnTo>
                  <a:lnTo>
                    <a:pt x="3561539" y="2359"/>
                  </a:lnTo>
                  <a:lnTo>
                    <a:pt x="3614621" y="9329"/>
                  </a:lnTo>
                  <a:lnTo>
                    <a:pt x="3666175" y="20740"/>
                  </a:lnTo>
                  <a:lnTo>
                    <a:pt x="3716011" y="36426"/>
                  </a:lnTo>
                  <a:lnTo>
                    <a:pt x="3726497" y="40757"/>
                  </a:lnTo>
                  <a:lnTo>
                    <a:pt x="609295" y="40757"/>
                  </a:lnTo>
                  <a:lnTo>
                    <a:pt x="560264" y="42845"/>
                  </a:lnTo>
                  <a:lnTo>
                    <a:pt x="512386" y="48998"/>
                  </a:lnTo>
                  <a:lnTo>
                    <a:pt x="465832" y="59046"/>
                  </a:lnTo>
                  <a:lnTo>
                    <a:pt x="420775" y="72820"/>
                  </a:lnTo>
                  <a:lnTo>
                    <a:pt x="377384" y="90150"/>
                  </a:lnTo>
                  <a:lnTo>
                    <a:pt x="335831" y="110868"/>
                  </a:lnTo>
                  <a:lnTo>
                    <a:pt x="296287" y="134802"/>
                  </a:lnTo>
                  <a:lnTo>
                    <a:pt x="258923" y="161786"/>
                  </a:lnTo>
                  <a:lnTo>
                    <a:pt x="223911" y="191648"/>
                  </a:lnTo>
                  <a:lnTo>
                    <a:pt x="191421" y="224219"/>
                  </a:lnTo>
                  <a:lnTo>
                    <a:pt x="161624" y="259331"/>
                  </a:lnTo>
                  <a:lnTo>
                    <a:pt x="134692" y="296814"/>
                  </a:lnTo>
                  <a:lnTo>
                    <a:pt x="110796" y="336499"/>
                  </a:lnTo>
                  <a:lnTo>
                    <a:pt x="90106" y="378215"/>
                  </a:lnTo>
                  <a:lnTo>
                    <a:pt x="72795" y="421795"/>
                  </a:lnTo>
                  <a:lnTo>
                    <a:pt x="59032" y="467068"/>
                  </a:lnTo>
                  <a:lnTo>
                    <a:pt x="48990" y="513865"/>
                  </a:lnTo>
                  <a:lnTo>
                    <a:pt x="42840" y="562017"/>
                  </a:lnTo>
                  <a:lnTo>
                    <a:pt x="40837" y="609318"/>
                  </a:lnTo>
                  <a:lnTo>
                    <a:pt x="40751" y="7709211"/>
                  </a:lnTo>
                  <a:lnTo>
                    <a:pt x="42840" y="7758242"/>
                  </a:lnTo>
                  <a:lnTo>
                    <a:pt x="48990" y="7806120"/>
                  </a:lnTo>
                  <a:lnTo>
                    <a:pt x="59032" y="7852673"/>
                  </a:lnTo>
                  <a:lnTo>
                    <a:pt x="72795" y="7897731"/>
                  </a:lnTo>
                  <a:lnTo>
                    <a:pt x="90106" y="7941121"/>
                  </a:lnTo>
                  <a:lnTo>
                    <a:pt x="110796" y="7982674"/>
                  </a:lnTo>
                  <a:lnTo>
                    <a:pt x="134692" y="8022218"/>
                  </a:lnTo>
                  <a:lnTo>
                    <a:pt x="161624" y="8059582"/>
                  </a:lnTo>
                  <a:lnTo>
                    <a:pt x="191421" y="8094595"/>
                  </a:lnTo>
                  <a:lnTo>
                    <a:pt x="223911" y="8127085"/>
                  </a:lnTo>
                  <a:lnTo>
                    <a:pt x="258923" y="8156881"/>
                  </a:lnTo>
                  <a:lnTo>
                    <a:pt x="296287" y="8183813"/>
                  </a:lnTo>
                  <a:lnTo>
                    <a:pt x="335831" y="8207710"/>
                  </a:lnTo>
                  <a:lnTo>
                    <a:pt x="377384" y="8228399"/>
                  </a:lnTo>
                  <a:lnTo>
                    <a:pt x="420775" y="8245711"/>
                  </a:lnTo>
                  <a:lnTo>
                    <a:pt x="465832" y="8259473"/>
                  </a:lnTo>
                  <a:lnTo>
                    <a:pt x="512386" y="8269515"/>
                  </a:lnTo>
                  <a:lnTo>
                    <a:pt x="560264" y="8275666"/>
                  </a:lnTo>
                  <a:lnTo>
                    <a:pt x="609295" y="8277754"/>
                  </a:lnTo>
                  <a:lnTo>
                    <a:pt x="3718116" y="8277754"/>
                  </a:lnTo>
                  <a:lnTo>
                    <a:pt x="3688912" y="8288223"/>
                  </a:lnTo>
                  <a:lnTo>
                    <a:pt x="3644726" y="8300387"/>
                  </a:lnTo>
                  <a:lnTo>
                    <a:pt x="3599272" y="8309245"/>
                  </a:lnTo>
                  <a:lnTo>
                    <a:pt x="3552688" y="8314659"/>
                  </a:lnTo>
                  <a:lnTo>
                    <a:pt x="3505108" y="8316494"/>
                  </a:lnTo>
                  <a:close/>
                </a:path>
                <a:path w="4114800" h="8316595">
                  <a:moveTo>
                    <a:pt x="3718116" y="8277754"/>
                  </a:moveTo>
                  <a:lnTo>
                    <a:pt x="3505108" y="8277754"/>
                  </a:lnTo>
                  <a:lnTo>
                    <a:pt x="3554139" y="8275666"/>
                  </a:lnTo>
                  <a:lnTo>
                    <a:pt x="3602017" y="8269515"/>
                  </a:lnTo>
                  <a:lnTo>
                    <a:pt x="3648570" y="8259473"/>
                  </a:lnTo>
                  <a:lnTo>
                    <a:pt x="3693628" y="8245711"/>
                  </a:lnTo>
                  <a:lnTo>
                    <a:pt x="3737019" y="8228399"/>
                  </a:lnTo>
                  <a:lnTo>
                    <a:pt x="3778572" y="8207710"/>
                  </a:lnTo>
                  <a:lnTo>
                    <a:pt x="3818116" y="8183813"/>
                  </a:lnTo>
                  <a:lnTo>
                    <a:pt x="3855479" y="8156881"/>
                  </a:lnTo>
                  <a:lnTo>
                    <a:pt x="3890492" y="8127085"/>
                  </a:lnTo>
                  <a:lnTo>
                    <a:pt x="3922982" y="8094595"/>
                  </a:lnTo>
                  <a:lnTo>
                    <a:pt x="3952779" y="8059582"/>
                  </a:lnTo>
                  <a:lnTo>
                    <a:pt x="3979711" y="8022218"/>
                  </a:lnTo>
                  <a:lnTo>
                    <a:pt x="4003607" y="7982674"/>
                  </a:lnTo>
                  <a:lnTo>
                    <a:pt x="4024297" y="7941121"/>
                  </a:lnTo>
                  <a:lnTo>
                    <a:pt x="4041608" y="7897731"/>
                  </a:lnTo>
                  <a:lnTo>
                    <a:pt x="4055370" y="7852673"/>
                  </a:lnTo>
                  <a:lnTo>
                    <a:pt x="4065412" y="7806120"/>
                  </a:lnTo>
                  <a:lnTo>
                    <a:pt x="4071563" y="7758242"/>
                  </a:lnTo>
                  <a:lnTo>
                    <a:pt x="4073651" y="7709211"/>
                  </a:lnTo>
                  <a:lnTo>
                    <a:pt x="4073651" y="609318"/>
                  </a:lnTo>
                  <a:lnTo>
                    <a:pt x="4071637" y="562017"/>
                  </a:lnTo>
                  <a:lnTo>
                    <a:pt x="4065412" y="512407"/>
                  </a:lnTo>
                  <a:lnTo>
                    <a:pt x="4055370" y="465852"/>
                  </a:lnTo>
                  <a:lnTo>
                    <a:pt x="4041608" y="420793"/>
                  </a:lnTo>
                  <a:lnTo>
                    <a:pt x="4024297" y="377401"/>
                  </a:lnTo>
                  <a:lnTo>
                    <a:pt x="4003607" y="335846"/>
                  </a:lnTo>
                  <a:lnTo>
                    <a:pt x="3979711" y="296301"/>
                  </a:lnTo>
                  <a:lnTo>
                    <a:pt x="3952779" y="258936"/>
                  </a:lnTo>
                  <a:lnTo>
                    <a:pt x="3922982" y="223922"/>
                  </a:lnTo>
                  <a:lnTo>
                    <a:pt x="3890492" y="191431"/>
                  </a:lnTo>
                  <a:lnTo>
                    <a:pt x="3855479" y="161634"/>
                  </a:lnTo>
                  <a:lnTo>
                    <a:pt x="3818257" y="134802"/>
                  </a:lnTo>
                  <a:lnTo>
                    <a:pt x="3778678" y="110868"/>
                  </a:lnTo>
                  <a:lnTo>
                    <a:pt x="3737093" y="90150"/>
                  </a:lnTo>
                  <a:lnTo>
                    <a:pt x="3693675" y="72820"/>
                  </a:lnTo>
                  <a:lnTo>
                    <a:pt x="3648597" y="59046"/>
                  </a:lnTo>
                  <a:lnTo>
                    <a:pt x="3602028" y="48998"/>
                  </a:lnTo>
                  <a:lnTo>
                    <a:pt x="3554142" y="42845"/>
                  </a:lnTo>
                  <a:lnTo>
                    <a:pt x="3505108" y="40757"/>
                  </a:lnTo>
                  <a:lnTo>
                    <a:pt x="3726497" y="40757"/>
                  </a:lnTo>
                  <a:lnTo>
                    <a:pt x="3763935" y="56219"/>
                  </a:lnTo>
                  <a:lnTo>
                    <a:pt x="3809759" y="79953"/>
                  </a:lnTo>
                  <a:lnTo>
                    <a:pt x="3853290" y="107460"/>
                  </a:lnTo>
                  <a:lnTo>
                    <a:pt x="3894338" y="138573"/>
                  </a:lnTo>
                  <a:lnTo>
                    <a:pt x="3926433" y="166944"/>
                  </a:lnTo>
                  <a:lnTo>
                    <a:pt x="3966415" y="210154"/>
                  </a:lnTo>
                  <a:lnTo>
                    <a:pt x="3994190" y="244543"/>
                  </a:lnTo>
                  <a:lnTo>
                    <a:pt x="4019106" y="281223"/>
                  </a:lnTo>
                  <a:lnTo>
                    <a:pt x="4041815" y="318159"/>
                  </a:lnTo>
                  <a:lnTo>
                    <a:pt x="4064423" y="364615"/>
                  </a:lnTo>
                  <a:lnTo>
                    <a:pt x="4081110" y="406583"/>
                  </a:lnTo>
                  <a:lnTo>
                    <a:pt x="4095826" y="457498"/>
                  </a:lnTo>
                  <a:lnTo>
                    <a:pt x="4107537" y="516469"/>
                  </a:lnTo>
                  <a:lnTo>
                    <a:pt x="4113642" y="577603"/>
                  </a:lnTo>
                  <a:lnTo>
                    <a:pt x="4114403" y="609318"/>
                  </a:lnTo>
                  <a:lnTo>
                    <a:pt x="4114324" y="7709211"/>
                  </a:lnTo>
                  <a:lnTo>
                    <a:pt x="4112568" y="7754752"/>
                  </a:lnTo>
                  <a:lnTo>
                    <a:pt x="4107154" y="7801341"/>
                  </a:lnTo>
                  <a:lnTo>
                    <a:pt x="4098297" y="7846798"/>
                  </a:lnTo>
                  <a:lnTo>
                    <a:pt x="4086132" y="7890987"/>
                  </a:lnTo>
                  <a:lnTo>
                    <a:pt x="4070796" y="7933772"/>
                  </a:lnTo>
                  <a:lnTo>
                    <a:pt x="4052425" y="7975018"/>
                  </a:lnTo>
                  <a:lnTo>
                    <a:pt x="4031154" y="8014589"/>
                  </a:lnTo>
                  <a:lnTo>
                    <a:pt x="4007121" y="8052348"/>
                  </a:lnTo>
                  <a:lnTo>
                    <a:pt x="3980460" y="8088159"/>
                  </a:lnTo>
                  <a:lnTo>
                    <a:pt x="3951308" y="8121887"/>
                  </a:lnTo>
                  <a:lnTo>
                    <a:pt x="3919800" y="8153395"/>
                  </a:lnTo>
                  <a:lnTo>
                    <a:pt x="3886074" y="8182548"/>
                  </a:lnTo>
                  <a:lnTo>
                    <a:pt x="3850264" y="8209210"/>
                  </a:lnTo>
                  <a:lnTo>
                    <a:pt x="3812507" y="8233244"/>
                  </a:lnTo>
                  <a:lnTo>
                    <a:pt x="3772938" y="8254515"/>
                  </a:lnTo>
                  <a:lnTo>
                    <a:pt x="3731695" y="8272887"/>
                  </a:lnTo>
                  <a:lnTo>
                    <a:pt x="3718116" y="827775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14536714" y="429030"/>
            <a:ext cx="237363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20" dirty="0">
                <a:solidFill>
                  <a:srgbClr val="231F20"/>
                </a:solidFill>
                <a:latin typeface="Tahoma"/>
                <a:cs typeface="Tahoma"/>
              </a:rPr>
              <a:t>Messages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751466" y="88769"/>
            <a:ext cx="3733800" cy="1322070"/>
          </a:xfrm>
          <a:custGeom>
            <a:avLst/>
            <a:gdLst/>
            <a:ahLst/>
            <a:cxnLst/>
            <a:rect l="l" t="t" r="r" b="b"/>
            <a:pathLst>
              <a:path w="3733800" h="1322070">
                <a:moveTo>
                  <a:pt x="3594165" y="1321811"/>
                </a:moveTo>
                <a:lnTo>
                  <a:pt x="142875" y="1321811"/>
                </a:lnTo>
                <a:lnTo>
                  <a:pt x="97714" y="1314527"/>
                </a:lnTo>
                <a:lnTo>
                  <a:pt x="58494" y="1294244"/>
                </a:lnTo>
                <a:lnTo>
                  <a:pt x="27566" y="1263315"/>
                </a:lnTo>
                <a:lnTo>
                  <a:pt x="7283" y="1224095"/>
                </a:lnTo>
                <a:lnTo>
                  <a:pt x="0" y="1178936"/>
                </a:lnTo>
                <a:lnTo>
                  <a:pt x="0" y="142875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4" y="7283"/>
                </a:lnTo>
                <a:lnTo>
                  <a:pt x="142875" y="0"/>
                </a:lnTo>
                <a:lnTo>
                  <a:pt x="3594165" y="0"/>
                </a:lnTo>
                <a:lnTo>
                  <a:pt x="3639324" y="7283"/>
                </a:lnTo>
                <a:lnTo>
                  <a:pt x="3678541" y="27566"/>
                </a:lnTo>
                <a:lnTo>
                  <a:pt x="3709465" y="58494"/>
                </a:lnTo>
                <a:lnTo>
                  <a:pt x="3729743" y="97715"/>
                </a:lnTo>
                <a:lnTo>
                  <a:pt x="3733800" y="122875"/>
                </a:lnTo>
                <a:lnTo>
                  <a:pt x="3733800" y="1198935"/>
                </a:lnTo>
                <a:lnTo>
                  <a:pt x="3709465" y="1263315"/>
                </a:lnTo>
                <a:lnTo>
                  <a:pt x="3678541" y="1294244"/>
                </a:lnTo>
                <a:lnTo>
                  <a:pt x="3639324" y="1314527"/>
                </a:lnTo>
                <a:lnTo>
                  <a:pt x="3594165" y="13218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3846586" y="422714"/>
            <a:ext cx="154686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175" dirty="0">
                <a:solidFill>
                  <a:srgbClr val="000000"/>
                </a:solidFill>
                <a:latin typeface="Arial Black"/>
                <a:cs typeface="Arial Black"/>
              </a:rPr>
              <a:t>sender</a:t>
            </a:r>
          </a:p>
        </p:txBody>
      </p:sp>
      <p:sp>
        <p:nvSpPr>
          <p:cNvPr id="34" name="object 34"/>
          <p:cNvSpPr/>
          <p:nvPr/>
        </p:nvSpPr>
        <p:spPr>
          <a:xfrm>
            <a:off x="9005041" y="178703"/>
            <a:ext cx="3733800" cy="1142365"/>
          </a:xfrm>
          <a:custGeom>
            <a:avLst/>
            <a:gdLst/>
            <a:ahLst/>
            <a:cxnLst/>
            <a:rect l="l" t="t" r="r" b="b"/>
            <a:pathLst>
              <a:path w="3733800" h="1142365">
                <a:moveTo>
                  <a:pt x="3594171" y="1141942"/>
                </a:moveTo>
                <a:lnTo>
                  <a:pt x="142890" y="1141942"/>
                </a:lnTo>
                <a:lnTo>
                  <a:pt x="97727" y="1134658"/>
                </a:lnTo>
                <a:lnTo>
                  <a:pt x="58502" y="1114376"/>
                </a:lnTo>
                <a:lnTo>
                  <a:pt x="27570" y="1083447"/>
                </a:lnTo>
                <a:lnTo>
                  <a:pt x="7284" y="1044227"/>
                </a:lnTo>
                <a:lnTo>
                  <a:pt x="0" y="999067"/>
                </a:lnTo>
                <a:lnTo>
                  <a:pt x="0" y="142875"/>
                </a:lnTo>
                <a:lnTo>
                  <a:pt x="7284" y="97715"/>
                </a:lnTo>
                <a:lnTo>
                  <a:pt x="27570" y="58494"/>
                </a:lnTo>
                <a:lnTo>
                  <a:pt x="58502" y="27566"/>
                </a:lnTo>
                <a:lnTo>
                  <a:pt x="97727" y="7283"/>
                </a:lnTo>
                <a:lnTo>
                  <a:pt x="142890" y="0"/>
                </a:lnTo>
                <a:lnTo>
                  <a:pt x="3594171" y="0"/>
                </a:lnTo>
                <a:lnTo>
                  <a:pt x="3648837" y="10875"/>
                </a:lnTo>
                <a:lnTo>
                  <a:pt x="3695181" y="41847"/>
                </a:lnTo>
                <a:lnTo>
                  <a:pt x="3726164" y="88199"/>
                </a:lnTo>
                <a:lnTo>
                  <a:pt x="3733800" y="113343"/>
                </a:lnTo>
                <a:lnTo>
                  <a:pt x="3733800" y="1019104"/>
                </a:lnTo>
                <a:lnTo>
                  <a:pt x="3709471" y="1083447"/>
                </a:lnTo>
                <a:lnTo>
                  <a:pt x="3678548" y="1114376"/>
                </a:lnTo>
                <a:lnTo>
                  <a:pt x="3639331" y="1134658"/>
                </a:lnTo>
                <a:lnTo>
                  <a:pt x="3594171" y="11419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9956725" y="422714"/>
            <a:ext cx="183388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spc="-190" dirty="0">
                <a:latin typeface="Arial Black"/>
                <a:cs typeface="Arial Black"/>
              </a:rPr>
              <a:t>receiver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91409" y="89189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5"/>
                </a:moveTo>
                <a:lnTo>
                  <a:pt x="1964" y="439709"/>
                </a:lnTo>
                <a:lnTo>
                  <a:pt x="7528" y="398723"/>
                </a:lnTo>
                <a:lnTo>
                  <a:pt x="16202" y="358807"/>
                </a:lnTo>
                <a:lnTo>
                  <a:pt x="27492" y="320692"/>
                </a:lnTo>
                <a:lnTo>
                  <a:pt x="44396" y="278907"/>
                </a:lnTo>
                <a:lnTo>
                  <a:pt x="65060" y="239195"/>
                </a:lnTo>
                <a:lnTo>
                  <a:pt x="89322" y="201769"/>
                </a:lnTo>
                <a:lnTo>
                  <a:pt x="117018" y="166841"/>
                </a:lnTo>
                <a:lnTo>
                  <a:pt x="147984" y="134625"/>
                </a:lnTo>
                <a:lnTo>
                  <a:pt x="182057" y="105332"/>
                </a:lnTo>
                <a:lnTo>
                  <a:pt x="219073" y="79175"/>
                </a:lnTo>
                <a:lnTo>
                  <a:pt x="258868" y="56367"/>
                </a:lnTo>
                <a:lnTo>
                  <a:pt x="301279" y="37121"/>
                </a:lnTo>
                <a:lnTo>
                  <a:pt x="346142" y="21648"/>
                </a:lnTo>
                <a:lnTo>
                  <a:pt x="393293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6"/>
                </a:lnTo>
                <a:lnTo>
                  <a:pt x="489386" y="961556"/>
                </a:lnTo>
                <a:lnTo>
                  <a:pt x="439313" y="958646"/>
                </a:lnTo>
                <a:lnTo>
                  <a:pt x="391018" y="951269"/>
                </a:lnTo>
                <a:lnTo>
                  <a:pt x="344676" y="939652"/>
                </a:lnTo>
                <a:lnTo>
                  <a:pt x="300460" y="924027"/>
                </a:lnTo>
                <a:lnTo>
                  <a:pt x="258544" y="904621"/>
                </a:lnTo>
                <a:lnTo>
                  <a:pt x="219105" y="881666"/>
                </a:lnTo>
                <a:lnTo>
                  <a:pt x="182314" y="855390"/>
                </a:lnTo>
                <a:lnTo>
                  <a:pt x="148348" y="826024"/>
                </a:lnTo>
                <a:lnTo>
                  <a:pt x="117380" y="793796"/>
                </a:lnTo>
                <a:lnTo>
                  <a:pt x="89584" y="758936"/>
                </a:lnTo>
                <a:lnTo>
                  <a:pt x="65135" y="721675"/>
                </a:lnTo>
                <a:lnTo>
                  <a:pt x="44207" y="682240"/>
                </a:lnTo>
                <a:lnTo>
                  <a:pt x="26974" y="640863"/>
                </a:lnTo>
                <a:lnTo>
                  <a:pt x="26456" y="639827"/>
                </a:lnTo>
                <a:lnTo>
                  <a:pt x="26456" y="638788"/>
                </a:lnTo>
                <a:lnTo>
                  <a:pt x="25938" y="637751"/>
                </a:lnTo>
                <a:lnTo>
                  <a:pt x="14877" y="600421"/>
                </a:lnTo>
                <a:lnTo>
                  <a:pt x="6739" y="561729"/>
                </a:lnTo>
                <a:lnTo>
                  <a:pt x="1716" y="521869"/>
                </a:lnTo>
                <a:lnTo>
                  <a:pt x="0" y="481035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838986" y="835374"/>
            <a:ext cx="4538980" cy="8978900"/>
            <a:chOff x="2838986" y="835374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2931389" y="879378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194" y="8890619"/>
                  </a:moveTo>
                  <a:lnTo>
                    <a:pt x="613830" y="8890619"/>
                  </a:lnTo>
                  <a:lnTo>
                    <a:pt x="565885" y="8888771"/>
                  </a:lnTo>
                  <a:lnTo>
                    <a:pt x="518944" y="8883318"/>
                  </a:lnTo>
                  <a:lnTo>
                    <a:pt x="473145" y="8874397"/>
                  </a:lnTo>
                  <a:lnTo>
                    <a:pt x="428625" y="8862144"/>
                  </a:lnTo>
                  <a:lnTo>
                    <a:pt x="385520" y="8846698"/>
                  </a:lnTo>
                  <a:lnTo>
                    <a:pt x="343968" y="8828193"/>
                  </a:lnTo>
                  <a:lnTo>
                    <a:pt x="304104" y="8806768"/>
                  </a:lnTo>
                  <a:lnTo>
                    <a:pt x="266066" y="8782560"/>
                  </a:lnTo>
                  <a:lnTo>
                    <a:pt x="229992" y="8755704"/>
                  </a:lnTo>
                  <a:lnTo>
                    <a:pt x="196016" y="8726338"/>
                  </a:lnTo>
                  <a:lnTo>
                    <a:pt x="164278" y="8694599"/>
                  </a:lnTo>
                  <a:lnTo>
                    <a:pt x="134912" y="8660623"/>
                  </a:lnTo>
                  <a:lnTo>
                    <a:pt x="108057" y="8624548"/>
                  </a:lnTo>
                  <a:lnTo>
                    <a:pt x="83848" y="8586510"/>
                  </a:lnTo>
                  <a:lnTo>
                    <a:pt x="62424" y="8546646"/>
                  </a:lnTo>
                  <a:lnTo>
                    <a:pt x="43920" y="8505093"/>
                  </a:lnTo>
                  <a:lnTo>
                    <a:pt x="28473" y="8461988"/>
                  </a:lnTo>
                  <a:lnTo>
                    <a:pt x="16221" y="8417467"/>
                  </a:lnTo>
                  <a:lnTo>
                    <a:pt x="7300" y="8371668"/>
                  </a:lnTo>
                  <a:lnTo>
                    <a:pt x="1848" y="8324728"/>
                  </a:lnTo>
                  <a:lnTo>
                    <a:pt x="0" y="8276782"/>
                  </a:lnTo>
                  <a:lnTo>
                    <a:pt x="0" y="613827"/>
                  </a:lnTo>
                  <a:lnTo>
                    <a:pt x="1848" y="565882"/>
                  </a:lnTo>
                  <a:lnTo>
                    <a:pt x="7300" y="518941"/>
                  </a:lnTo>
                  <a:lnTo>
                    <a:pt x="16221" y="473142"/>
                  </a:lnTo>
                  <a:lnTo>
                    <a:pt x="28473" y="428622"/>
                  </a:lnTo>
                  <a:lnTo>
                    <a:pt x="43920" y="385518"/>
                  </a:lnTo>
                  <a:lnTo>
                    <a:pt x="62424" y="343965"/>
                  </a:lnTo>
                  <a:lnTo>
                    <a:pt x="83848" y="304102"/>
                  </a:lnTo>
                  <a:lnTo>
                    <a:pt x="108057" y="266064"/>
                  </a:lnTo>
                  <a:lnTo>
                    <a:pt x="134965" y="229928"/>
                  </a:lnTo>
                  <a:lnTo>
                    <a:pt x="164278" y="196015"/>
                  </a:lnTo>
                  <a:lnTo>
                    <a:pt x="196016" y="164276"/>
                  </a:lnTo>
                  <a:lnTo>
                    <a:pt x="229992" y="134911"/>
                  </a:lnTo>
                  <a:lnTo>
                    <a:pt x="266066" y="108056"/>
                  </a:lnTo>
                  <a:lnTo>
                    <a:pt x="304104" y="83848"/>
                  </a:lnTo>
                  <a:lnTo>
                    <a:pt x="343968" y="62423"/>
                  </a:lnTo>
                  <a:lnTo>
                    <a:pt x="385520" y="43919"/>
                  </a:lnTo>
                  <a:lnTo>
                    <a:pt x="428625" y="28473"/>
                  </a:lnTo>
                  <a:lnTo>
                    <a:pt x="473145" y="16221"/>
                  </a:lnTo>
                  <a:lnTo>
                    <a:pt x="518944" y="7300"/>
                  </a:lnTo>
                  <a:lnTo>
                    <a:pt x="565885" y="1848"/>
                  </a:lnTo>
                  <a:lnTo>
                    <a:pt x="613830" y="0"/>
                  </a:lnTo>
                  <a:lnTo>
                    <a:pt x="3740194" y="0"/>
                  </a:lnTo>
                  <a:lnTo>
                    <a:pt x="3788139" y="1848"/>
                  </a:lnTo>
                  <a:lnTo>
                    <a:pt x="3835079" y="7300"/>
                  </a:lnTo>
                  <a:lnTo>
                    <a:pt x="3880877" y="16221"/>
                  </a:lnTo>
                  <a:lnTo>
                    <a:pt x="3925397" y="28473"/>
                  </a:lnTo>
                  <a:lnTo>
                    <a:pt x="3968500" y="43919"/>
                  </a:lnTo>
                  <a:lnTo>
                    <a:pt x="4010052" y="62423"/>
                  </a:lnTo>
                  <a:lnTo>
                    <a:pt x="4049914" y="83848"/>
                  </a:lnTo>
                  <a:lnTo>
                    <a:pt x="4087950" y="108056"/>
                  </a:lnTo>
                  <a:lnTo>
                    <a:pt x="4124023" y="134911"/>
                  </a:lnTo>
                  <a:lnTo>
                    <a:pt x="4157996" y="164276"/>
                  </a:lnTo>
                  <a:lnTo>
                    <a:pt x="4189733" y="196015"/>
                  </a:lnTo>
                  <a:lnTo>
                    <a:pt x="4216175" y="226609"/>
                  </a:lnTo>
                  <a:lnTo>
                    <a:pt x="591824" y="226609"/>
                  </a:lnTo>
                  <a:lnTo>
                    <a:pt x="542626" y="229928"/>
                  </a:lnTo>
                  <a:lnTo>
                    <a:pt x="542423" y="229928"/>
                  </a:lnTo>
                  <a:lnTo>
                    <a:pt x="495422" y="239596"/>
                  </a:lnTo>
                  <a:lnTo>
                    <a:pt x="450646" y="255176"/>
                  </a:lnTo>
                  <a:lnTo>
                    <a:pt x="408734" y="276234"/>
                  </a:lnTo>
                  <a:lnTo>
                    <a:pt x="370121" y="302334"/>
                  </a:lnTo>
                  <a:lnTo>
                    <a:pt x="335243" y="333040"/>
                  </a:lnTo>
                  <a:lnTo>
                    <a:pt x="304536" y="367917"/>
                  </a:lnTo>
                  <a:lnTo>
                    <a:pt x="278435" y="406529"/>
                  </a:lnTo>
                  <a:lnTo>
                    <a:pt x="257376" y="448442"/>
                  </a:lnTo>
                  <a:lnTo>
                    <a:pt x="241795" y="493219"/>
                  </a:lnTo>
                  <a:lnTo>
                    <a:pt x="232126" y="540426"/>
                  </a:lnTo>
                  <a:lnTo>
                    <a:pt x="228807" y="589626"/>
                  </a:lnTo>
                  <a:lnTo>
                    <a:pt x="228807" y="8311987"/>
                  </a:lnTo>
                  <a:lnTo>
                    <a:pt x="232126" y="8361190"/>
                  </a:lnTo>
                  <a:lnTo>
                    <a:pt x="241795" y="8408399"/>
                  </a:lnTo>
                  <a:lnTo>
                    <a:pt x="257376" y="8453177"/>
                  </a:lnTo>
                  <a:lnTo>
                    <a:pt x="278435" y="8495090"/>
                  </a:lnTo>
                  <a:lnTo>
                    <a:pt x="304536" y="8533702"/>
                  </a:lnTo>
                  <a:lnTo>
                    <a:pt x="335243" y="8568579"/>
                  </a:lnTo>
                  <a:lnTo>
                    <a:pt x="370121" y="8599284"/>
                  </a:lnTo>
                  <a:lnTo>
                    <a:pt x="408734" y="8625382"/>
                  </a:lnTo>
                  <a:lnTo>
                    <a:pt x="450646" y="8646438"/>
                  </a:lnTo>
                  <a:lnTo>
                    <a:pt x="495422" y="8662018"/>
                  </a:lnTo>
                  <a:lnTo>
                    <a:pt x="542626" y="8671684"/>
                  </a:lnTo>
                  <a:lnTo>
                    <a:pt x="591824" y="8675003"/>
                  </a:lnTo>
                  <a:lnTo>
                    <a:pt x="4206669" y="8675003"/>
                  </a:lnTo>
                  <a:lnTo>
                    <a:pt x="4189733" y="8694599"/>
                  </a:lnTo>
                  <a:lnTo>
                    <a:pt x="4157996" y="8726338"/>
                  </a:lnTo>
                  <a:lnTo>
                    <a:pt x="4124023" y="8755704"/>
                  </a:lnTo>
                  <a:lnTo>
                    <a:pt x="4087950" y="8782560"/>
                  </a:lnTo>
                  <a:lnTo>
                    <a:pt x="4049914" y="8806768"/>
                  </a:lnTo>
                  <a:lnTo>
                    <a:pt x="4010052" y="8828193"/>
                  </a:lnTo>
                  <a:lnTo>
                    <a:pt x="3968500" y="8846698"/>
                  </a:lnTo>
                  <a:lnTo>
                    <a:pt x="3925397" y="8862144"/>
                  </a:lnTo>
                  <a:lnTo>
                    <a:pt x="3880877" y="8874397"/>
                  </a:lnTo>
                  <a:lnTo>
                    <a:pt x="3835079" y="8883318"/>
                  </a:lnTo>
                  <a:lnTo>
                    <a:pt x="3788139" y="8888771"/>
                  </a:lnTo>
                  <a:lnTo>
                    <a:pt x="3740194" y="8890619"/>
                  </a:lnTo>
                  <a:close/>
                </a:path>
                <a:path w="4354195" h="8890635">
                  <a:moveTo>
                    <a:pt x="3088958" y="530223"/>
                  </a:moveTo>
                  <a:lnTo>
                    <a:pt x="1269455" y="530223"/>
                  </a:lnTo>
                  <a:lnTo>
                    <a:pt x="1222793" y="524778"/>
                  </a:lnTo>
                  <a:lnTo>
                    <a:pt x="1179825" y="509287"/>
                  </a:lnTo>
                  <a:lnTo>
                    <a:pt x="1141819" y="485022"/>
                  </a:lnTo>
                  <a:lnTo>
                    <a:pt x="1110048" y="453252"/>
                  </a:lnTo>
                  <a:lnTo>
                    <a:pt x="1085781" y="415248"/>
                  </a:lnTo>
                  <a:lnTo>
                    <a:pt x="1070289" y="372278"/>
                  </a:lnTo>
                  <a:lnTo>
                    <a:pt x="1064843" y="325614"/>
                  </a:lnTo>
                  <a:lnTo>
                    <a:pt x="1064843" y="226609"/>
                  </a:lnTo>
                  <a:lnTo>
                    <a:pt x="3293571" y="226609"/>
                  </a:lnTo>
                  <a:lnTo>
                    <a:pt x="3293571" y="281610"/>
                  </a:lnTo>
                  <a:lnTo>
                    <a:pt x="2699515" y="281610"/>
                  </a:lnTo>
                  <a:lnTo>
                    <a:pt x="2678862" y="285873"/>
                  </a:lnTo>
                  <a:lnTo>
                    <a:pt x="2661301" y="297561"/>
                  </a:lnTo>
                  <a:lnTo>
                    <a:pt x="2660148" y="299213"/>
                  </a:lnTo>
                  <a:lnTo>
                    <a:pt x="1887681" y="299213"/>
                  </a:lnTo>
                  <a:lnTo>
                    <a:pt x="1873492" y="301963"/>
                  </a:lnTo>
                  <a:lnTo>
                    <a:pt x="1861563" y="309663"/>
                  </a:lnTo>
                  <a:lnTo>
                    <a:pt x="1853344" y="321489"/>
                  </a:lnTo>
                  <a:lnTo>
                    <a:pt x="1850282" y="336615"/>
                  </a:lnTo>
                  <a:lnTo>
                    <a:pt x="1853344" y="351740"/>
                  </a:lnTo>
                  <a:lnTo>
                    <a:pt x="1861563" y="363566"/>
                  </a:lnTo>
                  <a:lnTo>
                    <a:pt x="1873492" y="371266"/>
                  </a:lnTo>
                  <a:lnTo>
                    <a:pt x="1887681" y="374017"/>
                  </a:lnTo>
                  <a:lnTo>
                    <a:pt x="2659375" y="374017"/>
                  </a:lnTo>
                  <a:lnTo>
                    <a:pt x="2660478" y="375665"/>
                  </a:lnTo>
                  <a:lnTo>
                    <a:pt x="2677937" y="387353"/>
                  </a:lnTo>
                  <a:lnTo>
                    <a:pt x="2699515" y="391616"/>
                  </a:lnTo>
                  <a:lnTo>
                    <a:pt x="3281153" y="391616"/>
                  </a:lnTo>
                  <a:lnTo>
                    <a:pt x="3272632" y="415248"/>
                  </a:lnTo>
                  <a:lnTo>
                    <a:pt x="3248365" y="453252"/>
                  </a:lnTo>
                  <a:lnTo>
                    <a:pt x="3216594" y="485022"/>
                  </a:lnTo>
                  <a:lnTo>
                    <a:pt x="3178589" y="509287"/>
                  </a:lnTo>
                  <a:lnTo>
                    <a:pt x="3135620" y="524778"/>
                  </a:lnTo>
                  <a:lnTo>
                    <a:pt x="3088958" y="530223"/>
                  </a:lnTo>
                  <a:close/>
                </a:path>
                <a:path w="4354195" h="8890635">
                  <a:moveTo>
                    <a:pt x="4206669" y="8675003"/>
                  </a:moveTo>
                  <a:lnTo>
                    <a:pt x="3766590" y="8675003"/>
                  </a:lnTo>
                  <a:lnTo>
                    <a:pt x="3815787" y="8671684"/>
                  </a:lnTo>
                  <a:lnTo>
                    <a:pt x="3862991" y="8662018"/>
                  </a:lnTo>
                  <a:lnTo>
                    <a:pt x="3907767" y="8646438"/>
                  </a:lnTo>
                  <a:lnTo>
                    <a:pt x="3949680" y="8625382"/>
                  </a:lnTo>
                  <a:lnTo>
                    <a:pt x="3988293" y="8599284"/>
                  </a:lnTo>
                  <a:lnTo>
                    <a:pt x="4023170" y="8568579"/>
                  </a:lnTo>
                  <a:lnTo>
                    <a:pt x="4053877" y="8533702"/>
                  </a:lnTo>
                  <a:lnTo>
                    <a:pt x="4079978" y="8495090"/>
                  </a:lnTo>
                  <a:lnTo>
                    <a:pt x="4101037" y="8453177"/>
                  </a:lnTo>
                  <a:lnTo>
                    <a:pt x="4116619" y="8408399"/>
                  </a:lnTo>
                  <a:lnTo>
                    <a:pt x="4126287" y="8361190"/>
                  </a:lnTo>
                  <a:lnTo>
                    <a:pt x="4129607" y="8311987"/>
                  </a:lnTo>
                  <a:lnTo>
                    <a:pt x="4127412" y="8311987"/>
                  </a:lnTo>
                  <a:lnTo>
                    <a:pt x="4127412" y="589626"/>
                  </a:lnTo>
                  <a:lnTo>
                    <a:pt x="4124092" y="540426"/>
                  </a:lnTo>
                  <a:lnTo>
                    <a:pt x="4114424" y="493219"/>
                  </a:lnTo>
                  <a:lnTo>
                    <a:pt x="4098842" y="448442"/>
                  </a:lnTo>
                  <a:lnTo>
                    <a:pt x="4077783" y="406529"/>
                  </a:lnTo>
                  <a:lnTo>
                    <a:pt x="4051681" y="367917"/>
                  </a:lnTo>
                  <a:lnTo>
                    <a:pt x="4020972" y="333040"/>
                  </a:lnTo>
                  <a:lnTo>
                    <a:pt x="3986092" y="302334"/>
                  </a:lnTo>
                  <a:lnTo>
                    <a:pt x="3947476" y="276234"/>
                  </a:lnTo>
                  <a:lnTo>
                    <a:pt x="3905560" y="255176"/>
                  </a:lnTo>
                  <a:lnTo>
                    <a:pt x="3860779" y="239596"/>
                  </a:lnTo>
                  <a:lnTo>
                    <a:pt x="3813569" y="229928"/>
                  </a:lnTo>
                  <a:lnTo>
                    <a:pt x="3811860" y="229928"/>
                  </a:lnTo>
                  <a:lnTo>
                    <a:pt x="3764365" y="226609"/>
                  </a:lnTo>
                  <a:lnTo>
                    <a:pt x="4216175" y="226609"/>
                  </a:lnTo>
                  <a:lnTo>
                    <a:pt x="4219044" y="229928"/>
                  </a:lnTo>
                  <a:lnTo>
                    <a:pt x="4245951" y="266064"/>
                  </a:lnTo>
                  <a:lnTo>
                    <a:pt x="4270158" y="304102"/>
                  </a:lnTo>
                  <a:lnTo>
                    <a:pt x="4291581" y="343965"/>
                  </a:lnTo>
                  <a:lnTo>
                    <a:pt x="4310083" y="385518"/>
                  </a:lnTo>
                  <a:lnTo>
                    <a:pt x="4325529" y="428622"/>
                  </a:lnTo>
                  <a:lnTo>
                    <a:pt x="4337780" y="473142"/>
                  </a:lnTo>
                  <a:lnTo>
                    <a:pt x="4346700" y="518941"/>
                  </a:lnTo>
                  <a:lnTo>
                    <a:pt x="4352152" y="565882"/>
                  </a:lnTo>
                  <a:lnTo>
                    <a:pt x="4354000" y="613827"/>
                  </a:lnTo>
                  <a:lnTo>
                    <a:pt x="4354000" y="8276782"/>
                  </a:lnTo>
                  <a:lnTo>
                    <a:pt x="4352152" y="8324728"/>
                  </a:lnTo>
                  <a:lnTo>
                    <a:pt x="4346700" y="8371668"/>
                  </a:lnTo>
                  <a:lnTo>
                    <a:pt x="4337780" y="8417467"/>
                  </a:lnTo>
                  <a:lnTo>
                    <a:pt x="4325529" y="8461988"/>
                  </a:lnTo>
                  <a:lnTo>
                    <a:pt x="4310083" y="8505093"/>
                  </a:lnTo>
                  <a:lnTo>
                    <a:pt x="4291581" y="8546646"/>
                  </a:lnTo>
                  <a:lnTo>
                    <a:pt x="4270158" y="8586510"/>
                  </a:lnTo>
                  <a:lnTo>
                    <a:pt x="4245951" y="8624548"/>
                  </a:lnTo>
                  <a:lnTo>
                    <a:pt x="4219097" y="8660623"/>
                  </a:lnTo>
                  <a:lnTo>
                    <a:pt x="4206669" y="8675003"/>
                  </a:lnTo>
                  <a:close/>
                </a:path>
                <a:path w="4354195" h="8890635">
                  <a:moveTo>
                    <a:pt x="3281153" y="391616"/>
                  </a:moveTo>
                  <a:lnTo>
                    <a:pt x="2699515" y="391616"/>
                  </a:lnTo>
                  <a:lnTo>
                    <a:pt x="2721112" y="387353"/>
                  </a:lnTo>
                  <a:lnTo>
                    <a:pt x="2738579" y="375665"/>
                  </a:lnTo>
                  <a:lnTo>
                    <a:pt x="2750269" y="358202"/>
                  </a:lnTo>
                  <a:lnTo>
                    <a:pt x="2754532" y="336615"/>
                  </a:lnTo>
                  <a:lnTo>
                    <a:pt x="2750269" y="315025"/>
                  </a:lnTo>
                  <a:lnTo>
                    <a:pt x="2738579" y="297561"/>
                  </a:lnTo>
                  <a:lnTo>
                    <a:pt x="2721112" y="285873"/>
                  </a:lnTo>
                  <a:lnTo>
                    <a:pt x="2699515" y="281610"/>
                  </a:lnTo>
                  <a:lnTo>
                    <a:pt x="3293571" y="281610"/>
                  </a:lnTo>
                  <a:lnTo>
                    <a:pt x="3293571" y="325614"/>
                  </a:lnTo>
                  <a:lnTo>
                    <a:pt x="3288242" y="371266"/>
                  </a:lnTo>
                  <a:lnTo>
                    <a:pt x="3288124" y="372278"/>
                  </a:lnTo>
                  <a:lnTo>
                    <a:pt x="3281153" y="391616"/>
                  </a:lnTo>
                  <a:close/>
                </a:path>
                <a:path w="4354195" h="8890635">
                  <a:moveTo>
                    <a:pt x="2659375" y="374017"/>
                  </a:moveTo>
                  <a:lnTo>
                    <a:pt x="2415716" y="374017"/>
                  </a:lnTo>
                  <a:lnTo>
                    <a:pt x="2429918" y="371266"/>
                  </a:lnTo>
                  <a:lnTo>
                    <a:pt x="2441845" y="363566"/>
                  </a:lnTo>
                  <a:lnTo>
                    <a:pt x="2450058" y="351740"/>
                  </a:lnTo>
                  <a:lnTo>
                    <a:pt x="2453115" y="336615"/>
                  </a:lnTo>
                  <a:lnTo>
                    <a:pt x="2450058" y="321489"/>
                  </a:lnTo>
                  <a:lnTo>
                    <a:pt x="2441845" y="309663"/>
                  </a:lnTo>
                  <a:lnTo>
                    <a:pt x="2429918" y="301963"/>
                  </a:lnTo>
                  <a:lnTo>
                    <a:pt x="2415716" y="299213"/>
                  </a:lnTo>
                  <a:lnTo>
                    <a:pt x="2660148" y="299213"/>
                  </a:lnTo>
                  <a:lnTo>
                    <a:pt x="2649101" y="315025"/>
                  </a:lnTo>
                  <a:lnTo>
                    <a:pt x="2644530" y="336615"/>
                  </a:lnTo>
                  <a:lnTo>
                    <a:pt x="2648792" y="358202"/>
                  </a:lnTo>
                  <a:lnTo>
                    <a:pt x="2659375" y="3740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0196" y="1105987"/>
              <a:ext cx="3898605" cy="844839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781671" y="1178590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4" y="74804"/>
                  </a:moveTo>
                  <a:lnTo>
                    <a:pt x="37398" y="74804"/>
                  </a:lnTo>
                  <a:lnTo>
                    <a:pt x="23210" y="72053"/>
                  </a:lnTo>
                  <a:lnTo>
                    <a:pt x="11281" y="64353"/>
                  </a:lnTo>
                  <a:lnTo>
                    <a:pt x="3061" y="52527"/>
                  </a:lnTo>
                  <a:lnTo>
                    <a:pt x="0" y="37402"/>
                  </a:lnTo>
                  <a:lnTo>
                    <a:pt x="3061" y="22276"/>
                  </a:lnTo>
                  <a:lnTo>
                    <a:pt x="11281" y="10450"/>
                  </a:lnTo>
                  <a:lnTo>
                    <a:pt x="23210" y="2750"/>
                  </a:lnTo>
                  <a:lnTo>
                    <a:pt x="37398" y="0"/>
                  </a:lnTo>
                  <a:lnTo>
                    <a:pt x="565434" y="0"/>
                  </a:lnTo>
                  <a:lnTo>
                    <a:pt x="579636" y="2750"/>
                  </a:lnTo>
                  <a:lnTo>
                    <a:pt x="591563" y="10450"/>
                  </a:lnTo>
                  <a:lnTo>
                    <a:pt x="599775" y="22276"/>
                  </a:lnTo>
                  <a:lnTo>
                    <a:pt x="602833" y="37402"/>
                  </a:lnTo>
                  <a:lnTo>
                    <a:pt x="599775" y="52527"/>
                  </a:lnTo>
                  <a:lnTo>
                    <a:pt x="591563" y="64353"/>
                  </a:lnTo>
                  <a:lnTo>
                    <a:pt x="579636" y="72053"/>
                  </a:lnTo>
                  <a:lnTo>
                    <a:pt x="565434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75919" y="1160988"/>
              <a:ext cx="110002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838983" y="2023439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61"/>
                  </a:moveTo>
                  <a:lnTo>
                    <a:pt x="29692" y="1460322"/>
                  </a:lnTo>
                  <a:lnTo>
                    <a:pt x="14300" y="1470774"/>
                  </a:lnTo>
                  <a:lnTo>
                    <a:pt x="3848" y="1486166"/>
                  </a:lnTo>
                  <a:lnTo>
                    <a:pt x="0" y="1504873"/>
                  </a:lnTo>
                  <a:lnTo>
                    <a:pt x="0" y="2076881"/>
                  </a:lnTo>
                  <a:lnTo>
                    <a:pt x="3848" y="2095588"/>
                  </a:lnTo>
                  <a:lnTo>
                    <a:pt x="14300" y="2110981"/>
                  </a:lnTo>
                  <a:lnTo>
                    <a:pt x="29692" y="2121433"/>
                  </a:lnTo>
                  <a:lnTo>
                    <a:pt x="48399" y="2125294"/>
                  </a:lnTo>
                  <a:lnTo>
                    <a:pt x="48399" y="1456461"/>
                  </a:lnTo>
                  <a:close/>
                </a:path>
                <a:path w="4538980" h="2125345">
                  <a:moveTo>
                    <a:pt x="48399" y="644626"/>
                  </a:moveTo>
                  <a:lnTo>
                    <a:pt x="29692" y="648131"/>
                  </a:lnTo>
                  <a:lnTo>
                    <a:pt x="14300" y="657834"/>
                  </a:lnTo>
                  <a:lnTo>
                    <a:pt x="3848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48" y="1281557"/>
                  </a:lnTo>
                  <a:lnTo>
                    <a:pt x="14300" y="1296962"/>
                  </a:lnTo>
                  <a:lnTo>
                    <a:pt x="29692" y="1307414"/>
                  </a:lnTo>
                  <a:lnTo>
                    <a:pt x="48399" y="1311262"/>
                  </a:lnTo>
                  <a:lnTo>
                    <a:pt x="48399" y="644626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692" y="3505"/>
                  </a:lnTo>
                  <a:lnTo>
                    <a:pt x="14300" y="13195"/>
                  </a:lnTo>
                  <a:lnTo>
                    <a:pt x="3848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48" y="339915"/>
                  </a:lnTo>
                  <a:lnTo>
                    <a:pt x="14300" y="355307"/>
                  </a:lnTo>
                  <a:lnTo>
                    <a:pt x="29692" y="365760"/>
                  </a:lnTo>
                  <a:lnTo>
                    <a:pt x="48399" y="369608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15" y="913041"/>
                  </a:moveTo>
                  <a:lnTo>
                    <a:pt x="4534967" y="894346"/>
                  </a:lnTo>
                  <a:lnTo>
                    <a:pt x="4524514" y="878941"/>
                  </a:lnTo>
                  <a:lnTo>
                    <a:pt x="4509109" y="868489"/>
                  </a:lnTo>
                  <a:lnTo>
                    <a:pt x="4490415" y="864641"/>
                  </a:lnTo>
                  <a:lnTo>
                    <a:pt x="4490415" y="1936102"/>
                  </a:lnTo>
                  <a:lnTo>
                    <a:pt x="4509109" y="1932254"/>
                  </a:lnTo>
                  <a:lnTo>
                    <a:pt x="4524514" y="1921802"/>
                  </a:lnTo>
                  <a:lnTo>
                    <a:pt x="4534967" y="1906397"/>
                  </a:lnTo>
                  <a:lnTo>
                    <a:pt x="4538815" y="1887702"/>
                  </a:lnTo>
                  <a:lnTo>
                    <a:pt x="4538815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887388" y="835374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59" h="8978900">
                  <a:moveTo>
                    <a:pt x="3784195" y="8978635"/>
                  </a:moveTo>
                  <a:lnTo>
                    <a:pt x="657831" y="8978635"/>
                  </a:lnTo>
                  <a:lnTo>
                    <a:pt x="608773" y="8976829"/>
                  </a:lnTo>
                  <a:lnTo>
                    <a:pt x="560688" y="8971496"/>
                  </a:lnTo>
                  <a:lnTo>
                    <a:pt x="513703" y="8962763"/>
                  </a:lnTo>
                  <a:lnTo>
                    <a:pt x="467948" y="8950758"/>
                  </a:lnTo>
                  <a:lnTo>
                    <a:pt x="423548" y="8935609"/>
                  </a:lnTo>
                  <a:lnTo>
                    <a:pt x="380633" y="8917444"/>
                  </a:lnTo>
                  <a:lnTo>
                    <a:pt x="339329" y="8896390"/>
                  </a:lnTo>
                  <a:lnTo>
                    <a:pt x="299765" y="8872575"/>
                  </a:lnTo>
                  <a:lnTo>
                    <a:pt x="262067" y="8846127"/>
                  </a:lnTo>
                  <a:lnTo>
                    <a:pt x="226364" y="8817173"/>
                  </a:lnTo>
                  <a:lnTo>
                    <a:pt x="192784" y="8785842"/>
                  </a:lnTo>
                  <a:lnTo>
                    <a:pt x="161454" y="8752260"/>
                  </a:lnTo>
                  <a:lnTo>
                    <a:pt x="132501" y="8716556"/>
                  </a:lnTo>
                  <a:lnTo>
                    <a:pt x="106054" y="8678858"/>
                  </a:lnTo>
                  <a:lnTo>
                    <a:pt x="82241" y="8639292"/>
                  </a:lnTo>
                  <a:lnTo>
                    <a:pt x="61188" y="8597987"/>
                  </a:lnTo>
                  <a:lnTo>
                    <a:pt x="43023" y="8555071"/>
                  </a:lnTo>
                  <a:lnTo>
                    <a:pt x="27875" y="8510670"/>
                  </a:lnTo>
                  <a:lnTo>
                    <a:pt x="15871" y="8464914"/>
                  </a:lnTo>
                  <a:lnTo>
                    <a:pt x="7139" y="8417929"/>
                  </a:lnTo>
                  <a:lnTo>
                    <a:pt x="1929" y="8370956"/>
                  </a:lnTo>
                  <a:lnTo>
                    <a:pt x="81" y="8323011"/>
                  </a:lnTo>
                  <a:lnTo>
                    <a:pt x="0" y="657830"/>
                  </a:lnTo>
                  <a:lnTo>
                    <a:pt x="824" y="624520"/>
                  </a:lnTo>
                  <a:lnTo>
                    <a:pt x="7424" y="557899"/>
                  </a:lnTo>
                  <a:lnTo>
                    <a:pt x="16534" y="509668"/>
                  </a:lnTo>
                  <a:lnTo>
                    <a:pt x="28599" y="462021"/>
                  </a:lnTo>
                  <a:lnTo>
                    <a:pt x="45651" y="416920"/>
                  </a:lnTo>
                  <a:lnTo>
                    <a:pt x="66001" y="371818"/>
                  </a:lnTo>
                  <a:lnTo>
                    <a:pt x="88588" y="330359"/>
                  </a:lnTo>
                  <a:lnTo>
                    <a:pt x="113579" y="290413"/>
                  </a:lnTo>
                  <a:lnTo>
                    <a:pt x="145963" y="244624"/>
                  </a:lnTo>
                  <a:lnTo>
                    <a:pt x="177184" y="208322"/>
                  </a:lnTo>
                  <a:lnTo>
                    <a:pt x="205165" y="181164"/>
                  </a:lnTo>
                  <a:lnTo>
                    <a:pt x="228254" y="159851"/>
                  </a:lnTo>
                  <a:lnTo>
                    <a:pt x="278477" y="120139"/>
                  </a:lnTo>
                  <a:lnTo>
                    <a:pt x="319562" y="93460"/>
                  </a:lnTo>
                  <a:lnTo>
                    <a:pt x="362855" y="69750"/>
                  </a:lnTo>
                  <a:lnTo>
                    <a:pt x="408156" y="49192"/>
                  </a:lnTo>
                  <a:lnTo>
                    <a:pt x="455267" y="31965"/>
                  </a:lnTo>
                  <a:lnTo>
                    <a:pt x="503989" y="18251"/>
                  </a:lnTo>
                  <a:lnTo>
                    <a:pt x="554123" y="8232"/>
                  </a:lnTo>
                  <a:lnTo>
                    <a:pt x="606075" y="2015"/>
                  </a:lnTo>
                  <a:lnTo>
                    <a:pt x="607284" y="2015"/>
                  </a:lnTo>
                  <a:lnTo>
                    <a:pt x="657831" y="0"/>
                  </a:lnTo>
                  <a:lnTo>
                    <a:pt x="3786390" y="0"/>
                  </a:lnTo>
                  <a:lnTo>
                    <a:pt x="3838678" y="2015"/>
                  </a:lnTo>
                  <a:lnTo>
                    <a:pt x="3889844" y="7979"/>
                  </a:lnTo>
                  <a:lnTo>
                    <a:pt x="3939742" y="17763"/>
                  </a:lnTo>
                  <a:lnTo>
                    <a:pt x="3988228" y="31242"/>
                  </a:lnTo>
                  <a:lnTo>
                    <a:pt x="4023361" y="44003"/>
                  </a:lnTo>
                  <a:lnTo>
                    <a:pt x="657831" y="44003"/>
                  </a:lnTo>
                  <a:lnTo>
                    <a:pt x="609886" y="45851"/>
                  </a:lnTo>
                  <a:lnTo>
                    <a:pt x="562945" y="51306"/>
                  </a:lnTo>
                  <a:lnTo>
                    <a:pt x="517146" y="60231"/>
                  </a:lnTo>
                  <a:lnTo>
                    <a:pt x="472626" y="72492"/>
                  </a:lnTo>
                  <a:lnTo>
                    <a:pt x="429521" y="87953"/>
                  </a:lnTo>
                  <a:lnTo>
                    <a:pt x="387969" y="106478"/>
                  </a:lnTo>
                  <a:lnTo>
                    <a:pt x="348105" y="127933"/>
                  </a:lnTo>
                  <a:lnTo>
                    <a:pt x="310067" y="152181"/>
                  </a:lnTo>
                  <a:lnTo>
                    <a:pt x="273993" y="179088"/>
                  </a:lnTo>
                  <a:lnTo>
                    <a:pt x="240017" y="208517"/>
                  </a:lnTo>
                  <a:lnTo>
                    <a:pt x="208279" y="240334"/>
                  </a:lnTo>
                  <a:lnTo>
                    <a:pt x="178913" y="274404"/>
                  </a:lnTo>
                  <a:lnTo>
                    <a:pt x="152058" y="310590"/>
                  </a:lnTo>
                  <a:lnTo>
                    <a:pt x="127849" y="348757"/>
                  </a:lnTo>
                  <a:lnTo>
                    <a:pt x="106425" y="388771"/>
                  </a:lnTo>
                  <a:lnTo>
                    <a:pt x="87921" y="430494"/>
                  </a:lnTo>
                  <a:lnTo>
                    <a:pt x="72474" y="473793"/>
                  </a:lnTo>
                  <a:lnTo>
                    <a:pt x="60222" y="518532"/>
                  </a:lnTo>
                  <a:lnTo>
                    <a:pt x="51301" y="564574"/>
                  </a:lnTo>
                  <a:lnTo>
                    <a:pt x="45848" y="611786"/>
                  </a:lnTo>
                  <a:lnTo>
                    <a:pt x="44085" y="657830"/>
                  </a:lnTo>
                  <a:lnTo>
                    <a:pt x="44000" y="8323011"/>
                  </a:lnTo>
                  <a:lnTo>
                    <a:pt x="45806" y="8369844"/>
                  </a:lnTo>
                  <a:lnTo>
                    <a:pt x="45848" y="8370956"/>
                  </a:lnTo>
                  <a:lnTo>
                    <a:pt x="51308" y="8417929"/>
                  </a:lnTo>
                  <a:lnTo>
                    <a:pt x="60222" y="8463694"/>
                  </a:lnTo>
                  <a:lnTo>
                    <a:pt x="72474" y="8508213"/>
                  </a:lnTo>
                  <a:lnTo>
                    <a:pt x="87921" y="8551317"/>
                  </a:lnTo>
                  <a:lnTo>
                    <a:pt x="106425" y="8592868"/>
                  </a:lnTo>
                  <a:lnTo>
                    <a:pt x="127849" y="8632730"/>
                  </a:lnTo>
                  <a:lnTo>
                    <a:pt x="152058" y="8670766"/>
                  </a:lnTo>
                  <a:lnTo>
                    <a:pt x="178913" y="8706839"/>
                  </a:lnTo>
                  <a:lnTo>
                    <a:pt x="208279" y="8740813"/>
                  </a:lnTo>
                  <a:lnTo>
                    <a:pt x="240017" y="8772550"/>
                  </a:lnTo>
                  <a:lnTo>
                    <a:pt x="273993" y="8801914"/>
                  </a:lnTo>
                  <a:lnTo>
                    <a:pt x="310067" y="8828767"/>
                  </a:lnTo>
                  <a:lnTo>
                    <a:pt x="348105" y="8852974"/>
                  </a:lnTo>
                  <a:lnTo>
                    <a:pt x="387969" y="8874397"/>
                  </a:lnTo>
                  <a:lnTo>
                    <a:pt x="429521" y="8892900"/>
                  </a:lnTo>
                  <a:lnTo>
                    <a:pt x="472626" y="8908345"/>
                  </a:lnTo>
                  <a:lnTo>
                    <a:pt x="517146" y="8920596"/>
                  </a:lnTo>
                  <a:lnTo>
                    <a:pt x="562945" y="8929517"/>
                  </a:lnTo>
                  <a:lnTo>
                    <a:pt x="609886" y="8934969"/>
                  </a:lnTo>
                  <a:lnTo>
                    <a:pt x="657831" y="8936817"/>
                  </a:lnTo>
                  <a:lnTo>
                    <a:pt x="4014937" y="8936817"/>
                  </a:lnTo>
                  <a:lnTo>
                    <a:pt x="3974077" y="8950758"/>
                  </a:lnTo>
                  <a:lnTo>
                    <a:pt x="3928322" y="8962763"/>
                  </a:lnTo>
                  <a:lnTo>
                    <a:pt x="3881338" y="8971496"/>
                  </a:lnTo>
                  <a:lnTo>
                    <a:pt x="3833253" y="8976829"/>
                  </a:lnTo>
                  <a:lnTo>
                    <a:pt x="3784195" y="8978635"/>
                  </a:lnTo>
                  <a:close/>
                </a:path>
                <a:path w="4442459" h="8978900">
                  <a:moveTo>
                    <a:pt x="4014937" y="8936817"/>
                  </a:moveTo>
                  <a:lnTo>
                    <a:pt x="3784195" y="8936817"/>
                  </a:lnTo>
                  <a:lnTo>
                    <a:pt x="3832140" y="8934969"/>
                  </a:lnTo>
                  <a:lnTo>
                    <a:pt x="3879080" y="8929517"/>
                  </a:lnTo>
                  <a:lnTo>
                    <a:pt x="3924878" y="8920596"/>
                  </a:lnTo>
                  <a:lnTo>
                    <a:pt x="3969398" y="8908345"/>
                  </a:lnTo>
                  <a:lnTo>
                    <a:pt x="4012501" y="8892900"/>
                  </a:lnTo>
                  <a:lnTo>
                    <a:pt x="4054053" y="8874397"/>
                  </a:lnTo>
                  <a:lnTo>
                    <a:pt x="4093915" y="8852974"/>
                  </a:lnTo>
                  <a:lnTo>
                    <a:pt x="4131951" y="8828767"/>
                  </a:lnTo>
                  <a:lnTo>
                    <a:pt x="4168024" y="8801914"/>
                  </a:lnTo>
                  <a:lnTo>
                    <a:pt x="4201997" y="8772550"/>
                  </a:lnTo>
                  <a:lnTo>
                    <a:pt x="4233734" y="8740813"/>
                  </a:lnTo>
                  <a:lnTo>
                    <a:pt x="4263098" y="8706839"/>
                  </a:lnTo>
                  <a:lnTo>
                    <a:pt x="4289952" y="8670766"/>
                  </a:lnTo>
                  <a:lnTo>
                    <a:pt x="4314159" y="8632730"/>
                  </a:lnTo>
                  <a:lnTo>
                    <a:pt x="4335582" y="8592868"/>
                  </a:lnTo>
                  <a:lnTo>
                    <a:pt x="4354084" y="8551317"/>
                  </a:lnTo>
                  <a:lnTo>
                    <a:pt x="4369530" y="8508213"/>
                  </a:lnTo>
                  <a:lnTo>
                    <a:pt x="4381781" y="8463694"/>
                  </a:lnTo>
                  <a:lnTo>
                    <a:pt x="4390694" y="8417929"/>
                  </a:lnTo>
                  <a:lnTo>
                    <a:pt x="4396153" y="8370956"/>
                  </a:lnTo>
                  <a:lnTo>
                    <a:pt x="4398001" y="8323011"/>
                  </a:lnTo>
                  <a:lnTo>
                    <a:pt x="4398001" y="657830"/>
                  </a:lnTo>
                  <a:lnTo>
                    <a:pt x="4396227" y="611786"/>
                  </a:lnTo>
                  <a:lnTo>
                    <a:pt x="4390701" y="562945"/>
                  </a:lnTo>
                  <a:lnTo>
                    <a:pt x="4381781" y="517146"/>
                  </a:lnTo>
                  <a:lnTo>
                    <a:pt x="4369530" y="472626"/>
                  </a:lnTo>
                  <a:lnTo>
                    <a:pt x="4354084" y="429521"/>
                  </a:lnTo>
                  <a:lnTo>
                    <a:pt x="4335582" y="387969"/>
                  </a:lnTo>
                  <a:lnTo>
                    <a:pt x="4314159" y="348105"/>
                  </a:lnTo>
                  <a:lnTo>
                    <a:pt x="4289952" y="310068"/>
                  </a:lnTo>
                  <a:lnTo>
                    <a:pt x="4263098" y="273993"/>
                  </a:lnTo>
                  <a:lnTo>
                    <a:pt x="4233734" y="240018"/>
                  </a:lnTo>
                  <a:lnTo>
                    <a:pt x="4202040" y="208322"/>
                  </a:lnTo>
                  <a:lnTo>
                    <a:pt x="4168024" y="178914"/>
                  </a:lnTo>
                  <a:lnTo>
                    <a:pt x="4132114" y="152181"/>
                  </a:lnTo>
                  <a:lnTo>
                    <a:pt x="4094043" y="127933"/>
                  </a:lnTo>
                  <a:lnTo>
                    <a:pt x="4054148" y="106478"/>
                  </a:lnTo>
                  <a:lnTo>
                    <a:pt x="4012568" y="87953"/>
                  </a:lnTo>
                  <a:lnTo>
                    <a:pt x="3969440" y="72492"/>
                  </a:lnTo>
                  <a:lnTo>
                    <a:pt x="3924902" y="60231"/>
                  </a:lnTo>
                  <a:lnTo>
                    <a:pt x="3879090" y="51306"/>
                  </a:lnTo>
                  <a:lnTo>
                    <a:pt x="3832142" y="45851"/>
                  </a:lnTo>
                  <a:lnTo>
                    <a:pt x="3784195" y="44003"/>
                  </a:lnTo>
                  <a:lnTo>
                    <a:pt x="4023361" y="44003"/>
                  </a:lnTo>
                  <a:lnTo>
                    <a:pt x="4080382" y="68774"/>
                  </a:lnTo>
                  <a:lnTo>
                    <a:pt x="4123759" y="92573"/>
                  </a:lnTo>
                  <a:lnTo>
                    <a:pt x="4165145" y="119560"/>
                  </a:lnTo>
                  <a:lnTo>
                    <a:pt x="4204392" y="149607"/>
                  </a:lnTo>
                  <a:lnTo>
                    <a:pt x="4239051" y="180236"/>
                  </a:lnTo>
                  <a:lnTo>
                    <a:pt x="4266727" y="209249"/>
                  </a:lnTo>
                  <a:lnTo>
                    <a:pt x="4297324" y="244933"/>
                  </a:lnTo>
                  <a:lnTo>
                    <a:pt x="4321721" y="277212"/>
                  </a:lnTo>
                  <a:lnTo>
                    <a:pt x="4347404" y="316814"/>
                  </a:lnTo>
                  <a:lnTo>
                    <a:pt x="4371236" y="357345"/>
                  </a:lnTo>
                  <a:lnTo>
                    <a:pt x="4388049" y="393647"/>
                  </a:lnTo>
                  <a:lnTo>
                    <a:pt x="4406063" y="438955"/>
                  </a:lnTo>
                  <a:lnTo>
                    <a:pt x="4417985" y="478178"/>
                  </a:lnTo>
                  <a:lnTo>
                    <a:pt x="4428816" y="525825"/>
                  </a:lnTo>
                  <a:lnTo>
                    <a:pt x="4438719" y="590178"/>
                  </a:lnTo>
                  <a:lnTo>
                    <a:pt x="4442014" y="657830"/>
                  </a:lnTo>
                  <a:lnTo>
                    <a:pt x="4441932" y="8323011"/>
                  </a:lnTo>
                  <a:lnTo>
                    <a:pt x="4440208" y="8369844"/>
                  </a:lnTo>
                  <a:lnTo>
                    <a:pt x="4434875" y="8417929"/>
                  </a:lnTo>
                  <a:lnTo>
                    <a:pt x="4426143" y="8464914"/>
                  </a:lnTo>
                  <a:lnTo>
                    <a:pt x="4414140" y="8510670"/>
                  </a:lnTo>
                  <a:lnTo>
                    <a:pt x="4398992" y="8555071"/>
                  </a:lnTo>
                  <a:lnTo>
                    <a:pt x="4380828" y="8597987"/>
                  </a:lnTo>
                  <a:lnTo>
                    <a:pt x="4359776" y="8639292"/>
                  </a:lnTo>
                  <a:lnTo>
                    <a:pt x="4335963" y="8678858"/>
                  </a:lnTo>
                  <a:lnTo>
                    <a:pt x="4309517" y="8716556"/>
                  </a:lnTo>
                  <a:lnTo>
                    <a:pt x="4280565" y="8752260"/>
                  </a:lnTo>
                  <a:lnTo>
                    <a:pt x="4249236" y="8785842"/>
                  </a:lnTo>
                  <a:lnTo>
                    <a:pt x="4215656" y="8817173"/>
                  </a:lnTo>
                  <a:lnTo>
                    <a:pt x="4179954" y="8846127"/>
                  </a:lnTo>
                  <a:lnTo>
                    <a:pt x="4142258" y="8872575"/>
                  </a:lnTo>
                  <a:lnTo>
                    <a:pt x="4102694" y="8896390"/>
                  </a:lnTo>
                  <a:lnTo>
                    <a:pt x="4061391" y="8917444"/>
                  </a:lnTo>
                  <a:lnTo>
                    <a:pt x="4018476" y="8935609"/>
                  </a:lnTo>
                  <a:lnTo>
                    <a:pt x="4014937" y="893681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8072384" y="1028699"/>
            <a:ext cx="4349115" cy="8603615"/>
            <a:chOff x="8072384" y="1028699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8160928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72" y="8518784"/>
                  </a:lnTo>
                  <a:lnTo>
                    <a:pt x="539959" y="8516833"/>
                  </a:lnTo>
                  <a:lnTo>
                    <a:pt x="492815" y="8511082"/>
                  </a:lnTo>
                  <a:lnTo>
                    <a:pt x="446891" y="8501681"/>
                  </a:lnTo>
                  <a:lnTo>
                    <a:pt x="402339" y="8488783"/>
                  </a:lnTo>
                  <a:lnTo>
                    <a:pt x="359312" y="8472540"/>
                  </a:lnTo>
                  <a:lnTo>
                    <a:pt x="317959" y="8453102"/>
                  </a:lnTo>
                  <a:lnTo>
                    <a:pt x="278435" y="8430623"/>
                  </a:lnTo>
                  <a:lnTo>
                    <a:pt x="240890" y="8405254"/>
                  </a:lnTo>
                  <a:lnTo>
                    <a:pt x="205476" y="8377145"/>
                  </a:lnTo>
                  <a:lnTo>
                    <a:pt x="172345" y="8346451"/>
                  </a:lnTo>
                  <a:lnTo>
                    <a:pt x="141649" y="8313321"/>
                  </a:lnTo>
                  <a:lnTo>
                    <a:pt x="113539" y="8277907"/>
                  </a:lnTo>
                  <a:lnTo>
                    <a:pt x="88168" y="8240363"/>
                  </a:lnTo>
                  <a:lnTo>
                    <a:pt x="65687" y="8200838"/>
                  </a:lnTo>
                  <a:lnTo>
                    <a:pt x="46249" y="8159485"/>
                  </a:lnTo>
                  <a:lnTo>
                    <a:pt x="30004" y="8116456"/>
                  </a:lnTo>
                  <a:lnTo>
                    <a:pt x="17105" y="8071903"/>
                  </a:lnTo>
                  <a:lnTo>
                    <a:pt x="7703" y="8025976"/>
                  </a:lnTo>
                  <a:lnTo>
                    <a:pt x="1951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1" y="539941"/>
                  </a:lnTo>
                  <a:lnTo>
                    <a:pt x="7703" y="492797"/>
                  </a:lnTo>
                  <a:lnTo>
                    <a:pt x="17105" y="446873"/>
                  </a:lnTo>
                  <a:lnTo>
                    <a:pt x="30004" y="402322"/>
                  </a:lnTo>
                  <a:lnTo>
                    <a:pt x="46249" y="359295"/>
                  </a:lnTo>
                  <a:lnTo>
                    <a:pt x="65687" y="317944"/>
                  </a:lnTo>
                  <a:lnTo>
                    <a:pt x="88168" y="278420"/>
                  </a:lnTo>
                  <a:lnTo>
                    <a:pt x="113539" y="240877"/>
                  </a:lnTo>
                  <a:lnTo>
                    <a:pt x="141649" y="205464"/>
                  </a:lnTo>
                  <a:lnTo>
                    <a:pt x="172345" y="172335"/>
                  </a:lnTo>
                  <a:lnTo>
                    <a:pt x="205476" y="141640"/>
                  </a:lnTo>
                  <a:lnTo>
                    <a:pt x="240890" y="113532"/>
                  </a:lnTo>
                  <a:lnTo>
                    <a:pt x="278435" y="88162"/>
                  </a:lnTo>
                  <a:lnTo>
                    <a:pt x="317959" y="65683"/>
                  </a:lnTo>
                  <a:lnTo>
                    <a:pt x="359312" y="46245"/>
                  </a:lnTo>
                  <a:lnTo>
                    <a:pt x="402339" y="30002"/>
                  </a:lnTo>
                  <a:lnTo>
                    <a:pt x="446891" y="17103"/>
                  </a:lnTo>
                  <a:lnTo>
                    <a:pt x="492815" y="7702"/>
                  </a:lnTo>
                  <a:lnTo>
                    <a:pt x="539959" y="1951"/>
                  </a:lnTo>
                  <a:lnTo>
                    <a:pt x="58817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3" y="7702"/>
                  </a:lnTo>
                  <a:lnTo>
                    <a:pt x="3725027" y="17103"/>
                  </a:lnTo>
                  <a:lnTo>
                    <a:pt x="3769579" y="30002"/>
                  </a:lnTo>
                  <a:lnTo>
                    <a:pt x="3812607" y="46245"/>
                  </a:lnTo>
                  <a:lnTo>
                    <a:pt x="3853959" y="65683"/>
                  </a:lnTo>
                  <a:lnTo>
                    <a:pt x="3893484" y="88162"/>
                  </a:lnTo>
                  <a:lnTo>
                    <a:pt x="3931029" y="113532"/>
                  </a:lnTo>
                  <a:lnTo>
                    <a:pt x="3966443" y="141640"/>
                  </a:lnTo>
                  <a:lnTo>
                    <a:pt x="3999574" y="172335"/>
                  </a:lnTo>
                  <a:lnTo>
                    <a:pt x="4030270" y="205464"/>
                  </a:lnTo>
                  <a:lnTo>
                    <a:pt x="4039530" y="217130"/>
                  </a:lnTo>
                  <a:lnTo>
                    <a:pt x="567080" y="217130"/>
                  </a:lnTo>
                  <a:lnTo>
                    <a:pt x="519936" y="220310"/>
                  </a:lnTo>
                  <a:lnTo>
                    <a:pt x="474703" y="229574"/>
                  </a:lnTo>
                  <a:lnTo>
                    <a:pt x="431797" y="244502"/>
                  </a:lnTo>
                  <a:lnTo>
                    <a:pt x="391637" y="264679"/>
                  </a:lnTo>
                  <a:lnTo>
                    <a:pt x="354639" y="289687"/>
                  </a:lnTo>
                  <a:lnTo>
                    <a:pt x="321221" y="319109"/>
                  </a:lnTo>
                  <a:lnTo>
                    <a:pt x="291799" y="352527"/>
                  </a:lnTo>
                  <a:lnTo>
                    <a:pt x="266791" y="389525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6" y="8056731"/>
                  </a:lnTo>
                  <a:lnTo>
                    <a:pt x="246614" y="8099636"/>
                  </a:lnTo>
                  <a:lnTo>
                    <a:pt x="266791" y="8139796"/>
                  </a:lnTo>
                  <a:lnTo>
                    <a:pt x="291799" y="8176794"/>
                  </a:lnTo>
                  <a:lnTo>
                    <a:pt x="321221" y="8210213"/>
                  </a:lnTo>
                  <a:lnTo>
                    <a:pt x="354639" y="8239634"/>
                  </a:lnTo>
                  <a:lnTo>
                    <a:pt x="391637" y="8264642"/>
                  </a:lnTo>
                  <a:lnTo>
                    <a:pt x="431797" y="8284819"/>
                  </a:lnTo>
                  <a:lnTo>
                    <a:pt x="474703" y="8299748"/>
                  </a:lnTo>
                  <a:lnTo>
                    <a:pt x="519936" y="8309011"/>
                  </a:lnTo>
                  <a:lnTo>
                    <a:pt x="567080" y="8312191"/>
                  </a:lnTo>
                  <a:lnTo>
                    <a:pt x="4031166" y="8312191"/>
                  </a:lnTo>
                  <a:lnTo>
                    <a:pt x="4030270" y="8313321"/>
                  </a:lnTo>
                  <a:lnTo>
                    <a:pt x="3999574" y="8346451"/>
                  </a:lnTo>
                  <a:lnTo>
                    <a:pt x="3966443" y="8377145"/>
                  </a:lnTo>
                  <a:lnTo>
                    <a:pt x="3931029" y="8405254"/>
                  </a:lnTo>
                  <a:lnTo>
                    <a:pt x="3893484" y="8430623"/>
                  </a:lnTo>
                  <a:lnTo>
                    <a:pt x="3853959" y="8453102"/>
                  </a:lnTo>
                  <a:lnTo>
                    <a:pt x="3812607" y="8472540"/>
                  </a:lnTo>
                  <a:lnTo>
                    <a:pt x="3769579" y="8488783"/>
                  </a:lnTo>
                  <a:lnTo>
                    <a:pt x="3725027" y="8501681"/>
                  </a:lnTo>
                  <a:lnTo>
                    <a:pt x="3679103" y="8511082"/>
                  </a:lnTo>
                  <a:lnTo>
                    <a:pt x="3631959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0"/>
                  </a:lnTo>
                  <a:lnTo>
                    <a:pt x="3155807" y="217130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45" y="289333"/>
                  </a:lnTo>
                  <a:lnTo>
                    <a:pt x="1783712" y="296712"/>
                  </a:lnTo>
                  <a:lnTo>
                    <a:pt x="1775834" y="308043"/>
                  </a:lnTo>
                  <a:lnTo>
                    <a:pt x="1772899" y="322536"/>
                  </a:lnTo>
                  <a:lnTo>
                    <a:pt x="1775834" y="337029"/>
                  </a:lnTo>
                  <a:lnTo>
                    <a:pt x="1783712" y="348360"/>
                  </a:lnTo>
                  <a:lnTo>
                    <a:pt x="1795145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6" y="397880"/>
                  </a:lnTo>
                  <a:lnTo>
                    <a:pt x="3112495" y="434295"/>
                  </a:lnTo>
                  <a:lnTo>
                    <a:pt x="3082054" y="464736"/>
                  </a:lnTo>
                  <a:lnTo>
                    <a:pt x="3045639" y="487986"/>
                  </a:lnTo>
                  <a:lnTo>
                    <a:pt x="300446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66" y="8312191"/>
                  </a:moveTo>
                  <a:lnTo>
                    <a:pt x="3609045" y="8312191"/>
                  </a:lnTo>
                  <a:lnTo>
                    <a:pt x="3656189" y="8309011"/>
                  </a:lnTo>
                  <a:lnTo>
                    <a:pt x="3701422" y="8299748"/>
                  </a:lnTo>
                  <a:lnTo>
                    <a:pt x="3744327" y="8284819"/>
                  </a:lnTo>
                  <a:lnTo>
                    <a:pt x="3784488" y="8264642"/>
                  </a:lnTo>
                  <a:lnTo>
                    <a:pt x="3821486" y="8239634"/>
                  </a:lnTo>
                  <a:lnTo>
                    <a:pt x="3854904" y="8210213"/>
                  </a:lnTo>
                  <a:lnTo>
                    <a:pt x="3884326" y="8176794"/>
                  </a:lnTo>
                  <a:lnTo>
                    <a:pt x="3909334" y="8139796"/>
                  </a:lnTo>
                  <a:lnTo>
                    <a:pt x="3929511" y="8099636"/>
                  </a:lnTo>
                  <a:lnTo>
                    <a:pt x="3944439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79" y="7964353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5"/>
                  </a:lnTo>
                  <a:lnTo>
                    <a:pt x="3882223" y="352527"/>
                  </a:lnTo>
                  <a:lnTo>
                    <a:pt x="3852801" y="319109"/>
                  </a:lnTo>
                  <a:lnTo>
                    <a:pt x="3819383" y="289687"/>
                  </a:lnTo>
                  <a:lnTo>
                    <a:pt x="3782385" y="264679"/>
                  </a:lnTo>
                  <a:lnTo>
                    <a:pt x="3742224" y="244502"/>
                  </a:lnTo>
                  <a:lnTo>
                    <a:pt x="3699319" y="229574"/>
                  </a:lnTo>
                  <a:lnTo>
                    <a:pt x="3654086" y="220310"/>
                  </a:lnTo>
                  <a:lnTo>
                    <a:pt x="3606942" y="217130"/>
                  </a:lnTo>
                  <a:lnTo>
                    <a:pt x="4039530" y="217130"/>
                  </a:lnTo>
                  <a:lnTo>
                    <a:pt x="4083750" y="278420"/>
                  </a:lnTo>
                  <a:lnTo>
                    <a:pt x="4106231" y="317944"/>
                  </a:lnTo>
                  <a:lnTo>
                    <a:pt x="4125670" y="359295"/>
                  </a:lnTo>
                  <a:lnTo>
                    <a:pt x="4141915" y="402322"/>
                  </a:lnTo>
                  <a:lnTo>
                    <a:pt x="4154814" y="446873"/>
                  </a:lnTo>
                  <a:lnTo>
                    <a:pt x="4164215" y="492797"/>
                  </a:lnTo>
                  <a:lnTo>
                    <a:pt x="4169968" y="539941"/>
                  </a:lnTo>
                  <a:lnTo>
                    <a:pt x="4171919" y="588154"/>
                  </a:lnTo>
                  <a:lnTo>
                    <a:pt x="4171919" y="7930612"/>
                  </a:lnTo>
                  <a:lnTo>
                    <a:pt x="4169968" y="7978829"/>
                  </a:lnTo>
                  <a:lnTo>
                    <a:pt x="4164215" y="8025976"/>
                  </a:lnTo>
                  <a:lnTo>
                    <a:pt x="4154814" y="8071903"/>
                  </a:lnTo>
                  <a:lnTo>
                    <a:pt x="4141915" y="8116456"/>
                  </a:lnTo>
                  <a:lnTo>
                    <a:pt x="4125670" y="8159485"/>
                  </a:lnTo>
                  <a:lnTo>
                    <a:pt x="4106231" y="8200838"/>
                  </a:lnTo>
                  <a:lnTo>
                    <a:pt x="4083750" y="8240363"/>
                  </a:lnTo>
                  <a:lnTo>
                    <a:pt x="4058379" y="8277907"/>
                  </a:lnTo>
                  <a:lnTo>
                    <a:pt x="4031166" y="8312191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18" y="371154"/>
                  </a:lnTo>
                  <a:lnTo>
                    <a:pt x="2624049" y="359955"/>
                  </a:lnTo>
                  <a:lnTo>
                    <a:pt x="2635243" y="343222"/>
                  </a:lnTo>
                  <a:lnTo>
                    <a:pt x="2639324" y="322536"/>
                  </a:lnTo>
                  <a:lnTo>
                    <a:pt x="2635243" y="301850"/>
                  </a:lnTo>
                  <a:lnTo>
                    <a:pt x="2624049" y="285117"/>
                  </a:lnTo>
                  <a:lnTo>
                    <a:pt x="2607318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0"/>
                  </a:lnTo>
                  <a:lnTo>
                    <a:pt x="2347595" y="337029"/>
                  </a:lnTo>
                  <a:lnTo>
                    <a:pt x="2350526" y="322536"/>
                  </a:lnTo>
                  <a:lnTo>
                    <a:pt x="2347595" y="308043"/>
                  </a:lnTo>
                  <a:lnTo>
                    <a:pt x="2339724" y="296712"/>
                  </a:lnTo>
                  <a:lnTo>
                    <a:pt x="2328293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80170" y="1287993"/>
              <a:ext cx="3733197" cy="8095061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9933827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45" y="69041"/>
                  </a:lnTo>
                  <a:lnTo>
                    <a:pt x="10812" y="61662"/>
                  </a:lnTo>
                  <a:lnTo>
                    <a:pt x="2934" y="50331"/>
                  </a:lnTo>
                  <a:lnTo>
                    <a:pt x="0" y="35838"/>
                  </a:lnTo>
                  <a:lnTo>
                    <a:pt x="2934" y="21345"/>
                  </a:lnTo>
                  <a:lnTo>
                    <a:pt x="10812" y="10014"/>
                  </a:lnTo>
                  <a:lnTo>
                    <a:pt x="22245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93" y="2635"/>
                  </a:lnTo>
                  <a:lnTo>
                    <a:pt x="566825" y="10014"/>
                  </a:lnTo>
                  <a:lnTo>
                    <a:pt x="574696" y="21345"/>
                  </a:lnTo>
                  <a:lnTo>
                    <a:pt x="577626" y="35838"/>
                  </a:lnTo>
                  <a:lnTo>
                    <a:pt x="574696" y="50331"/>
                  </a:lnTo>
                  <a:lnTo>
                    <a:pt x="566825" y="61662"/>
                  </a:lnTo>
                  <a:lnTo>
                    <a:pt x="555393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94852" y="1340695"/>
              <a:ext cx="105399" cy="1054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8072374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93" y="1395552"/>
                  </a:moveTo>
                  <a:lnTo>
                    <a:pt x="28473" y="1399247"/>
                  </a:lnTo>
                  <a:lnTo>
                    <a:pt x="13716" y="1409255"/>
                  </a:lnTo>
                  <a:lnTo>
                    <a:pt x="3695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95" y="2007946"/>
                  </a:lnTo>
                  <a:lnTo>
                    <a:pt x="13716" y="2022703"/>
                  </a:lnTo>
                  <a:lnTo>
                    <a:pt x="28473" y="2032711"/>
                  </a:lnTo>
                  <a:lnTo>
                    <a:pt x="46393" y="2036394"/>
                  </a:lnTo>
                  <a:lnTo>
                    <a:pt x="46393" y="1395552"/>
                  </a:lnTo>
                  <a:close/>
                </a:path>
                <a:path w="4349115" h="2036445">
                  <a:moveTo>
                    <a:pt x="46393" y="617664"/>
                  </a:moveTo>
                  <a:lnTo>
                    <a:pt x="28473" y="621030"/>
                  </a:lnTo>
                  <a:lnTo>
                    <a:pt x="13716" y="630313"/>
                  </a:lnTo>
                  <a:lnTo>
                    <a:pt x="3695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95" y="1227963"/>
                  </a:lnTo>
                  <a:lnTo>
                    <a:pt x="13716" y="1242720"/>
                  </a:lnTo>
                  <a:lnTo>
                    <a:pt x="28473" y="1252728"/>
                  </a:lnTo>
                  <a:lnTo>
                    <a:pt x="46393" y="1256411"/>
                  </a:lnTo>
                  <a:lnTo>
                    <a:pt x="46393" y="617664"/>
                  </a:lnTo>
                  <a:close/>
                </a:path>
                <a:path w="4349115" h="2036445">
                  <a:moveTo>
                    <a:pt x="46393" y="0"/>
                  </a:moveTo>
                  <a:lnTo>
                    <a:pt x="28473" y="3352"/>
                  </a:lnTo>
                  <a:lnTo>
                    <a:pt x="13716" y="12649"/>
                  </a:lnTo>
                  <a:lnTo>
                    <a:pt x="3695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95" y="325691"/>
                  </a:lnTo>
                  <a:lnTo>
                    <a:pt x="13716" y="340448"/>
                  </a:lnTo>
                  <a:lnTo>
                    <a:pt x="28473" y="350469"/>
                  </a:lnTo>
                  <a:lnTo>
                    <a:pt x="46393" y="354152"/>
                  </a:lnTo>
                  <a:lnTo>
                    <a:pt x="46393" y="0"/>
                  </a:lnTo>
                  <a:close/>
                </a:path>
                <a:path w="4349115" h="2036445">
                  <a:moveTo>
                    <a:pt x="4349013" y="874852"/>
                  </a:moveTo>
                  <a:lnTo>
                    <a:pt x="4345317" y="856932"/>
                  </a:lnTo>
                  <a:lnTo>
                    <a:pt x="4335310" y="842175"/>
                  </a:lnTo>
                  <a:lnTo>
                    <a:pt x="4320540" y="832167"/>
                  </a:lnTo>
                  <a:lnTo>
                    <a:pt x="4302620" y="828471"/>
                  </a:lnTo>
                  <a:lnTo>
                    <a:pt x="4302620" y="1855101"/>
                  </a:lnTo>
                  <a:lnTo>
                    <a:pt x="4320540" y="1851418"/>
                  </a:lnTo>
                  <a:lnTo>
                    <a:pt x="4335310" y="1841411"/>
                  </a:lnTo>
                  <a:lnTo>
                    <a:pt x="4345317" y="1826653"/>
                  </a:lnTo>
                  <a:lnTo>
                    <a:pt x="4349013" y="1808734"/>
                  </a:lnTo>
                  <a:lnTo>
                    <a:pt x="4349013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8118774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01"/>
                  </a:moveTo>
                  <a:lnTo>
                    <a:pt x="630326" y="8603101"/>
                  </a:lnTo>
                  <a:lnTo>
                    <a:pt x="583319" y="8601371"/>
                  </a:lnTo>
                  <a:lnTo>
                    <a:pt x="537244" y="8596261"/>
                  </a:lnTo>
                  <a:lnTo>
                    <a:pt x="492225" y="8587893"/>
                  </a:lnTo>
                  <a:lnTo>
                    <a:pt x="448382" y="8576391"/>
                  </a:lnTo>
                  <a:lnTo>
                    <a:pt x="405839" y="8561876"/>
                  </a:lnTo>
                  <a:lnTo>
                    <a:pt x="364718" y="8544471"/>
                  </a:lnTo>
                  <a:lnTo>
                    <a:pt x="325141" y="8524299"/>
                  </a:lnTo>
                  <a:lnTo>
                    <a:pt x="287231" y="8501481"/>
                  </a:lnTo>
                  <a:lnTo>
                    <a:pt x="251110" y="8476139"/>
                  </a:lnTo>
                  <a:lnTo>
                    <a:pt x="216900" y="8448397"/>
                  </a:lnTo>
                  <a:lnTo>
                    <a:pt x="184724" y="8418377"/>
                  </a:lnTo>
                  <a:lnTo>
                    <a:pt x="154703" y="8386201"/>
                  </a:lnTo>
                  <a:lnTo>
                    <a:pt x="126961" y="8351991"/>
                  </a:lnTo>
                  <a:lnTo>
                    <a:pt x="101620" y="8315870"/>
                  </a:lnTo>
                  <a:lnTo>
                    <a:pt x="78802" y="8277959"/>
                  </a:lnTo>
                  <a:lnTo>
                    <a:pt x="58629" y="8238383"/>
                  </a:lnTo>
                  <a:lnTo>
                    <a:pt x="41225" y="8197261"/>
                  </a:lnTo>
                  <a:lnTo>
                    <a:pt x="26710" y="8154719"/>
                  </a:lnTo>
                  <a:lnTo>
                    <a:pt x="15208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60"/>
                  </a:lnTo>
                  <a:lnTo>
                    <a:pt x="15841" y="488352"/>
                  </a:lnTo>
                  <a:lnTo>
                    <a:pt x="27401" y="442697"/>
                  </a:lnTo>
                  <a:lnTo>
                    <a:pt x="43746" y="399481"/>
                  </a:lnTo>
                  <a:lnTo>
                    <a:pt x="63245" y="356265"/>
                  </a:lnTo>
                  <a:lnTo>
                    <a:pt x="84878" y="316543"/>
                  </a:lnTo>
                  <a:lnTo>
                    <a:pt x="108832" y="278268"/>
                  </a:lnTo>
                  <a:lnTo>
                    <a:pt x="139861" y="234393"/>
                  </a:lnTo>
                  <a:lnTo>
                    <a:pt x="169765" y="199609"/>
                  </a:lnTo>
                  <a:lnTo>
                    <a:pt x="196570" y="173588"/>
                  </a:lnTo>
                  <a:lnTo>
                    <a:pt x="218719" y="153166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3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8"/>
                  </a:lnTo>
                  <a:lnTo>
                    <a:pt x="580731" y="1931"/>
                  </a:lnTo>
                  <a:lnTo>
                    <a:pt x="581890" y="1931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0" y="1931"/>
                  </a:lnTo>
                  <a:lnTo>
                    <a:pt x="3727152" y="7645"/>
                  </a:lnTo>
                  <a:lnTo>
                    <a:pt x="3774961" y="17021"/>
                  </a:lnTo>
                  <a:lnTo>
                    <a:pt x="3821418" y="29935"/>
                  </a:lnTo>
                  <a:lnTo>
                    <a:pt x="3855080" y="42162"/>
                  </a:lnTo>
                  <a:lnTo>
                    <a:pt x="630326" y="42162"/>
                  </a:lnTo>
                  <a:lnTo>
                    <a:pt x="582113" y="44114"/>
                  </a:lnTo>
                  <a:lnTo>
                    <a:pt x="534969" y="49867"/>
                  </a:lnTo>
                  <a:lnTo>
                    <a:pt x="489045" y="59273"/>
                  </a:lnTo>
                  <a:lnTo>
                    <a:pt x="444493" y="72181"/>
                  </a:lnTo>
                  <a:lnTo>
                    <a:pt x="401465" y="88441"/>
                  </a:lnTo>
                  <a:lnTo>
                    <a:pt x="360113" y="107903"/>
                  </a:lnTo>
                  <a:lnTo>
                    <a:pt x="320589" y="130416"/>
                  </a:lnTo>
                  <a:lnTo>
                    <a:pt x="283044" y="155830"/>
                  </a:lnTo>
                  <a:lnTo>
                    <a:pt x="247630" y="183995"/>
                  </a:lnTo>
                  <a:lnTo>
                    <a:pt x="214499" y="214761"/>
                  </a:lnTo>
                  <a:lnTo>
                    <a:pt x="183803" y="247978"/>
                  </a:lnTo>
                  <a:lnTo>
                    <a:pt x="155693" y="283495"/>
                  </a:lnTo>
                  <a:lnTo>
                    <a:pt x="130322" y="321163"/>
                  </a:lnTo>
                  <a:lnTo>
                    <a:pt x="107841" y="360830"/>
                  </a:lnTo>
                  <a:lnTo>
                    <a:pt x="88402" y="402348"/>
                  </a:lnTo>
                  <a:lnTo>
                    <a:pt x="72158" y="445565"/>
                  </a:lnTo>
                  <a:lnTo>
                    <a:pt x="59258" y="490331"/>
                  </a:lnTo>
                  <a:lnTo>
                    <a:pt x="49857" y="536497"/>
                  </a:lnTo>
                  <a:lnTo>
                    <a:pt x="44105" y="583912"/>
                  </a:lnTo>
                  <a:lnTo>
                    <a:pt x="42238" y="630317"/>
                  </a:lnTo>
                  <a:lnTo>
                    <a:pt x="42153" y="7974908"/>
                  </a:lnTo>
                  <a:lnTo>
                    <a:pt x="44105" y="8023121"/>
                  </a:lnTo>
                  <a:lnTo>
                    <a:pt x="49857" y="8070265"/>
                  </a:lnTo>
                  <a:lnTo>
                    <a:pt x="59258" y="8116187"/>
                  </a:lnTo>
                  <a:lnTo>
                    <a:pt x="72158" y="8160738"/>
                  </a:lnTo>
                  <a:lnTo>
                    <a:pt x="88402" y="8203764"/>
                  </a:lnTo>
                  <a:lnTo>
                    <a:pt x="107841" y="8245114"/>
                  </a:lnTo>
                  <a:lnTo>
                    <a:pt x="130322" y="8284637"/>
                  </a:lnTo>
                  <a:lnTo>
                    <a:pt x="155693" y="8322180"/>
                  </a:lnTo>
                  <a:lnTo>
                    <a:pt x="183803" y="8357592"/>
                  </a:lnTo>
                  <a:lnTo>
                    <a:pt x="214499" y="8390720"/>
                  </a:lnTo>
                  <a:lnTo>
                    <a:pt x="247630" y="8421414"/>
                  </a:lnTo>
                  <a:lnTo>
                    <a:pt x="283044" y="8449522"/>
                  </a:lnTo>
                  <a:lnTo>
                    <a:pt x="320589" y="8474890"/>
                  </a:lnTo>
                  <a:lnTo>
                    <a:pt x="360113" y="8497369"/>
                  </a:lnTo>
                  <a:lnTo>
                    <a:pt x="401465" y="8516806"/>
                  </a:lnTo>
                  <a:lnTo>
                    <a:pt x="444493" y="8533049"/>
                  </a:lnTo>
                  <a:lnTo>
                    <a:pt x="489045" y="8545947"/>
                  </a:lnTo>
                  <a:lnTo>
                    <a:pt x="534969" y="8555348"/>
                  </a:lnTo>
                  <a:lnTo>
                    <a:pt x="582113" y="8561100"/>
                  </a:lnTo>
                  <a:lnTo>
                    <a:pt x="630326" y="8563051"/>
                  </a:lnTo>
                  <a:lnTo>
                    <a:pt x="3846945" y="8563051"/>
                  </a:lnTo>
                  <a:lnTo>
                    <a:pt x="3807844" y="8576391"/>
                  </a:lnTo>
                  <a:lnTo>
                    <a:pt x="3764001" y="8587893"/>
                  </a:lnTo>
                  <a:lnTo>
                    <a:pt x="3718982" y="8596261"/>
                  </a:lnTo>
                  <a:lnTo>
                    <a:pt x="3672907" y="8601371"/>
                  </a:lnTo>
                  <a:lnTo>
                    <a:pt x="3625900" y="8603101"/>
                  </a:lnTo>
                  <a:close/>
                </a:path>
                <a:path w="4256405" h="8603615">
                  <a:moveTo>
                    <a:pt x="3846945" y="8563051"/>
                  </a:moveTo>
                  <a:lnTo>
                    <a:pt x="3625900" y="8563051"/>
                  </a:lnTo>
                  <a:lnTo>
                    <a:pt x="3674113" y="8561100"/>
                  </a:lnTo>
                  <a:lnTo>
                    <a:pt x="3721257" y="8555348"/>
                  </a:lnTo>
                  <a:lnTo>
                    <a:pt x="3767181" y="8545947"/>
                  </a:lnTo>
                  <a:lnTo>
                    <a:pt x="3811733" y="8533049"/>
                  </a:lnTo>
                  <a:lnTo>
                    <a:pt x="3854761" y="8516806"/>
                  </a:lnTo>
                  <a:lnTo>
                    <a:pt x="3896113" y="8497369"/>
                  </a:lnTo>
                  <a:lnTo>
                    <a:pt x="3935637" y="8474890"/>
                  </a:lnTo>
                  <a:lnTo>
                    <a:pt x="3973183" y="8449522"/>
                  </a:lnTo>
                  <a:lnTo>
                    <a:pt x="4008596" y="8421414"/>
                  </a:lnTo>
                  <a:lnTo>
                    <a:pt x="4041727" y="8390720"/>
                  </a:lnTo>
                  <a:lnTo>
                    <a:pt x="4072424" y="8357592"/>
                  </a:lnTo>
                  <a:lnTo>
                    <a:pt x="4100533" y="8322180"/>
                  </a:lnTo>
                  <a:lnTo>
                    <a:pt x="4125904" y="8284637"/>
                  </a:lnTo>
                  <a:lnTo>
                    <a:pt x="4148385" y="8245114"/>
                  </a:lnTo>
                  <a:lnTo>
                    <a:pt x="4167824" y="8203764"/>
                  </a:lnTo>
                  <a:lnTo>
                    <a:pt x="4184069" y="8160738"/>
                  </a:lnTo>
                  <a:lnTo>
                    <a:pt x="4196968" y="8116187"/>
                  </a:lnTo>
                  <a:lnTo>
                    <a:pt x="4206369" y="8070265"/>
                  </a:lnTo>
                  <a:lnTo>
                    <a:pt x="4212122" y="8023121"/>
                  </a:lnTo>
                  <a:lnTo>
                    <a:pt x="4214073" y="7974908"/>
                  </a:lnTo>
                  <a:lnTo>
                    <a:pt x="4214073" y="630317"/>
                  </a:lnTo>
                  <a:lnTo>
                    <a:pt x="4212195" y="583912"/>
                  </a:lnTo>
                  <a:lnTo>
                    <a:pt x="4206369" y="534960"/>
                  </a:lnTo>
                  <a:lnTo>
                    <a:pt x="4196968" y="489036"/>
                  </a:lnTo>
                  <a:lnTo>
                    <a:pt x="4184069" y="444485"/>
                  </a:lnTo>
                  <a:lnTo>
                    <a:pt x="4167824" y="401458"/>
                  </a:lnTo>
                  <a:lnTo>
                    <a:pt x="4148385" y="360107"/>
                  </a:lnTo>
                  <a:lnTo>
                    <a:pt x="4125904" y="320583"/>
                  </a:lnTo>
                  <a:lnTo>
                    <a:pt x="4100533" y="283040"/>
                  </a:lnTo>
                  <a:lnTo>
                    <a:pt x="4072424" y="247627"/>
                  </a:lnTo>
                  <a:lnTo>
                    <a:pt x="4041727" y="214498"/>
                  </a:lnTo>
                  <a:lnTo>
                    <a:pt x="4008596" y="183803"/>
                  </a:lnTo>
                  <a:lnTo>
                    <a:pt x="3973183" y="155695"/>
                  </a:lnTo>
                  <a:lnTo>
                    <a:pt x="3935771" y="130416"/>
                  </a:lnTo>
                  <a:lnTo>
                    <a:pt x="3896213" y="107903"/>
                  </a:lnTo>
                  <a:lnTo>
                    <a:pt x="3854831" y="88441"/>
                  </a:lnTo>
                  <a:lnTo>
                    <a:pt x="3811778" y="72181"/>
                  </a:lnTo>
                  <a:lnTo>
                    <a:pt x="3767206" y="59273"/>
                  </a:lnTo>
                  <a:lnTo>
                    <a:pt x="3721267" y="49867"/>
                  </a:lnTo>
                  <a:lnTo>
                    <a:pt x="3674115" y="44114"/>
                  </a:lnTo>
                  <a:lnTo>
                    <a:pt x="3625900" y="42162"/>
                  </a:lnTo>
                  <a:lnTo>
                    <a:pt x="3855080" y="42162"/>
                  </a:lnTo>
                  <a:lnTo>
                    <a:pt x="3909716" y="65897"/>
                  </a:lnTo>
                  <a:lnTo>
                    <a:pt x="3951280" y="88702"/>
                  </a:lnTo>
                  <a:lnTo>
                    <a:pt x="3990935" y="114560"/>
                  </a:lnTo>
                  <a:lnTo>
                    <a:pt x="4028541" y="143350"/>
                  </a:lnTo>
                  <a:lnTo>
                    <a:pt x="4061764" y="172698"/>
                  </a:lnTo>
                  <a:lnTo>
                    <a:pt x="4088281" y="200499"/>
                  </a:lnTo>
                  <a:lnTo>
                    <a:pt x="4117585" y="234690"/>
                  </a:lnTo>
                  <a:lnTo>
                    <a:pt x="4140963" y="265620"/>
                  </a:lnTo>
                  <a:lnTo>
                    <a:pt x="4165579" y="303565"/>
                  </a:lnTo>
                  <a:lnTo>
                    <a:pt x="4188408" y="342399"/>
                  </a:lnTo>
                  <a:lnTo>
                    <a:pt x="4204505" y="377182"/>
                  </a:lnTo>
                  <a:lnTo>
                    <a:pt x="4221770" y="420595"/>
                  </a:lnTo>
                  <a:lnTo>
                    <a:pt x="4233200" y="458179"/>
                  </a:lnTo>
                  <a:lnTo>
                    <a:pt x="4243577" y="503834"/>
                  </a:lnTo>
                  <a:lnTo>
                    <a:pt x="4253068" y="565493"/>
                  </a:lnTo>
                  <a:lnTo>
                    <a:pt x="4256227" y="630317"/>
                  </a:lnTo>
                  <a:lnTo>
                    <a:pt x="4256148" y="7974908"/>
                  </a:lnTo>
                  <a:lnTo>
                    <a:pt x="4254496" y="8019782"/>
                  </a:lnTo>
                  <a:lnTo>
                    <a:pt x="4249386" y="8065856"/>
                  </a:lnTo>
                  <a:lnTo>
                    <a:pt x="4241019" y="8110876"/>
                  </a:lnTo>
                  <a:lnTo>
                    <a:pt x="4229516" y="8154719"/>
                  </a:lnTo>
                  <a:lnTo>
                    <a:pt x="4215002" y="8197261"/>
                  </a:lnTo>
                  <a:lnTo>
                    <a:pt x="4197597" y="8238383"/>
                  </a:lnTo>
                  <a:lnTo>
                    <a:pt x="4177424" y="8277959"/>
                  </a:lnTo>
                  <a:lnTo>
                    <a:pt x="4154606" y="8315870"/>
                  </a:lnTo>
                  <a:lnTo>
                    <a:pt x="4129265" y="8351991"/>
                  </a:lnTo>
                  <a:lnTo>
                    <a:pt x="4101523" y="8386201"/>
                  </a:lnTo>
                  <a:lnTo>
                    <a:pt x="4071503" y="8418377"/>
                  </a:lnTo>
                  <a:lnTo>
                    <a:pt x="4039326" y="8448397"/>
                  </a:lnTo>
                  <a:lnTo>
                    <a:pt x="4005116" y="8476139"/>
                  </a:lnTo>
                  <a:lnTo>
                    <a:pt x="3968995" y="8501481"/>
                  </a:lnTo>
                  <a:lnTo>
                    <a:pt x="3931085" y="8524299"/>
                  </a:lnTo>
                  <a:lnTo>
                    <a:pt x="3891508" y="8544471"/>
                  </a:lnTo>
                  <a:lnTo>
                    <a:pt x="3850387" y="8561876"/>
                  </a:lnTo>
                  <a:lnTo>
                    <a:pt x="3846945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130425">
              <a:lnSpc>
                <a:spcPct val="100000"/>
              </a:lnSpc>
              <a:spcBef>
                <a:spcPts val="100"/>
              </a:spcBef>
            </a:pPr>
            <a:r>
              <a:rPr spc="-120" dirty="0"/>
              <a:t>Expo </a:t>
            </a:r>
            <a:r>
              <a:rPr spc="-345" dirty="0"/>
              <a:t>Map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285763" y="3584591"/>
            <a:ext cx="6530340" cy="298767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867535" marR="5080" indent="-1855470">
              <a:lnSpc>
                <a:spcPts val="11330"/>
              </a:lnSpc>
              <a:spcBef>
                <a:spcPts val="865"/>
              </a:spcBef>
            </a:pPr>
            <a:r>
              <a:rPr sz="10000" spc="1165" dirty="0">
                <a:solidFill>
                  <a:srgbClr val="000000"/>
                </a:solidFill>
                <a:latin typeface="Trebuchet MS"/>
                <a:cs typeface="Trebuchet MS"/>
              </a:rPr>
              <a:t>Company </a:t>
            </a:r>
            <a:r>
              <a:rPr sz="10000" spc="335" dirty="0">
                <a:solidFill>
                  <a:srgbClr val="000000"/>
                </a:solidFill>
                <a:latin typeface="Trebuchet MS"/>
                <a:cs typeface="Trebuchet MS"/>
              </a:rPr>
              <a:t>Role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5151" y="1791317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10" h="1322070">
                <a:moveTo>
                  <a:pt x="4156920" y="1321817"/>
                </a:moveTo>
                <a:lnTo>
                  <a:pt x="142875" y="1321817"/>
                </a:lnTo>
                <a:lnTo>
                  <a:pt x="97715" y="1314532"/>
                </a:lnTo>
                <a:lnTo>
                  <a:pt x="58495" y="1294247"/>
                </a:lnTo>
                <a:lnTo>
                  <a:pt x="27566" y="1263316"/>
                </a:lnTo>
                <a:lnTo>
                  <a:pt x="7283" y="1224094"/>
                </a:lnTo>
                <a:lnTo>
                  <a:pt x="0" y="1178935"/>
                </a:lnTo>
                <a:lnTo>
                  <a:pt x="0" y="142875"/>
                </a:lnTo>
                <a:lnTo>
                  <a:pt x="7283" y="97714"/>
                </a:lnTo>
                <a:lnTo>
                  <a:pt x="27566" y="58494"/>
                </a:lnTo>
                <a:lnTo>
                  <a:pt x="58495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4156920" y="0"/>
                </a:lnTo>
                <a:lnTo>
                  <a:pt x="4202080" y="7283"/>
                </a:lnTo>
                <a:lnTo>
                  <a:pt x="4241297" y="27566"/>
                </a:lnTo>
                <a:lnTo>
                  <a:pt x="4272220" y="58494"/>
                </a:lnTo>
                <a:lnTo>
                  <a:pt x="4292498" y="97714"/>
                </a:lnTo>
                <a:lnTo>
                  <a:pt x="4295790" y="118130"/>
                </a:lnTo>
                <a:lnTo>
                  <a:pt x="4295790" y="1203679"/>
                </a:lnTo>
                <a:lnTo>
                  <a:pt x="4272220" y="1263316"/>
                </a:lnTo>
                <a:lnTo>
                  <a:pt x="4241297" y="1294247"/>
                </a:lnTo>
                <a:lnTo>
                  <a:pt x="4202080" y="1314532"/>
                </a:lnTo>
                <a:lnTo>
                  <a:pt x="4156920" y="13218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84157" y="2286837"/>
            <a:ext cx="31292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60" dirty="0">
                <a:latin typeface="Arial Black"/>
                <a:cs typeface="Arial Black"/>
              </a:rPr>
              <a:t>company</a:t>
            </a:r>
            <a:r>
              <a:rPr sz="2800" spc="-175" dirty="0">
                <a:latin typeface="Arial Black"/>
                <a:cs typeface="Arial Black"/>
              </a:rPr>
              <a:t> </a:t>
            </a:r>
            <a:r>
              <a:rPr sz="2800" spc="-125" dirty="0">
                <a:latin typeface="Arial Black"/>
                <a:cs typeface="Arial Black"/>
              </a:rPr>
              <a:t>register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44931" y="2236006"/>
            <a:ext cx="2143125" cy="457200"/>
            <a:chOff x="5744931" y="2236006"/>
            <a:chExt cx="2143125" cy="457200"/>
          </a:xfrm>
        </p:grpSpPr>
        <p:sp>
          <p:nvSpPr>
            <p:cNvPr id="5" name="object 5"/>
            <p:cNvSpPr/>
            <p:nvPr/>
          </p:nvSpPr>
          <p:spPr>
            <a:xfrm>
              <a:off x="5744931" y="2407456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0" y="0"/>
                  </a:moveTo>
                  <a:lnTo>
                    <a:pt x="1828409" y="0"/>
                  </a:lnTo>
                  <a:lnTo>
                    <a:pt x="1828409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600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600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8062935" y="1860849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09" h="1322070">
                <a:moveTo>
                  <a:pt x="4156923" y="1321810"/>
                </a:moveTo>
                <a:lnTo>
                  <a:pt x="142890" y="1321810"/>
                </a:lnTo>
                <a:lnTo>
                  <a:pt x="97727" y="1314526"/>
                </a:lnTo>
                <a:lnTo>
                  <a:pt x="58502" y="1294241"/>
                </a:lnTo>
                <a:lnTo>
                  <a:pt x="27570" y="1263311"/>
                </a:lnTo>
                <a:lnTo>
                  <a:pt x="7284" y="1224091"/>
                </a:lnTo>
                <a:lnTo>
                  <a:pt x="0" y="1178935"/>
                </a:lnTo>
                <a:lnTo>
                  <a:pt x="0" y="142875"/>
                </a:lnTo>
                <a:lnTo>
                  <a:pt x="7284" y="97715"/>
                </a:lnTo>
                <a:lnTo>
                  <a:pt x="27570" y="58495"/>
                </a:lnTo>
                <a:lnTo>
                  <a:pt x="58502" y="27566"/>
                </a:lnTo>
                <a:lnTo>
                  <a:pt x="97727" y="7283"/>
                </a:lnTo>
                <a:lnTo>
                  <a:pt x="142890" y="0"/>
                </a:lnTo>
                <a:lnTo>
                  <a:pt x="4156923" y="0"/>
                </a:lnTo>
                <a:lnTo>
                  <a:pt x="4202071" y="7283"/>
                </a:lnTo>
                <a:lnTo>
                  <a:pt x="4241287" y="27566"/>
                </a:lnTo>
                <a:lnTo>
                  <a:pt x="4272214" y="58495"/>
                </a:lnTo>
                <a:lnTo>
                  <a:pt x="4292498" y="97715"/>
                </a:lnTo>
                <a:lnTo>
                  <a:pt x="4295790" y="118122"/>
                </a:lnTo>
                <a:lnTo>
                  <a:pt x="4295790" y="1203686"/>
                </a:lnTo>
                <a:lnTo>
                  <a:pt x="4272214" y="1263311"/>
                </a:lnTo>
                <a:lnTo>
                  <a:pt x="4241287" y="1294241"/>
                </a:lnTo>
                <a:lnTo>
                  <a:pt x="4202071" y="1314526"/>
                </a:lnTo>
                <a:lnTo>
                  <a:pt x="4156923" y="13218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712222" y="2170819"/>
            <a:ext cx="30016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70" dirty="0">
                <a:latin typeface="Arial Black"/>
                <a:cs typeface="Arial Black"/>
              </a:rPr>
              <a:t>fill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60" dirty="0">
                <a:latin typeface="Arial Black"/>
                <a:cs typeface="Arial Black"/>
              </a:rPr>
              <a:t>company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30" dirty="0">
                <a:latin typeface="Arial Black"/>
                <a:cs typeface="Arial Black"/>
              </a:rPr>
              <a:t>info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356945" y="1860849"/>
            <a:ext cx="4296410" cy="3283585"/>
            <a:chOff x="13356945" y="1860849"/>
            <a:chExt cx="4296410" cy="3283585"/>
          </a:xfrm>
        </p:grpSpPr>
        <p:sp>
          <p:nvSpPr>
            <p:cNvPr id="11" name="object 11"/>
            <p:cNvSpPr/>
            <p:nvPr/>
          </p:nvSpPr>
          <p:spPr>
            <a:xfrm>
              <a:off x="13955878" y="3182294"/>
              <a:ext cx="114300" cy="1647825"/>
            </a:xfrm>
            <a:custGeom>
              <a:avLst/>
              <a:gdLst/>
              <a:ahLst/>
              <a:cxnLst/>
              <a:rect l="l" t="t" r="r" b="b"/>
              <a:pathLst>
                <a:path w="114300" h="1647825">
                  <a:moveTo>
                    <a:pt x="114300" y="0"/>
                  </a:moveTo>
                  <a:lnTo>
                    <a:pt x="114300" y="1647348"/>
                  </a:lnTo>
                  <a:lnTo>
                    <a:pt x="0" y="1647348"/>
                  </a:lnTo>
                  <a:lnTo>
                    <a:pt x="0" y="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841578" y="4858218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900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3841578" y="4858218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900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90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56945" y="1860849"/>
              <a:ext cx="4296410" cy="1322070"/>
            </a:xfrm>
            <a:custGeom>
              <a:avLst/>
              <a:gdLst/>
              <a:ahLst/>
              <a:cxnLst/>
              <a:rect l="l" t="t" r="r" b="b"/>
              <a:pathLst>
                <a:path w="4296409" h="1322070">
                  <a:moveTo>
                    <a:pt x="4156923" y="1321810"/>
                  </a:moveTo>
                  <a:lnTo>
                    <a:pt x="142890" y="1321810"/>
                  </a:lnTo>
                  <a:lnTo>
                    <a:pt x="97727" y="1314526"/>
                  </a:lnTo>
                  <a:lnTo>
                    <a:pt x="58502" y="1294241"/>
                  </a:lnTo>
                  <a:lnTo>
                    <a:pt x="27570" y="1263311"/>
                  </a:lnTo>
                  <a:lnTo>
                    <a:pt x="7284" y="1224091"/>
                  </a:lnTo>
                  <a:lnTo>
                    <a:pt x="0" y="1178935"/>
                  </a:lnTo>
                  <a:lnTo>
                    <a:pt x="0" y="142875"/>
                  </a:lnTo>
                  <a:lnTo>
                    <a:pt x="7284" y="97715"/>
                  </a:lnTo>
                  <a:lnTo>
                    <a:pt x="27570" y="58495"/>
                  </a:lnTo>
                  <a:lnTo>
                    <a:pt x="58502" y="27566"/>
                  </a:lnTo>
                  <a:lnTo>
                    <a:pt x="97727" y="7283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71" y="7283"/>
                  </a:lnTo>
                  <a:lnTo>
                    <a:pt x="4241287" y="27566"/>
                  </a:lnTo>
                  <a:lnTo>
                    <a:pt x="4272214" y="58495"/>
                  </a:lnTo>
                  <a:lnTo>
                    <a:pt x="4292498" y="97715"/>
                  </a:lnTo>
                  <a:lnTo>
                    <a:pt x="4295790" y="118122"/>
                  </a:lnTo>
                  <a:lnTo>
                    <a:pt x="4295790" y="1203686"/>
                  </a:lnTo>
                  <a:lnTo>
                    <a:pt x="4272214" y="1263311"/>
                  </a:lnTo>
                  <a:lnTo>
                    <a:pt x="4241287" y="1294241"/>
                  </a:lnTo>
                  <a:lnTo>
                    <a:pt x="4202071" y="1314526"/>
                  </a:lnTo>
                  <a:lnTo>
                    <a:pt x="4156923" y="13218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3744519" y="2006128"/>
            <a:ext cx="3703954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5080" indent="-26034">
              <a:lnSpc>
                <a:spcPct val="116100"/>
              </a:lnSpc>
              <a:spcBef>
                <a:spcPts val="100"/>
              </a:spcBef>
            </a:pPr>
            <a:r>
              <a:rPr sz="2800" spc="-135" dirty="0">
                <a:latin typeface="Arial Black"/>
                <a:cs typeface="Arial Black"/>
              </a:rPr>
              <a:t>request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25" dirty="0">
                <a:latin typeface="Arial Black"/>
                <a:cs typeface="Arial Black"/>
              </a:rPr>
              <a:t>go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85" dirty="0">
                <a:latin typeface="Arial Black"/>
                <a:cs typeface="Arial Black"/>
              </a:rPr>
              <a:t>admin, </a:t>
            </a:r>
            <a:r>
              <a:rPr sz="2800" spc="-160" dirty="0">
                <a:latin typeface="Arial Black"/>
                <a:cs typeface="Arial Black"/>
              </a:rPr>
              <a:t>company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210" dirty="0">
                <a:latin typeface="Arial Black"/>
                <a:cs typeface="Arial Black"/>
              </a:rPr>
              <a:t>is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pending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671675" y="0"/>
            <a:ext cx="6248400" cy="914400"/>
          </a:xfrm>
          <a:custGeom>
            <a:avLst/>
            <a:gdLst/>
            <a:ahLst/>
            <a:cxnLst/>
            <a:rect l="l" t="t" r="r" b="b"/>
            <a:pathLst>
              <a:path w="6248400" h="914400">
                <a:moveTo>
                  <a:pt x="0" y="433376"/>
                </a:moveTo>
                <a:lnTo>
                  <a:pt x="1964" y="392050"/>
                </a:lnTo>
                <a:lnTo>
                  <a:pt x="7532" y="351063"/>
                </a:lnTo>
                <a:lnTo>
                  <a:pt x="16214" y="311147"/>
                </a:lnTo>
                <a:lnTo>
                  <a:pt x="27523" y="273030"/>
                </a:lnTo>
                <a:lnTo>
                  <a:pt x="44426" y="231245"/>
                </a:lnTo>
                <a:lnTo>
                  <a:pt x="65089" y="191533"/>
                </a:lnTo>
                <a:lnTo>
                  <a:pt x="89349" y="154108"/>
                </a:lnTo>
                <a:lnTo>
                  <a:pt x="117043" y="119180"/>
                </a:lnTo>
                <a:lnTo>
                  <a:pt x="148006" y="86964"/>
                </a:lnTo>
                <a:lnTo>
                  <a:pt x="182077" y="57671"/>
                </a:lnTo>
                <a:lnTo>
                  <a:pt x="219091" y="31514"/>
                </a:lnTo>
                <a:lnTo>
                  <a:pt x="258885" y="8707"/>
                </a:lnTo>
                <a:lnTo>
                  <a:pt x="278072" y="0"/>
                </a:lnTo>
                <a:lnTo>
                  <a:pt x="6248369" y="0"/>
                </a:lnTo>
                <a:lnTo>
                  <a:pt x="6248399" y="913893"/>
                </a:lnTo>
                <a:lnTo>
                  <a:pt x="489386" y="913893"/>
                </a:lnTo>
                <a:lnTo>
                  <a:pt x="439314" y="910984"/>
                </a:lnTo>
                <a:lnTo>
                  <a:pt x="391020" y="903606"/>
                </a:lnTo>
                <a:lnTo>
                  <a:pt x="344680" y="891990"/>
                </a:lnTo>
                <a:lnTo>
                  <a:pt x="300466" y="876365"/>
                </a:lnTo>
                <a:lnTo>
                  <a:pt x="258555" y="856960"/>
                </a:lnTo>
                <a:lnTo>
                  <a:pt x="219118" y="834005"/>
                </a:lnTo>
                <a:lnTo>
                  <a:pt x="182331" y="807730"/>
                </a:lnTo>
                <a:lnTo>
                  <a:pt x="148368" y="778363"/>
                </a:lnTo>
                <a:lnTo>
                  <a:pt x="117403" y="746136"/>
                </a:lnTo>
                <a:lnTo>
                  <a:pt x="89610" y="711277"/>
                </a:lnTo>
                <a:lnTo>
                  <a:pt x="65163" y="674015"/>
                </a:lnTo>
                <a:lnTo>
                  <a:pt x="44237" y="634581"/>
                </a:lnTo>
                <a:lnTo>
                  <a:pt x="27005" y="593204"/>
                </a:lnTo>
                <a:lnTo>
                  <a:pt x="26487" y="592165"/>
                </a:lnTo>
                <a:lnTo>
                  <a:pt x="26487" y="591128"/>
                </a:lnTo>
                <a:lnTo>
                  <a:pt x="25968" y="590089"/>
                </a:lnTo>
                <a:lnTo>
                  <a:pt x="14903" y="552760"/>
                </a:lnTo>
                <a:lnTo>
                  <a:pt x="6755" y="514068"/>
                </a:lnTo>
                <a:lnTo>
                  <a:pt x="1721" y="474208"/>
                </a:lnTo>
                <a:lnTo>
                  <a:pt x="0" y="43337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0350">
              <a:lnSpc>
                <a:spcPct val="100000"/>
              </a:lnSpc>
              <a:spcBef>
                <a:spcPts val="100"/>
              </a:spcBef>
            </a:pPr>
            <a:r>
              <a:rPr spc="-160" dirty="0"/>
              <a:t>company</a:t>
            </a:r>
            <a:r>
              <a:rPr spc="-70" dirty="0"/>
              <a:t> </a:t>
            </a:r>
            <a:r>
              <a:rPr spc="-120" dirty="0"/>
              <a:t>implementation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12361834" y="2264581"/>
            <a:ext cx="913765" cy="457200"/>
            <a:chOff x="12361834" y="2264581"/>
            <a:chExt cx="913765" cy="457200"/>
          </a:xfrm>
        </p:grpSpPr>
        <p:sp>
          <p:nvSpPr>
            <p:cNvPr id="19" name="object 19"/>
            <p:cNvSpPr/>
            <p:nvPr/>
          </p:nvSpPr>
          <p:spPr>
            <a:xfrm>
              <a:off x="12361834" y="2436031"/>
              <a:ext cx="599440" cy="114300"/>
            </a:xfrm>
            <a:custGeom>
              <a:avLst/>
              <a:gdLst/>
              <a:ahLst/>
              <a:cxnLst/>
              <a:rect l="l" t="t" r="r" b="b"/>
              <a:pathLst>
                <a:path w="599440" h="114300">
                  <a:moveTo>
                    <a:pt x="0" y="0"/>
                  </a:moveTo>
                  <a:lnTo>
                    <a:pt x="598876" y="0"/>
                  </a:lnTo>
                  <a:lnTo>
                    <a:pt x="598876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599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599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/>
          <p:nvPr/>
        </p:nvSpPr>
        <p:spPr>
          <a:xfrm>
            <a:off x="13620354" y="8242096"/>
            <a:ext cx="4124325" cy="1511935"/>
          </a:xfrm>
          <a:custGeom>
            <a:avLst/>
            <a:gdLst/>
            <a:ahLst/>
            <a:cxnLst/>
            <a:rect l="l" t="t" r="r" b="b"/>
            <a:pathLst>
              <a:path w="4124325" h="1511934">
                <a:moveTo>
                  <a:pt x="3983034" y="1511503"/>
                </a:moveTo>
                <a:lnTo>
                  <a:pt x="142890" y="1511503"/>
                </a:lnTo>
                <a:lnTo>
                  <a:pt x="97727" y="1504218"/>
                </a:lnTo>
                <a:lnTo>
                  <a:pt x="58502" y="1483932"/>
                </a:lnTo>
                <a:lnTo>
                  <a:pt x="27570" y="1453000"/>
                </a:lnTo>
                <a:lnTo>
                  <a:pt x="7284" y="1413776"/>
                </a:lnTo>
                <a:lnTo>
                  <a:pt x="0" y="1368612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983034" y="0"/>
                </a:lnTo>
                <a:lnTo>
                  <a:pt x="4028198" y="7284"/>
                </a:lnTo>
                <a:lnTo>
                  <a:pt x="4067422" y="27570"/>
                </a:lnTo>
                <a:lnTo>
                  <a:pt x="4098354" y="58502"/>
                </a:lnTo>
                <a:lnTo>
                  <a:pt x="4118640" y="97727"/>
                </a:lnTo>
                <a:lnTo>
                  <a:pt x="4124309" y="132875"/>
                </a:lnTo>
                <a:lnTo>
                  <a:pt x="4124309" y="1378627"/>
                </a:lnTo>
                <a:lnTo>
                  <a:pt x="4098354" y="1453000"/>
                </a:lnTo>
                <a:lnTo>
                  <a:pt x="4067422" y="1483932"/>
                </a:lnTo>
                <a:lnTo>
                  <a:pt x="4028198" y="1504218"/>
                </a:lnTo>
                <a:lnTo>
                  <a:pt x="3983034" y="15115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3685924" y="8247383"/>
            <a:ext cx="3994785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92710" algn="ctr">
              <a:lnSpc>
                <a:spcPct val="116100"/>
              </a:lnSpc>
              <a:spcBef>
                <a:spcPts val="100"/>
              </a:spcBef>
            </a:pPr>
            <a:r>
              <a:rPr sz="2800" spc="-95" dirty="0">
                <a:latin typeface="Arial Black"/>
                <a:cs typeface="Arial Black"/>
              </a:rPr>
              <a:t>admin</a:t>
            </a:r>
            <a:r>
              <a:rPr sz="2800" spc="-210" dirty="0">
                <a:latin typeface="Arial Black"/>
                <a:cs typeface="Arial Black"/>
              </a:rPr>
              <a:t> </a:t>
            </a:r>
            <a:r>
              <a:rPr sz="2800" spc="-80" dirty="0">
                <a:latin typeface="Arial Black"/>
                <a:cs typeface="Arial Black"/>
              </a:rPr>
              <a:t>accept, </a:t>
            </a:r>
            <a:r>
              <a:rPr sz="2800" spc="-160" dirty="0">
                <a:latin typeface="Arial Black"/>
                <a:cs typeface="Arial Black"/>
              </a:rPr>
              <a:t>company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155" dirty="0">
                <a:latin typeface="Arial Black"/>
                <a:cs typeface="Arial Black"/>
              </a:rPr>
              <a:t>now</a:t>
            </a:r>
            <a:r>
              <a:rPr sz="2800" spc="-185" dirty="0">
                <a:latin typeface="Arial Black"/>
                <a:cs typeface="Arial Black"/>
              </a:rPr>
              <a:t> </a:t>
            </a:r>
            <a:r>
              <a:rPr sz="2800" spc="-70" dirty="0">
                <a:latin typeface="Arial Black"/>
                <a:cs typeface="Arial Black"/>
              </a:rPr>
              <a:t>in</a:t>
            </a:r>
            <a:r>
              <a:rPr sz="2800" spc="-180" dirty="0">
                <a:latin typeface="Arial Black"/>
                <a:cs typeface="Arial Black"/>
              </a:rPr>
              <a:t> </a:t>
            </a:r>
            <a:r>
              <a:rPr sz="2800" spc="-145" dirty="0">
                <a:latin typeface="Arial Black"/>
                <a:cs typeface="Arial Black"/>
              </a:rPr>
              <a:t>expo, </a:t>
            </a:r>
            <a:r>
              <a:rPr sz="2800" spc="-110" dirty="0">
                <a:latin typeface="Arial Black"/>
                <a:cs typeface="Arial Black"/>
              </a:rPr>
              <a:t>and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29" dirty="0">
                <a:latin typeface="Arial Black"/>
                <a:cs typeface="Arial Black"/>
              </a:rPr>
              <a:t>can</a:t>
            </a:r>
            <a:r>
              <a:rPr sz="2800" spc="-190" dirty="0">
                <a:latin typeface="Arial Black"/>
                <a:cs typeface="Arial Black"/>
              </a:rPr>
              <a:t> </a:t>
            </a:r>
            <a:r>
              <a:rPr sz="2800" spc="-135" dirty="0">
                <a:latin typeface="Arial Black"/>
                <a:cs typeface="Arial Black"/>
              </a:rPr>
              <a:t>add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offers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0212842" y="3182409"/>
            <a:ext cx="6155055" cy="5060315"/>
            <a:chOff x="10212842" y="3182409"/>
            <a:chExt cx="6155055" cy="5060315"/>
          </a:xfrm>
        </p:grpSpPr>
        <p:sp>
          <p:nvSpPr>
            <p:cNvPr id="25" name="object 25"/>
            <p:cNvSpPr/>
            <p:nvPr/>
          </p:nvSpPr>
          <p:spPr>
            <a:xfrm>
              <a:off x="16081677" y="3182409"/>
              <a:ext cx="139065" cy="4745990"/>
            </a:xfrm>
            <a:custGeom>
              <a:avLst/>
              <a:gdLst/>
              <a:ahLst/>
              <a:cxnLst/>
              <a:rect l="l" t="t" r="r" b="b"/>
              <a:pathLst>
                <a:path w="139065" h="4745990">
                  <a:moveTo>
                    <a:pt x="138620" y="585"/>
                  </a:moveTo>
                  <a:lnTo>
                    <a:pt x="114298" y="4745718"/>
                  </a:lnTo>
                  <a:lnTo>
                    <a:pt x="0" y="4745132"/>
                  </a:lnTo>
                  <a:lnTo>
                    <a:pt x="24321" y="0"/>
                  </a:lnTo>
                  <a:lnTo>
                    <a:pt x="138620" y="585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967232" y="7955530"/>
              <a:ext cx="342900" cy="229870"/>
            </a:xfrm>
            <a:custGeom>
              <a:avLst/>
              <a:gdLst/>
              <a:ahLst/>
              <a:cxnLst/>
              <a:rect l="l" t="t" r="r" b="b"/>
              <a:pathLst>
                <a:path w="342900" h="229870">
                  <a:moveTo>
                    <a:pt x="0" y="0"/>
                  </a:moveTo>
                  <a:lnTo>
                    <a:pt x="342895" y="1757"/>
                  </a:lnTo>
                  <a:lnTo>
                    <a:pt x="170276" y="2294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5967232" y="7955530"/>
              <a:ext cx="342900" cy="229870"/>
            </a:xfrm>
            <a:custGeom>
              <a:avLst/>
              <a:gdLst/>
              <a:ahLst/>
              <a:cxnLst/>
              <a:rect l="l" t="t" r="r" b="b"/>
              <a:pathLst>
                <a:path w="342900" h="229870">
                  <a:moveTo>
                    <a:pt x="342895" y="1757"/>
                  </a:moveTo>
                  <a:lnTo>
                    <a:pt x="170276" y="229475"/>
                  </a:lnTo>
                  <a:lnTo>
                    <a:pt x="0" y="0"/>
                  </a:lnTo>
                  <a:lnTo>
                    <a:pt x="342895" y="1757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212842" y="5305836"/>
              <a:ext cx="4295775" cy="1322070"/>
            </a:xfrm>
            <a:custGeom>
              <a:avLst/>
              <a:gdLst/>
              <a:ahLst/>
              <a:cxnLst/>
              <a:rect l="l" t="t" r="r" b="b"/>
              <a:pathLst>
                <a:path w="4295775" h="1322070">
                  <a:moveTo>
                    <a:pt x="4156892" y="1321826"/>
                  </a:moveTo>
                  <a:lnTo>
                    <a:pt x="142859" y="1321826"/>
                  </a:lnTo>
                  <a:lnTo>
                    <a:pt x="97699" y="1314541"/>
                  </a:lnTo>
                  <a:lnTo>
                    <a:pt x="58482" y="1294255"/>
                  </a:lnTo>
                  <a:lnTo>
                    <a:pt x="27559" y="1263323"/>
                  </a:lnTo>
                  <a:lnTo>
                    <a:pt x="7281" y="1224098"/>
                  </a:lnTo>
                  <a:lnTo>
                    <a:pt x="0" y="1178935"/>
                  </a:lnTo>
                  <a:lnTo>
                    <a:pt x="0" y="142890"/>
                  </a:lnTo>
                  <a:lnTo>
                    <a:pt x="7281" y="97727"/>
                  </a:lnTo>
                  <a:lnTo>
                    <a:pt x="27559" y="58502"/>
                  </a:lnTo>
                  <a:lnTo>
                    <a:pt x="58482" y="27570"/>
                  </a:lnTo>
                  <a:lnTo>
                    <a:pt x="97699" y="7284"/>
                  </a:lnTo>
                  <a:lnTo>
                    <a:pt x="142859" y="0"/>
                  </a:lnTo>
                  <a:lnTo>
                    <a:pt x="4156892" y="0"/>
                  </a:lnTo>
                  <a:lnTo>
                    <a:pt x="4202055" y="7284"/>
                  </a:lnTo>
                  <a:lnTo>
                    <a:pt x="4241280" y="27570"/>
                  </a:lnTo>
                  <a:lnTo>
                    <a:pt x="4272212" y="58502"/>
                  </a:lnTo>
                  <a:lnTo>
                    <a:pt x="4292498" y="97727"/>
                  </a:lnTo>
                  <a:lnTo>
                    <a:pt x="4295759" y="117947"/>
                  </a:lnTo>
                  <a:lnTo>
                    <a:pt x="4295759" y="1203878"/>
                  </a:lnTo>
                  <a:lnTo>
                    <a:pt x="4272212" y="1263323"/>
                  </a:lnTo>
                  <a:lnTo>
                    <a:pt x="4241280" y="1294255"/>
                  </a:lnTo>
                  <a:lnTo>
                    <a:pt x="4202055" y="1314541"/>
                  </a:lnTo>
                  <a:lnTo>
                    <a:pt x="4156892" y="1321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0777892" y="5415547"/>
            <a:ext cx="316928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255" marR="5080" indent="-123189">
              <a:lnSpc>
                <a:spcPct val="116100"/>
              </a:lnSpc>
              <a:spcBef>
                <a:spcPts val="100"/>
              </a:spcBef>
            </a:pPr>
            <a:r>
              <a:rPr sz="2800" spc="-95" dirty="0">
                <a:latin typeface="Arial Black"/>
                <a:cs typeface="Arial Black"/>
              </a:rPr>
              <a:t>admin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165" dirty="0">
                <a:latin typeface="Arial Black"/>
                <a:cs typeface="Arial Black"/>
              </a:rPr>
              <a:t>reject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80" dirty="0">
                <a:latin typeface="Arial Black"/>
                <a:cs typeface="Arial Black"/>
              </a:rPr>
              <a:t>with </a:t>
            </a:r>
            <a:r>
              <a:rPr sz="2800" spc="-145" dirty="0">
                <a:latin typeface="Arial Black"/>
                <a:cs typeface="Arial Black"/>
              </a:rPr>
              <a:t>rejection</a:t>
            </a:r>
            <a:r>
              <a:rPr sz="2800" spc="-150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reason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3763152" y="5305836"/>
            <a:ext cx="6442710" cy="1322070"/>
            <a:chOff x="3763152" y="5305836"/>
            <a:chExt cx="6442710" cy="1322070"/>
          </a:xfrm>
        </p:grpSpPr>
        <p:sp>
          <p:nvSpPr>
            <p:cNvPr id="31" name="object 31"/>
            <p:cNvSpPr/>
            <p:nvPr/>
          </p:nvSpPr>
          <p:spPr>
            <a:xfrm>
              <a:off x="8377209" y="5966734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1828409" y="114300"/>
                  </a:moveTo>
                  <a:lnTo>
                    <a:pt x="0" y="114300"/>
                  </a:lnTo>
                  <a:lnTo>
                    <a:pt x="0" y="0"/>
                  </a:lnTo>
                  <a:lnTo>
                    <a:pt x="1828409" y="0"/>
                  </a:lnTo>
                  <a:lnTo>
                    <a:pt x="1828409" y="1143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120034" y="5852434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0"/>
                  </a:moveTo>
                  <a:lnTo>
                    <a:pt x="228600" y="342900"/>
                  </a:lnTo>
                  <a:lnTo>
                    <a:pt x="0" y="17145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120034" y="5852434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342900"/>
                  </a:moveTo>
                  <a:lnTo>
                    <a:pt x="0" y="171450"/>
                  </a:lnTo>
                  <a:lnTo>
                    <a:pt x="228600" y="0"/>
                  </a:lnTo>
                  <a:lnTo>
                    <a:pt x="228600" y="34290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763152" y="5305836"/>
              <a:ext cx="4295775" cy="1322070"/>
            </a:xfrm>
            <a:custGeom>
              <a:avLst/>
              <a:gdLst/>
              <a:ahLst/>
              <a:cxnLst/>
              <a:rect l="l" t="t" r="r" b="b"/>
              <a:pathLst>
                <a:path w="4295775" h="1322070">
                  <a:moveTo>
                    <a:pt x="4156923" y="1321826"/>
                  </a:moveTo>
                  <a:lnTo>
                    <a:pt x="142890" y="1321826"/>
                  </a:lnTo>
                  <a:lnTo>
                    <a:pt x="97727" y="1314541"/>
                  </a:lnTo>
                  <a:lnTo>
                    <a:pt x="58502" y="1294255"/>
                  </a:lnTo>
                  <a:lnTo>
                    <a:pt x="27570" y="1263323"/>
                  </a:lnTo>
                  <a:lnTo>
                    <a:pt x="7284" y="1224098"/>
                  </a:lnTo>
                  <a:lnTo>
                    <a:pt x="0" y="1178935"/>
                  </a:lnTo>
                  <a:lnTo>
                    <a:pt x="0" y="142890"/>
                  </a:lnTo>
                  <a:lnTo>
                    <a:pt x="7284" y="97727"/>
                  </a:lnTo>
                  <a:lnTo>
                    <a:pt x="27570" y="58502"/>
                  </a:lnTo>
                  <a:lnTo>
                    <a:pt x="58502" y="27570"/>
                  </a:lnTo>
                  <a:lnTo>
                    <a:pt x="97727" y="7284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71" y="7284"/>
                  </a:lnTo>
                  <a:lnTo>
                    <a:pt x="4241287" y="27570"/>
                  </a:lnTo>
                  <a:lnTo>
                    <a:pt x="4272214" y="58502"/>
                  </a:lnTo>
                  <a:lnTo>
                    <a:pt x="4292498" y="97727"/>
                  </a:lnTo>
                  <a:lnTo>
                    <a:pt x="4295759" y="117946"/>
                  </a:lnTo>
                  <a:lnTo>
                    <a:pt x="4295759" y="1203879"/>
                  </a:lnTo>
                  <a:lnTo>
                    <a:pt x="4272214" y="1263323"/>
                  </a:lnTo>
                  <a:lnTo>
                    <a:pt x="4241287" y="1294255"/>
                  </a:lnTo>
                  <a:lnTo>
                    <a:pt x="4202071" y="1314541"/>
                  </a:lnTo>
                  <a:lnTo>
                    <a:pt x="4156923" y="1321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4250198" y="5415547"/>
            <a:ext cx="331152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5595" marR="5080" indent="-303530">
              <a:lnSpc>
                <a:spcPct val="116100"/>
              </a:lnSpc>
              <a:spcBef>
                <a:spcPts val="100"/>
              </a:spcBef>
            </a:pPr>
            <a:r>
              <a:rPr sz="2800" spc="-160" dirty="0">
                <a:latin typeface="Arial Black"/>
                <a:cs typeface="Arial Black"/>
              </a:rPr>
              <a:t>company</a:t>
            </a:r>
            <a:r>
              <a:rPr sz="2800" spc="-175" dirty="0">
                <a:latin typeface="Arial Black"/>
                <a:cs typeface="Arial Black"/>
              </a:rPr>
              <a:t> </a:t>
            </a:r>
            <a:r>
              <a:rPr sz="2800" spc="-150" dirty="0">
                <a:latin typeface="Arial Black"/>
                <a:cs typeface="Arial Black"/>
              </a:rPr>
              <a:t>rejected, </a:t>
            </a:r>
            <a:r>
              <a:rPr sz="2800" spc="-175" dirty="0">
                <a:latin typeface="Arial Black"/>
                <a:cs typeface="Arial Black"/>
              </a:rPr>
              <a:t>cant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35" dirty="0">
                <a:latin typeface="Arial Black"/>
                <a:cs typeface="Arial Black"/>
              </a:rPr>
              <a:t>add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0" dirty="0">
                <a:latin typeface="Arial Black"/>
                <a:cs typeface="Arial Black"/>
              </a:rPr>
              <a:t>offers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198510" y="1230711"/>
            <a:ext cx="4349115" cy="8603615"/>
            <a:chOff x="3198510" y="1230711"/>
            <a:chExt cx="4349115" cy="8603615"/>
          </a:xfrm>
        </p:grpSpPr>
        <p:sp>
          <p:nvSpPr>
            <p:cNvPr id="4" name="object 4"/>
            <p:cNvSpPr/>
            <p:nvPr/>
          </p:nvSpPr>
          <p:spPr>
            <a:xfrm>
              <a:off x="3287054" y="1272874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94"/>
                  </a:moveTo>
                  <a:lnTo>
                    <a:pt x="588142" y="8518794"/>
                  </a:lnTo>
                  <a:lnTo>
                    <a:pt x="539929" y="8516842"/>
                  </a:lnTo>
                  <a:lnTo>
                    <a:pt x="492785" y="8511090"/>
                  </a:lnTo>
                  <a:lnTo>
                    <a:pt x="446863" y="8501688"/>
                  </a:lnTo>
                  <a:lnTo>
                    <a:pt x="402312" y="8488789"/>
                  </a:lnTo>
                  <a:lnTo>
                    <a:pt x="359286" y="8472544"/>
                  </a:lnTo>
                  <a:lnTo>
                    <a:pt x="317936" y="8453106"/>
                  </a:lnTo>
                  <a:lnTo>
                    <a:pt x="278413" y="8430625"/>
                  </a:lnTo>
                  <a:lnTo>
                    <a:pt x="240870" y="8405254"/>
                  </a:lnTo>
                  <a:lnTo>
                    <a:pt x="205458" y="8377144"/>
                  </a:lnTo>
                  <a:lnTo>
                    <a:pt x="172330" y="8346448"/>
                  </a:lnTo>
                  <a:lnTo>
                    <a:pt x="141636" y="8313317"/>
                  </a:lnTo>
                  <a:lnTo>
                    <a:pt x="113528" y="8277903"/>
                  </a:lnTo>
                  <a:lnTo>
                    <a:pt x="88160" y="8240358"/>
                  </a:lnTo>
                  <a:lnTo>
                    <a:pt x="65681" y="8200834"/>
                  </a:lnTo>
                  <a:lnTo>
                    <a:pt x="46244" y="8159482"/>
                  </a:lnTo>
                  <a:lnTo>
                    <a:pt x="30001" y="8116454"/>
                  </a:lnTo>
                  <a:lnTo>
                    <a:pt x="17103" y="8071902"/>
                  </a:lnTo>
                  <a:lnTo>
                    <a:pt x="7702" y="8025978"/>
                  </a:lnTo>
                  <a:lnTo>
                    <a:pt x="1950" y="7978834"/>
                  </a:lnTo>
                  <a:lnTo>
                    <a:pt x="0" y="7930621"/>
                  </a:lnTo>
                  <a:lnTo>
                    <a:pt x="0" y="588154"/>
                  </a:lnTo>
                  <a:lnTo>
                    <a:pt x="1950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1" y="402322"/>
                  </a:lnTo>
                  <a:lnTo>
                    <a:pt x="46244" y="359295"/>
                  </a:lnTo>
                  <a:lnTo>
                    <a:pt x="65681" y="317944"/>
                  </a:lnTo>
                  <a:lnTo>
                    <a:pt x="88160" y="278420"/>
                  </a:lnTo>
                  <a:lnTo>
                    <a:pt x="113528" y="240877"/>
                  </a:lnTo>
                  <a:lnTo>
                    <a:pt x="141636" y="205464"/>
                  </a:lnTo>
                  <a:lnTo>
                    <a:pt x="172330" y="172335"/>
                  </a:lnTo>
                  <a:lnTo>
                    <a:pt x="205458" y="141640"/>
                  </a:lnTo>
                  <a:lnTo>
                    <a:pt x="240870" y="113532"/>
                  </a:lnTo>
                  <a:lnTo>
                    <a:pt x="278413" y="88162"/>
                  </a:lnTo>
                  <a:lnTo>
                    <a:pt x="317936" y="65683"/>
                  </a:lnTo>
                  <a:lnTo>
                    <a:pt x="359286" y="46245"/>
                  </a:lnTo>
                  <a:lnTo>
                    <a:pt x="402312" y="30002"/>
                  </a:lnTo>
                  <a:lnTo>
                    <a:pt x="446863" y="17103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3"/>
                  </a:lnTo>
                  <a:lnTo>
                    <a:pt x="3769576" y="30002"/>
                  </a:lnTo>
                  <a:lnTo>
                    <a:pt x="3812602" y="46245"/>
                  </a:lnTo>
                  <a:lnTo>
                    <a:pt x="3853952" y="65683"/>
                  </a:lnTo>
                  <a:lnTo>
                    <a:pt x="3893475" y="88162"/>
                  </a:lnTo>
                  <a:lnTo>
                    <a:pt x="3931018" y="113532"/>
                  </a:lnTo>
                  <a:lnTo>
                    <a:pt x="3966430" y="141640"/>
                  </a:lnTo>
                  <a:lnTo>
                    <a:pt x="3999558" y="172335"/>
                  </a:lnTo>
                  <a:lnTo>
                    <a:pt x="4030252" y="205464"/>
                  </a:lnTo>
                  <a:lnTo>
                    <a:pt x="4039514" y="217133"/>
                  </a:lnTo>
                  <a:lnTo>
                    <a:pt x="567080" y="217133"/>
                  </a:lnTo>
                  <a:lnTo>
                    <a:pt x="519936" y="220313"/>
                  </a:lnTo>
                  <a:lnTo>
                    <a:pt x="474703" y="229576"/>
                  </a:lnTo>
                  <a:lnTo>
                    <a:pt x="431797" y="244505"/>
                  </a:lnTo>
                  <a:lnTo>
                    <a:pt x="391637" y="264681"/>
                  </a:lnTo>
                  <a:lnTo>
                    <a:pt x="354639" y="289689"/>
                  </a:lnTo>
                  <a:lnTo>
                    <a:pt x="321221" y="319111"/>
                  </a:lnTo>
                  <a:lnTo>
                    <a:pt x="291799" y="352529"/>
                  </a:lnTo>
                  <a:lnTo>
                    <a:pt x="266791" y="389526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62"/>
                  </a:lnTo>
                  <a:lnTo>
                    <a:pt x="222423" y="8011506"/>
                  </a:lnTo>
                  <a:lnTo>
                    <a:pt x="231686" y="8056740"/>
                  </a:lnTo>
                  <a:lnTo>
                    <a:pt x="246614" y="8099645"/>
                  </a:lnTo>
                  <a:lnTo>
                    <a:pt x="266791" y="8139805"/>
                  </a:lnTo>
                  <a:lnTo>
                    <a:pt x="291799" y="8176803"/>
                  </a:lnTo>
                  <a:lnTo>
                    <a:pt x="321221" y="8210222"/>
                  </a:lnTo>
                  <a:lnTo>
                    <a:pt x="354639" y="8239643"/>
                  </a:lnTo>
                  <a:lnTo>
                    <a:pt x="391637" y="8264651"/>
                  </a:lnTo>
                  <a:lnTo>
                    <a:pt x="431797" y="8284828"/>
                  </a:lnTo>
                  <a:lnTo>
                    <a:pt x="474703" y="8299757"/>
                  </a:lnTo>
                  <a:lnTo>
                    <a:pt x="519936" y="8309020"/>
                  </a:lnTo>
                  <a:lnTo>
                    <a:pt x="567080" y="8312200"/>
                  </a:lnTo>
                  <a:lnTo>
                    <a:pt x="4031139" y="8312200"/>
                  </a:lnTo>
                  <a:lnTo>
                    <a:pt x="4030252" y="8313317"/>
                  </a:lnTo>
                  <a:lnTo>
                    <a:pt x="3999558" y="8346448"/>
                  </a:lnTo>
                  <a:lnTo>
                    <a:pt x="3966430" y="8377144"/>
                  </a:lnTo>
                  <a:lnTo>
                    <a:pt x="3931018" y="8405254"/>
                  </a:lnTo>
                  <a:lnTo>
                    <a:pt x="3893475" y="8430625"/>
                  </a:lnTo>
                  <a:lnTo>
                    <a:pt x="3853952" y="8453106"/>
                  </a:lnTo>
                  <a:lnTo>
                    <a:pt x="3812602" y="8472544"/>
                  </a:lnTo>
                  <a:lnTo>
                    <a:pt x="3769576" y="8488789"/>
                  </a:lnTo>
                  <a:lnTo>
                    <a:pt x="3725025" y="8501688"/>
                  </a:lnTo>
                  <a:lnTo>
                    <a:pt x="3679102" y="8511090"/>
                  </a:lnTo>
                  <a:lnTo>
                    <a:pt x="3631959" y="8516842"/>
                  </a:lnTo>
                  <a:lnTo>
                    <a:pt x="3583746" y="851879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32" y="289333"/>
                  </a:lnTo>
                  <a:lnTo>
                    <a:pt x="1783700" y="296712"/>
                  </a:lnTo>
                  <a:lnTo>
                    <a:pt x="1775830" y="308043"/>
                  </a:lnTo>
                  <a:lnTo>
                    <a:pt x="1772899" y="322536"/>
                  </a:lnTo>
                  <a:lnTo>
                    <a:pt x="1775830" y="337029"/>
                  </a:lnTo>
                  <a:lnTo>
                    <a:pt x="1783700" y="348360"/>
                  </a:lnTo>
                  <a:lnTo>
                    <a:pt x="1795132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6" y="397880"/>
                  </a:lnTo>
                  <a:lnTo>
                    <a:pt x="3112495" y="434295"/>
                  </a:lnTo>
                  <a:lnTo>
                    <a:pt x="3082054" y="464736"/>
                  </a:lnTo>
                  <a:lnTo>
                    <a:pt x="3045639" y="487986"/>
                  </a:lnTo>
                  <a:lnTo>
                    <a:pt x="300446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39" y="8312200"/>
                  </a:moveTo>
                  <a:lnTo>
                    <a:pt x="3609045" y="8312200"/>
                  </a:lnTo>
                  <a:lnTo>
                    <a:pt x="3656189" y="8309020"/>
                  </a:lnTo>
                  <a:lnTo>
                    <a:pt x="3701422" y="8299757"/>
                  </a:lnTo>
                  <a:lnTo>
                    <a:pt x="3744327" y="8284828"/>
                  </a:lnTo>
                  <a:lnTo>
                    <a:pt x="3784488" y="8264651"/>
                  </a:lnTo>
                  <a:lnTo>
                    <a:pt x="3821486" y="8239643"/>
                  </a:lnTo>
                  <a:lnTo>
                    <a:pt x="3854904" y="8210222"/>
                  </a:lnTo>
                  <a:lnTo>
                    <a:pt x="3884326" y="8176803"/>
                  </a:lnTo>
                  <a:lnTo>
                    <a:pt x="3909334" y="8139805"/>
                  </a:lnTo>
                  <a:lnTo>
                    <a:pt x="3929511" y="8099645"/>
                  </a:lnTo>
                  <a:lnTo>
                    <a:pt x="3944439" y="8056740"/>
                  </a:lnTo>
                  <a:lnTo>
                    <a:pt x="3953702" y="8011506"/>
                  </a:lnTo>
                  <a:lnTo>
                    <a:pt x="3956883" y="7964362"/>
                  </a:lnTo>
                  <a:lnTo>
                    <a:pt x="3954779" y="7964362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6"/>
                  </a:lnTo>
                  <a:lnTo>
                    <a:pt x="3882223" y="352529"/>
                  </a:lnTo>
                  <a:lnTo>
                    <a:pt x="3852801" y="319111"/>
                  </a:lnTo>
                  <a:lnTo>
                    <a:pt x="3819383" y="289689"/>
                  </a:lnTo>
                  <a:lnTo>
                    <a:pt x="3782385" y="264681"/>
                  </a:lnTo>
                  <a:lnTo>
                    <a:pt x="3742224" y="244505"/>
                  </a:lnTo>
                  <a:lnTo>
                    <a:pt x="3699319" y="229576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14" y="217133"/>
                  </a:lnTo>
                  <a:lnTo>
                    <a:pt x="4083728" y="278420"/>
                  </a:lnTo>
                  <a:lnTo>
                    <a:pt x="4106207" y="317944"/>
                  </a:lnTo>
                  <a:lnTo>
                    <a:pt x="4125644" y="359295"/>
                  </a:lnTo>
                  <a:lnTo>
                    <a:pt x="4141887" y="402322"/>
                  </a:lnTo>
                  <a:lnTo>
                    <a:pt x="4154785" y="446873"/>
                  </a:lnTo>
                  <a:lnTo>
                    <a:pt x="4164186" y="492797"/>
                  </a:lnTo>
                  <a:lnTo>
                    <a:pt x="4169938" y="539941"/>
                  </a:lnTo>
                  <a:lnTo>
                    <a:pt x="4171888" y="588154"/>
                  </a:lnTo>
                  <a:lnTo>
                    <a:pt x="4171888" y="7930621"/>
                  </a:lnTo>
                  <a:lnTo>
                    <a:pt x="4169938" y="7978834"/>
                  </a:lnTo>
                  <a:lnTo>
                    <a:pt x="4164186" y="8025978"/>
                  </a:lnTo>
                  <a:lnTo>
                    <a:pt x="4154785" y="8071902"/>
                  </a:lnTo>
                  <a:lnTo>
                    <a:pt x="4141887" y="8116454"/>
                  </a:lnTo>
                  <a:lnTo>
                    <a:pt x="4125644" y="8159482"/>
                  </a:lnTo>
                  <a:lnTo>
                    <a:pt x="4106207" y="8200834"/>
                  </a:lnTo>
                  <a:lnTo>
                    <a:pt x="4083728" y="8240358"/>
                  </a:lnTo>
                  <a:lnTo>
                    <a:pt x="4058359" y="8277903"/>
                  </a:lnTo>
                  <a:lnTo>
                    <a:pt x="4031139" y="8312200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80" y="355739"/>
                  </a:lnTo>
                  <a:lnTo>
                    <a:pt x="2339713" y="348360"/>
                  </a:lnTo>
                  <a:lnTo>
                    <a:pt x="2347591" y="337029"/>
                  </a:lnTo>
                  <a:lnTo>
                    <a:pt x="2350526" y="322536"/>
                  </a:lnTo>
                  <a:lnTo>
                    <a:pt x="2347591" y="308043"/>
                  </a:lnTo>
                  <a:lnTo>
                    <a:pt x="2339713" y="296712"/>
                  </a:lnTo>
                  <a:lnTo>
                    <a:pt x="2328280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06297" y="1490014"/>
              <a:ext cx="3735537" cy="809506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059954" y="1559573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32" y="69041"/>
                  </a:lnTo>
                  <a:lnTo>
                    <a:pt x="10801" y="61662"/>
                  </a:lnTo>
                  <a:lnTo>
                    <a:pt x="2930" y="50331"/>
                  </a:lnTo>
                  <a:lnTo>
                    <a:pt x="0" y="35838"/>
                  </a:lnTo>
                  <a:lnTo>
                    <a:pt x="2930" y="21345"/>
                  </a:lnTo>
                  <a:lnTo>
                    <a:pt x="10801" y="10014"/>
                  </a:lnTo>
                  <a:lnTo>
                    <a:pt x="22232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80" y="2635"/>
                  </a:lnTo>
                  <a:lnTo>
                    <a:pt x="566813" y="10014"/>
                  </a:lnTo>
                  <a:lnTo>
                    <a:pt x="574691" y="21345"/>
                  </a:lnTo>
                  <a:lnTo>
                    <a:pt x="577626" y="35838"/>
                  </a:lnTo>
                  <a:lnTo>
                    <a:pt x="574691" y="50331"/>
                  </a:lnTo>
                  <a:lnTo>
                    <a:pt x="566813" y="61662"/>
                  </a:lnTo>
                  <a:lnTo>
                    <a:pt x="555380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20979" y="1542708"/>
              <a:ext cx="105399" cy="1054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198507" y="2369082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64"/>
                  </a:moveTo>
                  <a:lnTo>
                    <a:pt x="28460" y="1399260"/>
                  </a:lnTo>
                  <a:lnTo>
                    <a:pt x="13703" y="1409268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51"/>
                  </a:lnTo>
                  <a:lnTo>
                    <a:pt x="3683" y="2007971"/>
                  </a:lnTo>
                  <a:lnTo>
                    <a:pt x="13703" y="2022716"/>
                  </a:lnTo>
                  <a:lnTo>
                    <a:pt x="28460" y="2032723"/>
                  </a:lnTo>
                  <a:lnTo>
                    <a:pt x="46380" y="2036406"/>
                  </a:lnTo>
                  <a:lnTo>
                    <a:pt x="46380" y="1395564"/>
                  </a:lnTo>
                  <a:close/>
                </a:path>
                <a:path w="4349115" h="2036445">
                  <a:moveTo>
                    <a:pt x="46380" y="617677"/>
                  </a:moveTo>
                  <a:lnTo>
                    <a:pt x="28460" y="621030"/>
                  </a:lnTo>
                  <a:lnTo>
                    <a:pt x="13703" y="630326"/>
                  </a:lnTo>
                  <a:lnTo>
                    <a:pt x="3683" y="644347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703" y="1242720"/>
                  </a:lnTo>
                  <a:lnTo>
                    <a:pt x="28460" y="1252740"/>
                  </a:lnTo>
                  <a:lnTo>
                    <a:pt x="46380" y="1256423"/>
                  </a:lnTo>
                  <a:lnTo>
                    <a:pt x="46380" y="617677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65"/>
                  </a:lnTo>
                  <a:lnTo>
                    <a:pt x="13703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703" y="340461"/>
                  </a:lnTo>
                  <a:lnTo>
                    <a:pt x="28460" y="350469"/>
                  </a:lnTo>
                  <a:lnTo>
                    <a:pt x="46380" y="354164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92" y="856932"/>
                  </a:lnTo>
                  <a:lnTo>
                    <a:pt x="4335284" y="842187"/>
                  </a:lnTo>
                  <a:lnTo>
                    <a:pt x="4320527" y="832180"/>
                  </a:lnTo>
                  <a:lnTo>
                    <a:pt x="4302620" y="828484"/>
                  </a:lnTo>
                  <a:lnTo>
                    <a:pt x="4302620" y="1855114"/>
                  </a:lnTo>
                  <a:lnTo>
                    <a:pt x="4320527" y="1851431"/>
                  </a:lnTo>
                  <a:lnTo>
                    <a:pt x="4335284" y="1841423"/>
                  </a:lnTo>
                  <a:lnTo>
                    <a:pt x="4345292" y="1826666"/>
                  </a:lnTo>
                  <a:lnTo>
                    <a:pt x="4348975" y="1808759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244900" y="1230711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10"/>
                  </a:moveTo>
                  <a:lnTo>
                    <a:pt x="630295" y="8603110"/>
                  </a:lnTo>
                  <a:lnTo>
                    <a:pt x="583292" y="8601380"/>
                  </a:lnTo>
                  <a:lnTo>
                    <a:pt x="537222" y="8596269"/>
                  </a:lnTo>
                  <a:lnTo>
                    <a:pt x="492205" y="8587902"/>
                  </a:lnTo>
                  <a:lnTo>
                    <a:pt x="448366" y="8576400"/>
                  </a:lnTo>
                  <a:lnTo>
                    <a:pt x="405825" y="8561885"/>
                  </a:lnTo>
                  <a:lnTo>
                    <a:pt x="364706" y="8544480"/>
                  </a:lnTo>
                  <a:lnTo>
                    <a:pt x="325132" y="8524308"/>
                  </a:lnTo>
                  <a:lnTo>
                    <a:pt x="287223" y="8501490"/>
                  </a:lnTo>
                  <a:lnTo>
                    <a:pt x="251104" y="8476148"/>
                  </a:lnTo>
                  <a:lnTo>
                    <a:pt x="216895" y="8448406"/>
                  </a:lnTo>
                  <a:lnTo>
                    <a:pt x="184720" y="8418386"/>
                  </a:lnTo>
                  <a:lnTo>
                    <a:pt x="154700" y="8386210"/>
                  </a:lnTo>
                  <a:lnTo>
                    <a:pt x="126959" y="8352000"/>
                  </a:lnTo>
                  <a:lnTo>
                    <a:pt x="101619" y="8315879"/>
                  </a:lnTo>
                  <a:lnTo>
                    <a:pt x="78801" y="8277968"/>
                  </a:lnTo>
                  <a:lnTo>
                    <a:pt x="58629" y="8238391"/>
                  </a:lnTo>
                  <a:lnTo>
                    <a:pt x="41224" y="8197270"/>
                  </a:lnTo>
                  <a:lnTo>
                    <a:pt x="26710" y="8154727"/>
                  </a:lnTo>
                  <a:lnTo>
                    <a:pt x="15207" y="8110885"/>
                  </a:lnTo>
                  <a:lnTo>
                    <a:pt x="6840" y="8065865"/>
                  </a:lnTo>
                  <a:lnTo>
                    <a:pt x="1730" y="8019791"/>
                  </a:lnTo>
                  <a:lnTo>
                    <a:pt x="77" y="7974887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59"/>
                  </a:lnTo>
                  <a:lnTo>
                    <a:pt x="15837" y="488351"/>
                  </a:lnTo>
                  <a:lnTo>
                    <a:pt x="27401" y="442697"/>
                  </a:lnTo>
                  <a:lnTo>
                    <a:pt x="43734" y="399482"/>
                  </a:lnTo>
                  <a:lnTo>
                    <a:pt x="63245" y="356268"/>
                  </a:lnTo>
                  <a:lnTo>
                    <a:pt x="84874" y="316542"/>
                  </a:lnTo>
                  <a:lnTo>
                    <a:pt x="108817" y="278268"/>
                  </a:lnTo>
                  <a:lnTo>
                    <a:pt x="139844" y="234393"/>
                  </a:lnTo>
                  <a:lnTo>
                    <a:pt x="169752" y="199609"/>
                  </a:lnTo>
                  <a:lnTo>
                    <a:pt x="196565" y="173588"/>
                  </a:lnTo>
                  <a:lnTo>
                    <a:pt x="218693" y="153166"/>
                  </a:lnTo>
                  <a:lnTo>
                    <a:pt x="266819" y="115114"/>
                  </a:lnTo>
                  <a:lnTo>
                    <a:pt x="306186" y="89551"/>
                  </a:lnTo>
                  <a:lnTo>
                    <a:pt x="347669" y="66833"/>
                  </a:lnTo>
                  <a:lnTo>
                    <a:pt x="391076" y="47134"/>
                  </a:lnTo>
                  <a:lnTo>
                    <a:pt x="436217" y="30628"/>
                  </a:lnTo>
                  <a:lnTo>
                    <a:pt x="482900" y="17488"/>
                  </a:lnTo>
                  <a:lnTo>
                    <a:pt x="530935" y="7888"/>
                  </a:lnTo>
                  <a:lnTo>
                    <a:pt x="580709" y="1931"/>
                  </a:lnTo>
                  <a:lnTo>
                    <a:pt x="581868" y="1931"/>
                  </a:lnTo>
                  <a:lnTo>
                    <a:pt x="630295" y="0"/>
                  </a:lnTo>
                  <a:lnTo>
                    <a:pt x="3628003" y="0"/>
                  </a:lnTo>
                  <a:lnTo>
                    <a:pt x="3678109" y="1931"/>
                  </a:lnTo>
                  <a:lnTo>
                    <a:pt x="3727138" y="7645"/>
                  </a:lnTo>
                  <a:lnTo>
                    <a:pt x="3774952" y="17020"/>
                  </a:lnTo>
                  <a:lnTo>
                    <a:pt x="3821412" y="29935"/>
                  </a:lnTo>
                  <a:lnTo>
                    <a:pt x="3855077" y="42162"/>
                  </a:lnTo>
                  <a:lnTo>
                    <a:pt x="630295" y="42162"/>
                  </a:lnTo>
                  <a:lnTo>
                    <a:pt x="582083" y="44114"/>
                  </a:lnTo>
                  <a:lnTo>
                    <a:pt x="534939" y="49867"/>
                  </a:lnTo>
                  <a:lnTo>
                    <a:pt x="489016" y="59273"/>
                  </a:lnTo>
                  <a:lnTo>
                    <a:pt x="444466" y="72181"/>
                  </a:lnTo>
                  <a:lnTo>
                    <a:pt x="401440" y="88441"/>
                  </a:lnTo>
                  <a:lnTo>
                    <a:pt x="360089" y="107903"/>
                  </a:lnTo>
                  <a:lnTo>
                    <a:pt x="320567" y="130415"/>
                  </a:lnTo>
                  <a:lnTo>
                    <a:pt x="283024" y="155830"/>
                  </a:lnTo>
                  <a:lnTo>
                    <a:pt x="247612" y="183995"/>
                  </a:lnTo>
                  <a:lnTo>
                    <a:pt x="214483" y="214761"/>
                  </a:lnTo>
                  <a:lnTo>
                    <a:pt x="183790" y="247978"/>
                  </a:lnTo>
                  <a:lnTo>
                    <a:pt x="155682" y="283495"/>
                  </a:lnTo>
                  <a:lnTo>
                    <a:pt x="130313" y="321162"/>
                  </a:lnTo>
                  <a:lnTo>
                    <a:pt x="107835" y="360830"/>
                  </a:lnTo>
                  <a:lnTo>
                    <a:pt x="88398" y="402347"/>
                  </a:lnTo>
                  <a:lnTo>
                    <a:pt x="72154" y="445565"/>
                  </a:lnTo>
                  <a:lnTo>
                    <a:pt x="59257" y="490331"/>
                  </a:lnTo>
                  <a:lnTo>
                    <a:pt x="49856" y="536497"/>
                  </a:lnTo>
                  <a:lnTo>
                    <a:pt x="44104" y="583912"/>
                  </a:lnTo>
                  <a:lnTo>
                    <a:pt x="42238" y="630317"/>
                  </a:lnTo>
                  <a:lnTo>
                    <a:pt x="42153" y="7974887"/>
                  </a:lnTo>
                  <a:lnTo>
                    <a:pt x="44104" y="8023100"/>
                  </a:lnTo>
                  <a:lnTo>
                    <a:pt x="49856" y="8070244"/>
                  </a:lnTo>
                  <a:lnTo>
                    <a:pt x="59257" y="8116168"/>
                  </a:lnTo>
                  <a:lnTo>
                    <a:pt x="72154" y="8160720"/>
                  </a:lnTo>
                  <a:lnTo>
                    <a:pt x="88398" y="8203747"/>
                  </a:lnTo>
                  <a:lnTo>
                    <a:pt x="107835" y="8245100"/>
                  </a:lnTo>
                  <a:lnTo>
                    <a:pt x="130313" y="8284624"/>
                  </a:lnTo>
                  <a:lnTo>
                    <a:pt x="155682" y="8322169"/>
                  </a:lnTo>
                  <a:lnTo>
                    <a:pt x="183790" y="8357583"/>
                  </a:lnTo>
                  <a:lnTo>
                    <a:pt x="214483" y="8390714"/>
                  </a:lnTo>
                  <a:lnTo>
                    <a:pt x="247612" y="8421410"/>
                  </a:lnTo>
                  <a:lnTo>
                    <a:pt x="283024" y="8449520"/>
                  </a:lnTo>
                  <a:lnTo>
                    <a:pt x="320567" y="8474891"/>
                  </a:lnTo>
                  <a:lnTo>
                    <a:pt x="360089" y="8497372"/>
                  </a:lnTo>
                  <a:lnTo>
                    <a:pt x="401440" y="8516810"/>
                  </a:lnTo>
                  <a:lnTo>
                    <a:pt x="444466" y="8533055"/>
                  </a:lnTo>
                  <a:lnTo>
                    <a:pt x="489016" y="8545954"/>
                  </a:lnTo>
                  <a:lnTo>
                    <a:pt x="534939" y="8555356"/>
                  </a:lnTo>
                  <a:lnTo>
                    <a:pt x="582083" y="8561108"/>
                  </a:lnTo>
                  <a:lnTo>
                    <a:pt x="630295" y="8563059"/>
                  </a:lnTo>
                  <a:lnTo>
                    <a:pt x="3846945" y="8563059"/>
                  </a:lnTo>
                  <a:lnTo>
                    <a:pt x="3807844" y="8576400"/>
                  </a:lnTo>
                  <a:lnTo>
                    <a:pt x="3764001" y="8587902"/>
                  </a:lnTo>
                  <a:lnTo>
                    <a:pt x="3718982" y="8596269"/>
                  </a:lnTo>
                  <a:lnTo>
                    <a:pt x="3672907" y="8601380"/>
                  </a:lnTo>
                  <a:lnTo>
                    <a:pt x="3625900" y="8603110"/>
                  </a:lnTo>
                  <a:close/>
                </a:path>
                <a:path w="4256405" h="8603615">
                  <a:moveTo>
                    <a:pt x="3846945" y="8563059"/>
                  </a:moveTo>
                  <a:lnTo>
                    <a:pt x="3625900" y="8563059"/>
                  </a:lnTo>
                  <a:lnTo>
                    <a:pt x="3674113" y="8561108"/>
                  </a:lnTo>
                  <a:lnTo>
                    <a:pt x="3721256" y="8555356"/>
                  </a:lnTo>
                  <a:lnTo>
                    <a:pt x="3767179" y="8545954"/>
                  </a:lnTo>
                  <a:lnTo>
                    <a:pt x="3811730" y="8533055"/>
                  </a:lnTo>
                  <a:lnTo>
                    <a:pt x="3854756" y="8516810"/>
                  </a:lnTo>
                  <a:lnTo>
                    <a:pt x="3896106" y="8497372"/>
                  </a:lnTo>
                  <a:lnTo>
                    <a:pt x="3935629" y="8474891"/>
                  </a:lnTo>
                  <a:lnTo>
                    <a:pt x="3973172" y="8449520"/>
                  </a:lnTo>
                  <a:lnTo>
                    <a:pt x="4008584" y="8421410"/>
                  </a:lnTo>
                  <a:lnTo>
                    <a:pt x="4041712" y="8390714"/>
                  </a:lnTo>
                  <a:lnTo>
                    <a:pt x="4072406" y="8357583"/>
                  </a:lnTo>
                  <a:lnTo>
                    <a:pt x="4100513" y="8322169"/>
                  </a:lnTo>
                  <a:lnTo>
                    <a:pt x="4125882" y="8284624"/>
                  </a:lnTo>
                  <a:lnTo>
                    <a:pt x="4148361" y="8245100"/>
                  </a:lnTo>
                  <a:lnTo>
                    <a:pt x="4167798" y="8203747"/>
                  </a:lnTo>
                  <a:lnTo>
                    <a:pt x="4184041" y="8160720"/>
                  </a:lnTo>
                  <a:lnTo>
                    <a:pt x="4196939" y="8116168"/>
                  </a:lnTo>
                  <a:lnTo>
                    <a:pt x="4206340" y="8070244"/>
                  </a:lnTo>
                  <a:lnTo>
                    <a:pt x="4212091" y="8023100"/>
                  </a:lnTo>
                  <a:lnTo>
                    <a:pt x="4214042" y="7974887"/>
                  </a:lnTo>
                  <a:lnTo>
                    <a:pt x="4214042" y="630317"/>
                  </a:lnTo>
                  <a:lnTo>
                    <a:pt x="4212165" y="583912"/>
                  </a:lnTo>
                  <a:lnTo>
                    <a:pt x="4212091" y="582104"/>
                  </a:lnTo>
                  <a:lnTo>
                    <a:pt x="4206340" y="534959"/>
                  </a:lnTo>
                  <a:lnTo>
                    <a:pt x="4196939" y="489036"/>
                  </a:lnTo>
                  <a:lnTo>
                    <a:pt x="4184041" y="444485"/>
                  </a:lnTo>
                  <a:lnTo>
                    <a:pt x="4167798" y="401458"/>
                  </a:lnTo>
                  <a:lnTo>
                    <a:pt x="4148361" y="360107"/>
                  </a:lnTo>
                  <a:lnTo>
                    <a:pt x="4125882" y="320583"/>
                  </a:lnTo>
                  <a:lnTo>
                    <a:pt x="4100513" y="283039"/>
                  </a:lnTo>
                  <a:lnTo>
                    <a:pt x="4072406" y="247627"/>
                  </a:lnTo>
                  <a:lnTo>
                    <a:pt x="4041712" y="214497"/>
                  </a:lnTo>
                  <a:lnTo>
                    <a:pt x="4008584" y="183803"/>
                  </a:lnTo>
                  <a:lnTo>
                    <a:pt x="3973172" y="155695"/>
                  </a:lnTo>
                  <a:lnTo>
                    <a:pt x="3935763" y="130415"/>
                  </a:lnTo>
                  <a:lnTo>
                    <a:pt x="3896206" y="107903"/>
                  </a:lnTo>
                  <a:lnTo>
                    <a:pt x="3854826" y="88441"/>
                  </a:lnTo>
                  <a:lnTo>
                    <a:pt x="3811774" y="72181"/>
                  </a:lnTo>
                  <a:lnTo>
                    <a:pt x="3767204" y="59273"/>
                  </a:lnTo>
                  <a:lnTo>
                    <a:pt x="3721267" y="49867"/>
                  </a:lnTo>
                  <a:lnTo>
                    <a:pt x="3674115" y="44114"/>
                  </a:lnTo>
                  <a:lnTo>
                    <a:pt x="3625900" y="42162"/>
                  </a:lnTo>
                  <a:lnTo>
                    <a:pt x="3855077" y="42162"/>
                  </a:lnTo>
                  <a:lnTo>
                    <a:pt x="3909715" y="65897"/>
                  </a:lnTo>
                  <a:lnTo>
                    <a:pt x="3951280" y="88701"/>
                  </a:lnTo>
                  <a:lnTo>
                    <a:pt x="3990935" y="114560"/>
                  </a:lnTo>
                  <a:lnTo>
                    <a:pt x="4028541" y="143350"/>
                  </a:lnTo>
                  <a:lnTo>
                    <a:pt x="4061747" y="172698"/>
                  </a:lnTo>
                  <a:lnTo>
                    <a:pt x="4088268" y="200499"/>
                  </a:lnTo>
                  <a:lnTo>
                    <a:pt x="4117581" y="234689"/>
                  </a:lnTo>
                  <a:lnTo>
                    <a:pt x="4140963" y="265620"/>
                  </a:lnTo>
                  <a:lnTo>
                    <a:pt x="4165579" y="303565"/>
                  </a:lnTo>
                  <a:lnTo>
                    <a:pt x="4188395" y="342400"/>
                  </a:lnTo>
                  <a:lnTo>
                    <a:pt x="4204505" y="377184"/>
                  </a:lnTo>
                  <a:lnTo>
                    <a:pt x="4221770" y="420596"/>
                  </a:lnTo>
                  <a:lnTo>
                    <a:pt x="4233196" y="458179"/>
                  </a:lnTo>
                  <a:lnTo>
                    <a:pt x="4243577" y="503834"/>
                  </a:lnTo>
                  <a:lnTo>
                    <a:pt x="4253057" y="565494"/>
                  </a:lnTo>
                  <a:lnTo>
                    <a:pt x="4256227" y="630317"/>
                  </a:lnTo>
                  <a:lnTo>
                    <a:pt x="4256149" y="7974887"/>
                  </a:lnTo>
                  <a:lnTo>
                    <a:pt x="4254496" y="8019791"/>
                  </a:lnTo>
                  <a:lnTo>
                    <a:pt x="4249386" y="8065865"/>
                  </a:lnTo>
                  <a:lnTo>
                    <a:pt x="4241019" y="8110885"/>
                  </a:lnTo>
                  <a:lnTo>
                    <a:pt x="4229516" y="8154727"/>
                  </a:lnTo>
                  <a:lnTo>
                    <a:pt x="4215002" y="8197270"/>
                  </a:lnTo>
                  <a:lnTo>
                    <a:pt x="4197597" y="8238391"/>
                  </a:lnTo>
                  <a:lnTo>
                    <a:pt x="4177424" y="8277968"/>
                  </a:lnTo>
                  <a:lnTo>
                    <a:pt x="4154606" y="8315879"/>
                  </a:lnTo>
                  <a:lnTo>
                    <a:pt x="4129265" y="8352000"/>
                  </a:lnTo>
                  <a:lnTo>
                    <a:pt x="4101523" y="8386210"/>
                  </a:lnTo>
                  <a:lnTo>
                    <a:pt x="4071503" y="8418386"/>
                  </a:lnTo>
                  <a:lnTo>
                    <a:pt x="4039326" y="8448406"/>
                  </a:lnTo>
                  <a:lnTo>
                    <a:pt x="4005116" y="8476148"/>
                  </a:lnTo>
                  <a:lnTo>
                    <a:pt x="3968995" y="8501490"/>
                  </a:lnTo>
                  <a:lnTo>
                    <a:pt x="3931085" y="8524308"/>
                  </a:lnTo>
                  <a:lnTo>
                    <a:pt x="3891508" y="8544480"/>
                  </a:lnTo>
                  <a:lnTo>
                    <a:pt x="3850387" y="8561885"/>
                  </a:lnTo>
                  <a:lnTo>
                    <a:pt x="3846945" y="856305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8941917" y="1230711"/>
            <a:ext cx="4349115" cy="8603615"/>
            <a:chOff x="8941917" y="1230711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9030462" y="1272874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94"/>
                  </a:moveTo>
                  <a:lnTo>
                    <a:pt x="588142" y="8518794"/>
                  </a:lnTo>
                  <a:lnTo>
                    <a:pt x="539929" y="8516842"/>
                  </a:lnTo>
                  <a:lnTo>
                    <a:pt x="492785" y="8511090"/>
                  </a:lnTo>
                  <a:lnTo>
                    <a:pt x="446863" y="8501688"/>
                  </a:lnTo>
                  <a:lnTo>
                    <a:pt x="402312" y="8488789"/>
                  </a:lnTo>
                  <a:lnTo>
                    <a:pt x="359286" y="8472544"/>
                  </a:lnTo>
                  <a:lnTo>
                    <a:pt x="317936" y="8453106"/>
                  </a:lnTo>
                  <a:lnTo>
                    <a:pt x="278413" y="8430625"/>
                  </a:lnTo>
                  <a:lnTo>
                    <a:pt x="240870" y="8405254"/>
                  </a:lnTo>
                  <a:lnTo>
                    <a:pt x="205458" y="8377144"/>
                  </a:lnTo>
                  <a:lnTo>
                    <a:pt x="172330" y="8346448"/>
                  </a:lnTo>
                  <a:lnTo>
                    <a:pt x="141636" y="8313317"/>
                  </a:lnTo>
                  <a:lnTo>
                    <a:pt x="113528" y="8277903"/>
                  </a:lnTo>
                  <a:lnTo>
                    <a:pt x="88160" y="8240358"/>
                  </a:lnTo>
                  <a:lnTo>
                    <a:pt x="65681" y="8200834"/>
                  </a:lnTo>
                  <a:lnTo>
                    <a:pt x="46244" y="8159482"/>
                  </a:lnTo>
                  <a:lnTo>
                    <a:pt x="30001" y="8116454"/>
                  </a:lnTo>
                  <a:lnTo>
                    <a:pt x="17103" y="8071902"/>
                  </a:lnTo>
                  <a:lnTo>
                    <a:pt x="7702" y="8025978"/>
                  </a:lnTo>
                  <a:lnTo>
                    <a:pt x="1950" y="7978834"/>
                  </a:lnTo>
                  <a:lnTo>
                    <a:pt x="0" y="7930621"/>
                  </a:lnTo>
                  <a:lnTo>
                    <a:pt x="0" y="588154"/>
                  </a:lnTo>
                  <a:lnTo>
                    <a:pt x="1950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1" y="402322"/>
                  </a:lnTo>
                  <a:lnTo>
                    <a:pt x="46244" y="359295"/>
                  </a:lnTo>
                  <a:lnTo>
                    <a:pt x="65681" y="317944"/>
                  </a:lnTo>
                  <a:lnTo>
                    <a:pt x="88160" y="278420"/>
                  </a:lnTo>
                  <a:lnTo>
                    <a:pt x="113528" y="240877"/>
                  </a:lnTo>
                  <a:lnTo>
                    <a:pt x="141636" y="205464"/>
                  </a:lnTo>
                  <a:lnTo>
                    <a:pt x="172330" y="172335"/>
                  </a:lnTo>
                  <a:lnTo>
                    <a:pt x="205458" y="141640"/>
                  </a:lnTo>
                  <a:lnTo>
                    <a:pt x="240870" y="113532"/>
                  </a:lnTo>
                  <a:lnTo>
                    <a:pt x="278413" y="88162"/>
                  </a:lnTo>
                  <a:lnTo>
                    <a:pt x="317936" y="65683"/>
                  </a:lnTo>
                  <a:lnTo>
                    <a:pt x="359286" y="46245"/>
                  </a:lnTo>
                  <a:lnTo>
                    <a:pt x="402312" y="30002"/>
                  </a:lnTo>
                  <a:lnTo>
                    <a:pt x="446863" y="17103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3"/>
                  </a:lnTo>
                  <a:lnTo>
                    <a:pt x="3769576" y="30002"/>
                  </a:lnTo>
                  <a:lnTo>
                    <a:pt x="3812602" y="46245"/>
                  </a:lnTo>
                  <a:lnTo>
                    <a:pt x="3853952" y="65683"/>
                  </a:lnTo>
                  <a:lnTo>
                    <a:pt x="3893475" y="88162"/>
                  </a:lnTo>
                  <a:lnTo>
                    <a:pt x="3931018" y="113532"/>
                  </a:lnTo>
                  <a:lnTo>
                    <a:pt x="3966430" y="141640"/>
                  </a:lnTo>
                  <a:lnTo>
                    <a:pt x="3999558" y="172335"/>
                  </a:lnTo>
                  <a:lnTo>
                    <a:pt x="4030252" y="205464"/>
                  </a:lnTo>
                  <a:lnTo>
                    <a:pt x="4039514" y="217133"/>
                  </a:lnTo>
                  <a:lnTo>
                    <a:pt x="567049" y="217133"/>
                  </a:lnTo>
                  <a:lnTo>
                    <a:pt x="519912" y="220313"/>
                  </a:lnTo>
                  <a:lnTo>
                    <a:pt x="474685" y="229576"/>
                  </a:lnTo>
                  <a:lnTo>
                    <a:pt x="431784" y="244505"/>
                  </a:lnTo>
                  <a:lnTo>
                    <a:pt x="391628" y="264681"/>
                  </a:lnTo>
                  <a:lnTo>
                    <a:pt x="354633" y="289689"/>
                  </a:lnTo>
                  <a:lnTo>
                    <a:pt x="321217" y="319111"/>
                  </a:lnTo>
                  <a:lnTo>
                    <a:pt x="291797" y="352529"/>
                  </a:lnTo>
                  <a:lnTo>
                    <a:pt x="266790" y="389526"/>
                  </a:lnTo>
                  <a:lnTo>
                    <a:pt x="246614" y="429685"/>
                  </a:lnTo>
                  <a:lnTo>
                    <a:pt x="231685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62"/>
                  </a:lnTo>
                  <a:lnTo>
                    <a:pt x="222423" y="8011506"/>
                  </a:lnTo>
                  <a:lnTo>
                    <a:pt x="231685" y="8056740"/>
                  </a:lnTo>
                  <a:lnTo>
                    <a:pt x="246614" y="8099645"/>
                  </a:lnTo>
                  <a:lnTo>
                    <a:pt x="266790" y="8139805"/>
                  </a:lnTo>
                  <a:lnTo>
                    <a:pt x="291797" y="8176803"/>
                  </a:lnTo>
                  <a:lnTo>
                    <a:pt x="321217" y="8210222"/>
                  </a:lnTo>
                  <a:lnTo>
                    <a:pt x="354633" y="8239643"/>
                  </a:lnTo>
                  <a:lnTo>
                    <a:pt x="391628" y="8264651"/>
                  </a:lnTo>
                  <a:lnTo>
                    <a:pt x="431784" y="8284828"/>
                  </a:lnTo>
                  <a:lnTo>
                    <a:pt x="474685" y="8299757"/>
                  </a:lnTo>
                  <a:lnTo>
                    <a:pt x="519912" y="8309020"/>
                  </a:lnTo>
                  <a:lnTo>
                    <a:pt x="567049" y="8312200"/>
                  </a:lnTo>
                  <a:lnTo>
                    <a:pt x="4031139" y="8312200"/>
                  </a:lnTo>
                  <a:lnTo>
                    <a:pt x="4030252" y="8313317"/>
                  </a:lnTo>
                  <a:lnTo>
                    <a:pt x="3999558" y="8346448"/>
                  </a:lnTo>
                  <a:lnTo>
                    <a:pt x="3966430" y="8377144"/>
                  </a:lnTo>
                  <a:lnTo>
                    <a:pt x="3931018" y="8405254"/>
                  </a:lnTo>
                  <a:lnTo>
                    <a:pt x="3893475" y="8430625"/>
                  </a:lnTo>
                  <a:lnTo>
                    <a:pt x="3853952" y="8453106"/>
                  </a:lnTo>
                  <a:lnTo>
                    <a:pt x="3812602" y="8472544"/>
                  </a:lnTo>
                  <a:lnTo>
                    <a:pt x="3769576" y="8488789"/>
                  </a:lnTo>
                  <a:lnTo>
                    <a:pt x="3725025" y="8501688"/>
                  </a:lnTo>
                  <a:lnTo>
                    <a:pt x="3679102" y="8511090"/>
                  </a:lnTo>
                  <a:lnTo>
                    <a:pt x="3631959" y="8516842"/>
                  </a:lnTo>
                  <a:lnTo>
                    <a:pt x="3583746" y="8518794"/>
                  </a:lnTo>
                  <a:close/>
                </a:path>
                <a:path w="4171950" h="8519160">
                  <a:moveTo>
                    <a:pt x="2959729" y="508046"/>
                  </a:moveTo>
                  <a:lnTo>
                    <a:pt x="1216365" y="508046"/>
                  </a:lnTo>
                  <a:lnTo>
                    <a:pt x="1171644" y="502828"/>
                  </a:lnTo>
                  <a:lnTo>
                    <a:pt x="1130466" y="487986"/>
                  </a:lnTo>
                  <a:lnTo>
                    <a:pt x="1094046" y="464736"/>
                  </a:lnTo>
                  <a:lnTo>
                    <a:pt x="1063602" y="434295"/>
                  </a:lnTo>
                  <a:lnTo>
                    <a:pt x="1040349" y="397880"/>
                  </a:lnTo>
                  <a:lnTo>
                    <a:pt x="1025505" y="356708"/>
                  </a:lnTo>
                  <a:lnTo>
                    <a:pt x="1020287" y="311996"/>
                  </a:lnTo>
                  <a:lnTo>
                    <a:pt x="1020287" y="217133"/>
                  </a:lnTo>
                  <a:lnTo>
                    <a:pt x="3155807" y="217133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12" y="273917"/>
                  </a:lnTo>
                  <a:lnTo>
                    <a:pt x="2549971" y="285117"/>
                  </a:lnTo>
                  <a:lnTo>
                    <a:pt x="2548867" y="286697"/>
                  </a:lnTo>
                  <a:lnTo>
                    <a:pt x="1808713" y="286697"/>
                  </a:lnTo>
                  <a:lnTo>
                    <a:pt x="1795119" y="289333"/>
                  </a:lnTo>
                  <a:lnTo>
                    <a:pt x="1783697" y="296712"/>
                  </a:lnTo>
                  <a:lnTo>
                    <a:pt x="1775829" y="308043"/>
                  </a:lnTo>
                  <a:lnTo>
                    <a:pt x="1772899" y="322536"/>
                  </a:lnTo>
                  <a:lnTo>
                    <a:pt x="1775829" y="337029"/>
                  </a:lnTo>
                  <a:lnTo>
                    <a:pt x="1783697" y="348360"/>
                  </a:lnTo>
                  <a:lnTo>
                    <a:pt x="1795119" y="355739"/>
                  </a:lnTo>
                  <a:lnTo>
                    <a:pt x="1808713" y="358374"/>
                  </a:lnTo>
                  <a:lnTo>
                    <a:pt x="2548124" y="358374"/>
                  </a:lnTo>
                  <a:lnTo>
                    <a:pt x="2549183" y="359955"/>
                  </a:lnTo>
                  <a:lnTo>
                    <a:pt x="2565924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5" y="397880"/>
                  </a:lnTo>
                  <a:lnTo>
                    <a:pt x="3112493" y="434295"/>
                  </a:lnTo>
                  <a:lnTo>
                    <a:pt x="3082048" y="464736"/>
                  </a:lnTo>
                  <a:lnTo>
                    <a:pt x="3045628" y="487986"/>
                  </a:lnTo>
                  <a:lnTo>
                    <a:pt x="3004450" y="502828"/>
                  </a:lnTo>
                  <a:lnTo>
                    <a:pt x="2959729" y="508046"/>
                  </a:lnTo>
                  <a:close/>
                </a:path>
                <a:path w="4171950" h="8519160">
                  <a:moveTo>
                    <a:pt x="4031139" y="8312200"/>
                  </a:moveTo>
                  <a:lnTo>
                    <a:pt x="3609045" y="8312200"/>
                  </a:lnTo>
                  <a:lnTo>
                    <a:pt x="3656182" y="8309020"/>
                  </a:lnTo>
                  <a:lnTo>
                    <a:pt x="3701411" y="8299757"/>
                  </a:lnTo>
                  <a:lnTo>
                    <a:pt x="3744315" y="8284828"/>
                  </a:lnTo>
                  <a:lnTo>
                    <a:pt x="3784474" y="8264651"/>
                  </a:lnTo>
                  <a:lnTo>
                    <a:pt x="3821473" y="8239643"/>
                  </a:lnTo>
                  <a:lnTo>
                    <a:pt x="3854893" y="8210222"/>
                  </a:lnTo>
                  <a:lnTo>
                    <a:pt x="3884317" y="8176803"/>
                  </a:lnTo>
                  <a:lnTo>
                    <a:pt x="3909327" y="8139805"/>
                  </a:lnTo>
                  <a:lnTo>
                    <a:pt x="3929506" y="8099645"/>
                  </a:lnTo>
                  <a:lnTo>
                    <a:pt x="3944437" y="8056740"/>
                  </a:lnTo>
                  <a:lnTo>
                    <a:pt x="3953702" y="8011506"/>
                  </a:lnTo>
                  <a:lnTo>
                    <a:pt x="3956883" y="7964362"/>
                  </a:lnTo>
                  <a:lnTo>
                    <a:pt x="3954749" y="7964362"/>
                  </a:lnTo>
                  <a:lnTo>
                    <a:pt x="3954749" y="564965"/>
                  </a:lnTo>
                  <a:lnTo>
                    <a:pt x="3951569" y="517822"/>
                  </a:lnTo>
                  <a:lnTo>
                    <a:pt x="3942305" y="472590"/>
                  </a:lnTo>
                  <a:lnTo>
                    <a:pt x="3927377" y="429685"/>
                  </a:lnTo>
                  <a:lnTo>
                    <a:pt x="3907200" y="389526"/>
                  </a:lnTo>
                  <a:lnTo>
                    <a:pt x="3882192" y="352529"/>
                  </a:lnTo>
                  <a:lnTo>
                    <a:pt x="3852770" y="319111"/>
                  </a:lnTo>
                  <a:lnTo>
                    <a:pt x="3819352" y="289689"/>
                  </a:lnTo>
                  <a:lnTo>
                    <a:pt x="3782354" y="264681"/>
                  </a:lnTo>
                  <a:lnTo>
                    <a:pt x="3742194" y="244505"/>
                  </a:lnTo>
                  <a:lnTo>
                    <a:pt x="3699288" y="229576"/>
                  </a:lnTo>
                  <a:lnTo>
                    <a:pt x="3654055" y="220313"/>
                  </a:lnTo>
                  <a:lnTo>
                    <a:pt x="3606911" y="217133"/>
                  </a:lnTo>
                  <a:lnTo>
                    <a:pt x="4039514" y="217133"/>
                  </a:lnTo>
                  <a:lnTo>
                    <a:pt x="4083728" y="278420"/>
                  </a:lnTo>
                  <a:lnTo>
                    <a:pt x="4106207" y="317944"/>
                  </a:lnTo>
                  <a:lnTo>
                    <a:pt x="4125644" y="359295"/>
                  </a:lnTo>
                  <a:lnTo>
                    <a:pt x="4141887" y="402322"/>
                  </a:lnTo>
                  <a:lnTo>
                    <a:pt x="4154785" y="446873"/>
                  </a:lnTo>
                  <a:lnTo>
                    <a:pt x="4164186" y="492797"/>
                  </a:lnTo>
                  <a:lnTo>
                    <a:pt x="4169938" y="539941"/>
                  </a:lnTo>
                  <a:lnTo>
                    <a:pt x="4171888" y="588154"/>
                  </a:lnTo>
                  <a:lnTo>
                    <a:pt x="4171888" y="7930621"/>
                  </a:lnTo>
                  <a:lnTo>
                    <a:pt x="4169938" y="7978834"/>
                  </a:lnTo>
                  <a:lnTo>
                    <a:pt x="4164186" y="8025978"/>
                  </a:lnTo>
                  <a:lnTo>
                    <a:pt x="4154785" y="8071902"/>
                  </a:lnTo>
                  <a:lnTo>
                    <a:pt x="4141887" y="8116454"/>
                  </a:lnTo>
                  <a:lnTo>
                    <a:pt x="4125644" y="8159482"/>
                  </a:lnTo>
                  <a:lnTo>
                    <a:pt x="4106207" y="8200834"/>
                  </a:lnTo>
                  <a:lnTo>
                    <a:pt x="4083728" y="8240358"/>
                  </a:lnTo>
                  <a:lnTo>
                    <a:pt x="4058359" y="8277903"/>
                  </a:lnTo>
                  <a:lnTo>
                    <a:pt x="4031139" y="8312200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24" y="358374"/>
                  </a:moveTo>
                  <a:lnTo>
                    <a:pt x="2314681" y="358374"/>
                  </a:lnTo>
                  <a:lnTo>
                    <a:pt x="2328275" y="355739"/>
                  </a:lnTo>
                  <a:lnTo>
                    <a:pt x="2339698" y="348360"/>
                  </a:lnTo>
                  <a:lnTo>
                    <a:pt x="2347565" y="337029"/>
                  </a:lnTo>
                  <a:lnTo>
                    <a:pt x="2350495" y="322536"/>
                  </a:lnTo>
                  <a:lnTo>
                    <a:pt x="2347565" y="308043"/>
                  </a:lnTo>
                  <a:lnTo>
                    <a:pt x="2339698" y="296712"/>
                  </a:lnTo>
                  <a:lnTo>
                    <a:pt x="2328275" y="289333"/>
                  </a:lnTo>
                  <a:lnTo>
                    <a:pt x="2314681" y="286697"/>
                  </a:lnTo>
                  <a:lnTo>
                    <a:pt x="2548867" y="286697"/>
                  </a:lnTo>
                  <a:lnTo>
                    <a:pt x="2538275" y="301850"/>
                  </a:lnTo>
                  <a:lnTo>
                    <a:pt x="2533893" y="322536"/>
                  </a:lnTo>
                  <a:lnTo>
                    <a:pt x="2537979" y="343222"/>
                  </a:lnTo>
                  <a:lnTo>
                    <a:pt x="2548124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49704" y="1490014"/>
              <a:ext cx="3735506" cy="8095061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10803361" y="1559573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14" y="71676"/>
                  </a:lnTo>
                  <a:lnTo>
                    <a:pt x="22219" y="69041"/>
                  </a:lnTo>
                  <a:lnTo>
                    <a:pt x="10797" y="61662"/>
                  </a:lnTo>
                  <a:lnTo>
                    <a:pt x="2929" y="50331"/>
                  </a:lnTo>
                  <a:lnTo>
                    <a:pt x="0" y="35838"/>
                  </a:lnTo>
                  <a:lnTo>
                    <a:pt x="2929" y="21345"/>
                  </a:lnTo>
                  <a:lnTo>
                    <a:pt x="10797" y="10014"/>
                  </a:lnTo>
                  <a:lnTo>
                    <a:pt x="22219" y="2635"/>
                  </a:lnTo>
                  <a:lnTo>
                    <a:pt x="35814" y="0"/>
                  </a:lnTo>
                  <a:lnTo>
                    <a:pt x="541782" y="0"/>
                  </a:lnTo>
                  <a:lnTo>
                    <a:pt x="555376" y="2635"/>
                  </a:lnTo>
                  <a:lnTo>
                    <a:pt x="566798" y="10014"/>
                  </a:lnTo>
                  <a:lnTo>
                    <a:pt x="574666" y="21345"/>
                  </a:lnTo>
                  <a:lnTo>
                    <a:pt x="577596" y="35838"/>
                  </a:lnTo>
                  <a:lnTo>
                    <a:pt x="574666" y="50331"/>
                  </a:lnTo>
                  <a:lnTo>
                    <a:pt x="566798" y="61662"/>
                  </a:lnTo>
                  <a:lnTo>
                    <a:pt x="555376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564355" y="1542708"/>
              <a:ext cx="105430" cy="1054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8941918" y="2369082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55" y="1395564"/>
                  </a:moveTo>
                  <a:lnTo>
                    <a:pt x="28435" y="1399260"/>
                  </a:lnTo>
                  <a:lnTo>
                    <a:pt x="13690" y="1409268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51"/>
                  </a:lnTo>
                  <a:lnTo>
                    <a:pt x="3683" y="2007971"/>
                  </a:lnTo>
                  <a:lnTo>
                    <a:pt x="13690" y="2022716"/>
                  </a:lnTo>
                  <a:lnTo>
                    <a:pt x="28435" y="2032723"/>
                  </a:lnTo>
                  <a:lnTo>
                    <a:pt x="46355" y="2036406"/>
                  </a:lnTo>
                  <a:lnTo>
                    <a:pt x="46355" y="1395564"/>
                  </a:lnTo>
                  <a:close/>
                </a:path>
                <a:path w="4349115" h="2036445">
                  <a:moveTo>
                    <a:pt x="46355" y="617677"/>
                  </a:moveTo>
                  <a:lnTo>
                    <a:pt x="28435" y="621030"/>
                  </a:lnTo>
                  <a:lnTo>
                    <a:pt x="13690" y="630326"/>
                  </a:lnTo>
                  <a:lnTo>
                    <a:pt x="3683" y="644347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690" y="1242720"/>
                  </a:lnTo>
                  <a:lnTo>
                    <a:pt x="28435" y="1252740"/>
                  </a:lnTo>
                  <a:lnTo>
                    <a:pt x="46355" y="1256423"/>
                  </a:lnTo>
                  <a:lnTo>
                    <a:pt x="46355" y="617677"/>
                  </a:lnTo>
                  <a:close/>
                </a:path>
                <a:path w="4349115" h="2036445">
                  <a:moveTo>
                    <a:pt x="46355" y="0"/>
                  </a:moveTo>
                  <a:lnTo>
                    <a:pt x="28435" y="3365"/>
                  </a:lnTo>
                  <a:lnTo>
                    <a:pt x="13690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690" y="340461"/>
                  </a:lnTo>
                  <a:lnTo>
                    <a:pt x="28435" y="350469"/>
                  </a:lnTo>
                  <a:lnTo>
                    <a:pt x="46355" y="354164"/>
                  </a:lnTo>
                  <a:lnTo>
                    <a:pt x="46355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79" y="856932"/>
                  </a:lnTo>
                  <a:lnTo>
                    <a:pt x="4335259" y="842187"/>
                  </a:lnTo>
                  <a:lnTo>
                    <a:pt x="4320502" y="832180"/>
                  </a:lnTo>
                  <a:lnTo>
                    <a:pt x="4302582" y="828484"/>
                  </a:lnTo>
                  <a:lnTo>
                    <a:pt x="4302582" y="1855114"/>
                  </a:lnTo>
                  <a:lnTo>
                    <a:pt x="4320502" y="1851431"/>
                  </a:lnTo>
                  <a:lnTo>
                    <a:pt x="4335259" y="1841423"/>
                  </a:lnTo>
                  <a:lnTo>
                    <a:pt x="4345279" y="1826666"/>
                  </a:lnTo>
                  <a:lnTo>
                    <a:pt x="4348975" y="1808759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8988277" y="1230711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110"/>
                  </a:moveTo>
                  <a:lnTo>
                    <a:pt x="630326" y="8603110"/>
                  </a:lnTo>
                  <a:lnTo>
                    <a:pt x="583319" y="8601380"/>
                  </a:lnTo>
                  <a:lnTo>
                    <a:pt x="537244" y="8596269"/>
                  </a:lnTo>
                  <a:lnTo>
                    <a:pt x="492225" y="8587902"/>
                  </a:lnTo>
                  <a:lnTo>
                    <a:pt x="448382" y="8576400"/>
                  </a:lnTo>
                  <a:lnTo>
                    <a:pt x="405839" y="8561885"/>
                  </a:lnTo>
                  <a:lnTo>
                    <a:pt x="364718" y="8544480"/>
                  </a:lnTo>
                  <a:lnTo>
                    <a:pt x="325141" y="8524308"/>
                  </a:lnTo>
                  <a:lnTo>
                    <a:pt x="287231" y="8501490"/>
                  </a:lnTo>
                  <a:lnTo>
                    <a:pt x="251110" y="8476148"/>
                  </a:lnTo>
                  <a:lnTo>
                    <a:pt x="216900" y="8448406"/>
                  </a:lnTo>
                  <a:lnTo>
                    <a:pt x="184724" y="8418386"/>
                  </a:lnTo>
                  <a:lnTo>
                    <a:pt x="154703" y="8386210"/>
                  </a:lnTo>
                  <a:lnTo>
                    <a:pt x="126961" y="8352000"/>
                  </a:lnTo>
                  <a:lnTo>
                    <a:pt x="101620" y="8315879"/>
                  </a:lnTo>
                  <a:lnTo>
                    <a:pt x="78802" y="8277968"/>
                  </a:lnTo>
                  <a:lnTo>
                    <a:pt x="58629" y="8238391"/>
                  </a:lnTo>
                  <a:lnTo>
                    <a:pt x="41225" y="8197270"/>
                  </a:lnTo>
                  <a:lnTo>
                    <a:pt x="26710" y="8154727"/>
                  </a:lnTo>
                  <a:lnTo>
                    <a:pt x="15208" y="8110885"/>
                  </a:lnTo>
                  <a:lnTo>
                    <a:pt x="6840" y="8065865"/>
                  </a:lnTo>
                  <a:lnTo>
                    <a:pt x="1730" y="8019791"/>
                  </a:lnTo>
                  <a:lnTo>
                    <a:pt x="77" y="7974887"/>
                  </a:lnTo>
                  <a:lnTo>
                    <a:pt x="0" y="630317"/>
                  </a:lnTo>
                  <a:lnTo>
                    <a:pt x="793" y="598400"/>
                  </a:lnTo>
                  <a:lnTo>
                    <a:pt x="7074" y="534959"/>
                  </a:lnTo>
                  <a:lnTo>
                    <a:pt x="15854" y="488351"/>
                  </a:lnTo>
                  <a:lnTo>
                    <a:pt x="27401" y="442697"/>
                  </a:lnTo>
                  <a:lnTo>
                    <a:pt x="43746" y="399482"/>
                  </a:lnTo>
                  <a:lnTo>
                    <a:pt x="63245" y="356268"/>
                  </a:lnTo>
                  <a:lnTo>
                    <a:pt x="84891" y="316542"/>
                  </a:lnTo>
                  <a:lnTo>
                    <a:pt x="108832" y="278268"/>
                  </a:lnTo>
                  <a:lnTo>
                    <a:pt x="139861" y="234393"/>
                  </a:lnTo>
                  <a:lnTo>
                    <a:pt x="169778" y="199609"/>
                  </a:lnTo>
                  <a:lnTo>
                    <a:pt x="196595" y="173588"/>
                  </a:lnTo>
                  <a:lnTo>
                    <a:pt x="218724" y="153166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3"/>
                  </a:lnTo>
                  <a:lnTo>
                    <a:pt x="391084" y="47134"/>
                  </a:lnTo>
                  <a:lnTo>
                    <a:pt x="436225" y="30628"/>
                  </a:lnTo>
                  <a:lnTo>
                    <a:pt x="482910" y="17488"/>
                  </a:lnTo>
                  <a:lnTo>
                    <a:pt x="530949" y="7888"/>
                  </a:lnTo>
                  <a:lnTo>
                    <a:pt x="580731" y="1931"/>
                  </a:lnTo>
                  <a:lnTo>
                    <a:pt x="581890" y="1931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8" y="1931"/>
                  </a:lnTo>
                  <a:lnTo>
                    <a:pt x="3727165" y="7645"/>
                  </a:lnTo>
                  <a:lnTo>
                    <a:pt x="3774976" y="17020"/>
                  </a:lnTo>
                  <a:lnTo>
                    <a:pt x="3821433" y="29935"/>
                  </a:lnTo>
                  <a:lnTo>
                    <a:pt x="3855095" y="42162"/>
                  </a:lnTo>
                  <a:lnTo>
                    <a:pt x="630326" y="42162"/>
                  </a:lnTo>
                  <a:lnTo>
                    <a:pt x="582113" y="44114"/>
                  </a:lnTo>
                  <a:lnTo>
                    <a:pt x="534970" y="49867"/>
                  </a:lnTo>
                  <a:lnTo>
                    <a:pt x="489047" y="59273"/>
                  </a:lnTo>
                  <a:lnTo>
                    <a:pt x="444496" y="72181"/>
                  </a:lnTo>
                  <a:lnTo>
                    <a:pt x="401470" y="88441"/>
                  </a:lnTo>
                  <a:lnTo>
                    <a:pt x="360120" y="107903"/>
                  </a:lnTo>
                  <a:lnTo>
                    <a:pt x="320597" y="130415"/>
                  </a:lnTo>
                  <a:lnTo>
                    <a:pt x="283054" y="155830"/>
                  </a:lnTo>
                  <a:lnTo>
                    <a:pt x="247643" y="183995"/>
                  </a:lnTo>
                  <a:lnTo>
                    <a:pt x="214514" y="214761"/>
                  </a:lnTo>
                  <a:lnTo>
                    <a:pt x="183820" y="247978"/>
                  </a:lnTo>
                  <a:lnTo>
                    <a:pt x="155713" y="283495"/>
                  </a:lnTo>
                  <a:lnTo>
                    <a:pt x="130344" y="321162"/>
                  </a:lnTo>
                  <a:lnTo>
                    <a:pt x="107865" y="360830"/>
                  </a:lnTo>
                  <a:lnTo>
                    <a:pt x="88428" y="402347"/>
                  </a:lnTo>
                  <a:lnTo>
                    <a:pt x="72185" y="445565"/>
                  </a:lnTo>
                  <a:lnTo>
                    <a:pt x="59287" y="490331"/>
                  </a:lnTo>
                  <a:lnTo>
                    <a:pt x="49886" y="536497"/>
                  </a:lnTo>
                  <a:lnTo>
                    <a:pt x="44135" y="583912"/>
                  </a:lnTo>
                  <a:lnTo>
                    <a:pt x="42269" y="630317"/>
                  </a:lnTo>
                  <a:lnTo>
                    <a:pt x="42184" y="7974887"/>
                  </a:lnTo>
                  <a:lnTo>
                    <a:pt x="44135" y="8023100"/>
                  </a:lnTo>
                  <a:lnTo>
                    <a:pt x="49886" y="8070244"/>
                  </a:lnTo>
                  <a:lnTo>
                    <a:pt x="59287" y="8116168"/>
                  </a:lnTo>
                  <a:lnTo>
                    <a:pt x="72185" y="8160720"/>
                  </a:lnTo>
                  <a:lnTo>
                    <a:pt x="88428" y="8203747"/>
                  </a:lnTo>
                  <a:lnTo>
                    <a:pt x="107865" y="8245100"/>
                  </a:lnTo>
                  <a:lnTo>
                    <a:pt x="130344" y="8284624"/>
                  </a:lnTo>
                  <a:lnTo>
                    <a:pt x="155713" y="8322169"/>
                  </a:lnTo>
                  <a:lnTo>
                    <a:pt x="183820" y="8357583"/>
                  </a:lnTo>
                  <a:lnTo>
                    <a:pt x="214514" y="8390714"/>
                  </a:lnTo>
                  <a:lnTo>
                    <a:pt x="247643" y="8421410"/>
                  </a:lnTo>
                  <a:lnTo>
                    <a:pt x="283054" y="8449520"/>
                  </a:lnTo>
                  <a:lnTo>
                    <a:pt x="320597" y="8474891"/>
                  </a:lnTo>
                  <a:lnTo>
                    <a:pt x="360120" y="8497372"/>
                  </a:lnTo>
                  <a:lnTo>
                    <a:pt x="401470" y="8516810"/>
                  </a:lnTo>
                  <a:lnTo>
                    <a:pt x="444496" y="8533055"/>
                  </a:lnTo>
                  <a:lnTo>
                    <a:pt x="489047" y="8545954"/>
                  </a:lnTo>
                  <a:lnTo>
                    <a:pt x="534970" y="8555356"/>
                  </a:lnTo>
                  <a:lnTo>
                    <a:pt x="582113" y="8561108"/>
                  </a:lnTo>
                  <a:lnTo>
                    <a:pt x="630326" y="8563059"/>
                  </a:lnTo>
                  <a:lnTo>
                    <a:pt x="3846972" y="8563059"/>
                  </a:lnTo>
                  <a:lnTo>
                    <a:pt x="3807872" y="8576400"/>
                  </a:lnTo>
                  <a:lnTo>
                    <a:pt x="3764030" y="8587902"/>
                  </a:lnTo>
                  <a:lnTo>
                    <a:pt x="3719011" y="8596269"/>
                  </a:lnTo>
                  <a:lnTo>
                    <a:pt x="3672938" y="8601380"/>
                  </a:lnTo>
                  <a:lnTo>
                    <a:pt x="3625931" y="8603110"/>
                  </a:lnTo>
                  <a:close/>
                </a:path>
                <a:path w="4256405" h="8603615">
                  <a:moveTo>
                    <a:pt x="3846972" y="8563059"/>
                  </a:moveTo>
                  <a:lnTo>
                    <a:pt x="3625931" y="8563059"/>
                  </a:lnTo>
                  <a:lnTo>
                    <a:pt x="3674143" y="8561108"/>
                  </a:lnTo>
                  <a:lnTo>
                    <a:pt x="3721287" y="8555356"/>
                  </a:lnTo>
                  <a:lnTo>
                    <a:pt x="3767210" y="8545954"/>
                  </a:lnTo>
                  <a:lnTo>
                    <a:pt x="3811760" y="8533055"/>
                  </a:lnTo>
                  <a:lnTo>
                    <a:pt x="3854786" y="8516810"/>
                  </a:lnTo>
                  <a:lnTo>
                    <a:pt x="3896137" y="8497372"/>
                  </a:lnTo>
                  <a:lnTo>
                    <a:pt x="3935659" y="8474891"/>
                  </a:lnTo>
                  <a:lnTo>
                    <a:pt x="3973202" y="8449520"/>
                  </a:lnTo>
                  <a:lnTo>
                    <a:pt x="4008614" y="8421410"/>
                  </a:lnTo>
                  <a:lnTo>
                    <a:pt x="4041743" y="8390714"/>
                  </a:lnTo>
                  <a:lnTo>
                    <a:pt x="4072437" y="8357583"/>
                  </a:lnTo>
                  <a:lnTo>
                    <a:pt x="4100544" y="8322169"/>
                  </a:lnTo>
                  <a:lnTo>
                    <a:pt x="4125913" y="8284624"/>
                  </a:lnTo>
                  <a:lnTo>
                    <a:pt x="4148392" y="8245100"/>
                  </a:lnTo>
                  <a:lnTo>
                    <a:pt x="4167828" y="8203747"/>
                  </a:lnTo>
                  <a:lnTo>
                    <a:pt x="4184072" y="8160720"/>
                  </a:lnTo>
                  <a:lnTo>
                    <a:pt x="4196970" y="8116168"/>
                  </a:lnTo>
                  <a:lnTo>
                    <a:pt x="4206370" y="8070244"/>
                  </a:lnTo>
                  <a:lnTo>
                    <a:pt x="4212122" y="8023100"/>
                  </a:lnTo>
                  <a:lnTo>
                    <a:pt x="4214073" y="7974887"/>
                  </a:lnTo>
                  <a:lnTo>
                    <a:pt x="4214073" y="630317"/>
                  </a:lnTo>
                  <a:lnTo>
                    <a:pt x="4212195" y="583912"/>
                  </a:lnTo>
                  <a:lnTo>
                    <a:pt x="4206370" y="534959"/>
                  </a:lnTo>
                  <a:lnTo>
                    <a:pt x="4196970" y="489036"/>
                  </a:lnTo>
                  <a:lnTo>
                    <a:pt x="4184072" y="444485"/>
                  </a:lnTo>
                  <a:lnTo>
                    <a:pt x="4167828" y="401458"/>
                  </a:lnTo>
                  <a:lnTo>
                    <a:pt x="4148392" y="360107"/>
                  </a:lnTo>
                  <a:lnTo>
                    <a:pt x="4125913" y="320583"/>
                  </a:lnTo>
                  <a:lnTo>
                    <a:pt x="4100544" y="283039"/>
                  </a:lnTo>
                  <a:lnTo>
                    <a:pt x="4072437" y="247627"/>
                  </a:lnTo>
                  <a:lnTo>
                    <a:pt x="4041743" y="214497"/>
                  </a:lnTo>
                  <a:lnTo>
                    <a:pt x="4008614" y="183803"/>
                  </a:lnTo>
                  <a:lnTo>
                    <a:pt x="3973202" y="155695"/>
                  </a:lnTo>
                  <a:lnTo>
                    <a:pt x="3935793" y="130415"/>
                  </a:lnTo>
                  <a:lnTo>
                    <a:pt x="3896237" y="107903"/>
                  </a:lnTo>
                  <a:lnTo>
                    <a:pt x="3854857" y="88441"/>
                  </a:lnTo>
                  <a:lnTo>
                    <a:pt x="3811805" y="72181"/>
                  </a:lnTo>
                  <a:lnTo>
                    <a:pt x="3767234" y="59273"/>
                  </a:lnTo>
                  <a:lnTo>
                    <a:pt x="3721297" y="49867"/>
                  </a:lnTo>
                  <a:lnTo>
                    <a:pt x="3674145" y="44114"/>
                  </a:lnTo>
                  <a:lnTo>
                    <a:pt x="3625931" y="42162"/>
                  </a:lnTo>
                  <a:lnTo>
                    <a:pt x="3855095" y="42162"/>
                  </a:lnTo>
                  <a:lnTo>
                    <a:pt x="3909732" y="65897"/>
                  </a:lnTo>
                  <a:lnTo>
                    <a:pt x="3951298" y="88701"/>
                  </a:lnTo>
                  <a:lnTo>
                    <a:pt x="3990957" y="114560"/>
                  </a:lnTo>
                  <a:lnTo>
                    <a:pt x="4028572" y="143350"/>
                  </a:lnTo>
                  <a:lnTo>
                    <a:pt x="4061764" y="172698"/>
                  </a:lnTo>
                  <a:lnTo>
                    <a:pt x="4088281" y="200499"/>
                  </a:lnTo>
                  <a:lnTo>
                    <a:pt x="4117598" y="234689"/>
                  </a:lnTo>
                  <a:lnTo>
                    <a:pt x="4140993" y="265620"/>
                  </a:lnTo>
                  <a:lnTo>
                    <a:pt x="4165579" y="303565"/>
                  </a:lnTo>
                  <a:lnTo>
                    <a:pt x="4188421" y="342400"/>
                  </a:lnTo>
                  <a:lnTo>
                    <a:pt x="4204535" y="377184"/>
                  </a:lnTo>
                  <a:lnTo>
                    <a:pt x="4221788" y="420596"/>
                  </a:lnTo>
                  <a:lnTo>
                    <a:pt x="4233213" y="458179"/>
                  </a:lnTo>
                  <a:lnTo>
                    <a:pt x="4243577" y="503834"/>
                  </a:lnTo>
                  <a:lnTo>
                    <a:pt x="4253068" y="565494"/>
                  </a:lnTo>
                  <a:lnTo>
                    <a:pt x="4256227" y="630317"/>
                  </a:lnTo>
                  <a:lnTo>
                    <a:pt x="4256149" y="7974887"/>
                  </a:lnTo>
                  <a:lnTo>
                    <a:pt x="4254496" y="8019791"/>
                  </a:lnTo>
                  <a:lnTo>
                    <a:pt x="4249387" y="8065865"/>
                  </a:lnTo>
                  <a:lnTo>
                    <a:pt x="4241020" y="8110885"/>
                  </a:lnTo>
                  <a:lnTo>
                    <a:pt x="4229519" y="8154727"/>
                  </a:lnTo>
                  <a:lnTo>
                    <a:pt x="4215006" y="8197270"/>
                  </a:lnTo>
                  <a:lnTo>
                    <a:pt x="4197602" y="8238391"/>
                  </a:lnTo>
                  <a:lnTo>
                    <a:pt x="4177431" y="8277968"/>
                  </a:lnTo>
                  <a:lnTo>
                    <a:pt x="4154615" y="8315879"/>
                  </a:lnTo>
                  <a:lnTo>
                    <a:pt x="4129276" y="8352000"/>
                  </a:lnTo>
                  <a:lnTo>
                    <a:pt x="4101536" y="8386210"/>
                  </a:lnTo>
                  <a:lnTo>
                    <a:pt x="4071518" y="8418386"/>
                  </a:lnTo>
                  <a:lnTo>
                    <a:pt x="4039344" y="8448406"/>
                  </a:lnTo>
                  <a:lnTo>
                    <a:pt x="4005136" y="8476148"/>
                  </a:lnTo>
                  <a:lnTo>
                    <a:pt x="3969016" y="8501490"/>
                  </a:lnTo>
                  <a:lnTo>
                    <a:pt x="3931108" y="8524308"/>
                  </a:lnTo>
                  <a:lnTo>
                    <a:pt x="3891533" y="8544480"/>
                  </a:lnTo>
                  <a:lnTo>
                    <a:pt x="3850413" y="8561885"/>
                  </a:lnTo>
                  <a:lnTo>
                    <a:pt x="3846972" y="856305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6591" rIns="0" bIns="0" rtlCol="0">
            <a:spAutoFit/>
          </a:bodyPr>
          <a:lstStyle/>
          <a:p>
            <a:pPr marL="3171825">
              <a:lnSpc>
                <a:spcPct val="100000"/>
              </a:lnSpc>
              <a:spcBef>
                <a:spcPts val="100"/>
              </a:spcBef>
            </a:pPr>
            <a:r>
              <a:rPr sz="4000" spc="-300" dirty="0"/>
              <a:t>Home</a:t>
            </a:r>
            <a:endParaRPr sz="4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2085727"/>
            <a:ext cx="8367395" cy="6356985"/>
          </a:xfrm>
          <a:custGeom>
            <a:avLst/>
            <a:gdLst/>
            <a:ahLst/>
            <a:cxnLst/>
            <a:rect l="l" t="t" r="r" b="b"/>
            <a:pathLst>
              <a:path w="8367395" h="6356984">
                <a:moveTo>
                  <a:pt x="6525189" y="6356476"/>
                </a:moveTo>
                <a:lnTo>
                  <a:pt x="0" y="6356476"/>
                </a:lnTo>
                <a:lnTo>
                  <a:pt x="0" y="0"/>
                </a:lnTo>
                <a:lnTo>
                  <a:pt x="6525189" y="0"/>
                </a:lnTo>
                <a:lnTo>
                  <a:pt x="8367022" y="3165634"/>
                </a:lnTo>
                <a:lnTo>
                  <a:pt x="8367022" y="3190823"/>
                </a:lnTo>
                <a:lnTo>
                  <a:pt x="6525189" y="635647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735174" y="979410"/>
            <a:ext cx="778510" cy="744855"/>
          </a:xfrm>
          <a:custGeom>
            <a:avLst/>
            <a:gdLst/>
            <a:ahLst/>
            <a:cxnLst/>
            <a:rect l="l" t="t" r="r" b="b"/>
            <a:pathLst>
              <a:path w="778509" h="744855">
                <a:moveTo>
                  <a:pt x="2527" y="312407"/>
                </a:moveTo>
                <a:lnTo>
                  <a:pt x="2146" y="311785"/>
                </a:lnTo>
                <a:lnTo>
                  <a:pt x="2400" y="313042"/>
                </a:lnTo>
                <a:lnTo>
                  <a:pt x="2527" y="312407"/>
                </a:lnTo>
                <a:close/>
              </a:path>
              <a:path w="778509" h="744855">
                <a:moveTo>
                  <a:pt x="2933" y="315595"/>
                </a:moveTo>
                <a:lnTo>
                  <a:pt x="2400" y="313042"/>
                </a:lnTo>
                <a:lnTo>
                  <a:pt x="2146" y="314325"/>
                </a:lnTo>
                <a:lnTo>
                  <a:pt x="2146" y="315595"/>
                </a:lnTo>
                <a:lnTo>
                  <a:pt x="2933" y="315595"/>
                </a:lnTo>
                <a:close/>
              </a:path>
              <a:path w="778509" h="744855">
                <a:moveTo>
                  <a:pt x="11836" y="261543"/>
                </a:moveTo>
                <a:lnTo>
                  <a:pt x="11785" y="260985"/>
                </a:lnTo>
                <a:lnTo>
                  <a:pt x="10871" y="260985"/>
                </a:lnTo>
                <a:lnTo>
                  <a:pt x="9969" y="263525"/>
                </a:lnTo>
                <a:lnTo>
                  <a:pt x="11836" y="261543"/>
                </a:lnTo>
                <a:close/>
              </a:path>
              <a:path w="778509" h="744855">
                <a:moveTo>
                  <a:pt x="12357" y="260985"/>
                </a:moveTo>
                <a:lnTo>
                  <a:pt x="11836" y="261543"/>
                </a:lnTo>
                <a:lnTo>
                  <a:pt x="11963" y="263004"/>
                </a:lnTo>
                <a:lnTo>
                  <a:pt x="12357" y="260985"/>
                </a:lnTo>
                <a:close/>
              </a:path>
              <a:path w="778509" h="744855">
                <a:moveTo>
                  <a:pt x="19062" y="234289"/>
                </a:moveTo>
                <a:lnTo>
                  <a:pt x="17691" y="236855"/>
                </a:lnTo>
                <a:lnTo>
                  <a:pt x="18440" y="237566"/>
                </a:lnTo>
                <a:lnTo>
                  <a:pt x="19062" y="234289"/>
                </a:lnTo>
                <a:close/>
              </a:path>
              <a:path w="778509" h="744855">
                <a:moveTo>
                  <a:pt x="20688" y="431165"/>
                </a:moveTo>
                <a:lnTo>
                  <a:pt x="19646" y="426085"/>
                </a:lnTo>
                <a:lnTo>
                  <a:pt x="19532" y="424815"/>
                </a:lnTo>
                <a:lnTo>
                  <a:pt x="18859" y="417195"/>
                </a:lnTo>
                <a:lnTo>
                  <a:pt x="17564" y="413385"/>
                </a:lnTo>
                <a:lnTo>
                  <a:pt x="16649" y="410845"/>
                </a:lnTo>
                <a:lnTo>
                  <a:pt x="16129" y="407035"/>
                </a:lnTo>
                <a:lnTo>
                  <a:pt x="17170" y="403225"/>
                </a:lnTo>
                <a:lnTo>
                  <a:pt x="14909" y="395605"/>
                </a:lnTo>
                <a:lnTo>
                  <a:pt x="14909" y="391795"/>
                </a:lnTo>
                <a:lnTo>
                  <a:pt x="14909" y="389255"/>
                </a:lnTo>
                <a:lnTo>
                  <a:pt x="13779" y="391795"/>
                </a:lnTo>
                <a:lnTo>
                  <a:pt x="12941" y="387985"/>
                </a:lnTo>
                <a:lnTo>
                  <a:pt x="12090" y="384175"/>
                </a:lnTo>
                <a:lnTo>
                  <a:pt x="12395" y="379095"/>
                </a:lnTo>
                <a:lnTo>
                  <a:pt x="14262" y="380365"/>
                </a:lnTo>
                <a:lnTo>
                  <a:pt x="14173" y="379095"/>
                </a:lnTo>
                <a:lnTo>
                  <a:pt x="14071" y="377825"/>
                </a:lnTo>
                <a:lnTo>
                  <a:pt x="13982" y="376555"/>
                </a:lnTo>
                <a:lnTo>
                  <a:pt x="13246" y="366395"/>
                </a:lnTo>
                <a:lnTo>
                  <a:pt x="13284" y="349885"/>
                </a:lnTo>
                <a:lnTo>
                  <a:pt x="13677" y="334645"/>
                </a:lnTo>
                <a:lnTo>
                  <a:pt x="13779" y="329565"/>
                </a:lnTo>
                <a:lnTo>
                  <a:pt x="13868" y="324485"/>
                </a:lnTo>
                <a:lnTo>
                  <a:pt x="13957" y="319405"/>
                </a:lnTo>
                <a:lnTo>
                  <a:pt x="15176" y="318135"/>
                </a:lnTo>
                <a:lnTo>
                  <a:pt x="15290" y="316865"/>
                </a:lnTo>
                <a:lnTo>
                  <a:pt x="15405" y="315595"/>
                </a:lnTo>
                <a:lnTo>
                  <a:pt x="15519" y="314325"/>
                </a:lnTo>
                <a:lnTo>
                  <a:pt x="15633" y="313042"/>
                </a:lnTo>
                <a:lnTo>
                  <a:pt x="15748" y="311785"/>
                </a:lnTo>
                <a:lnTo>
                  <a:pt x="16560" y="302755"/>
                </a:lnTo>
                <a:lnTo>
                  <a:pt x="10058" y="302755"/>
                </a:lnTo>
                <a:lnTo>
                  <a:pt x="10045" y="302526"/>
                </a:lnTo>
                <a:lnTo>
                  <a:pt x="10147" y="305435"/>
                </a:lnTo>
                <a:lnTo>
                  <a:pt x="10185" y="306705"/>
                </a:lnTo>
                <a:lnTo>
                  <a:pt x="8661" y="314325"/>
                </a:lnTo>
                <a:lnTo>
                  <a:pt x="8813" y="313042"/>
                </a:lnTo>
                <a:lnTo>
                  <a:pt x="8890" y="312407"/>
                </a:lnTo>
                <a:lnTo>
                  <a:pt x="8966" y="311785"/>
                </a:lnTo>
                <a:lnTo>
                  <a:pt x="10007" y="302895"/>
                </a:lnTo>
                <a:lnTo>
                  <a:pt x="8318" y="305435"/>
                </a:lnTo>
                <a:lnTo>
                  <a:pt x="8051" y="306705"/>
                </a:lnTo>
                <a:lnTo>
                  <a:pt x="8051" y="309245"/>
                </a:lnTo>
                <a:lnTo>
                  <a:pt x="5676" y="313042"/>
                </a:lnTo>
                <a:lnTo>
                  <a:pt x="5727" y="311785"/>
                </a:lnTo>
                <a:lnTo>
                  <a:pt x="6007" y="306705"/>
                </a:lnTo>
                <a:lnTo>
                  <a:pt x="6070" y="305435"/>
                </a:lnTo>
                <a:lnTo>
                  <a:pt x="6134" y="304165"/>
                </a:lnTo>
                <a:lnTo>
                  <a:pt x="6210" y="302755"/>
                </a:lnTo>
                <a:lnTo>
                  <a:pt x="6337" y="300355"/>
                </a:lnTo>
                <a:lnTo>
                  <a:pt x="6400" y="299085"/>
                </a:lnTo>
                <a:lnTo>
                  <a:pt x="4445" y="302755"/>
                </a:lnTo>
                <a:lnTo>
                  <a:pt x="4406" y="306705"/>
                </a:lnTo>
                <a:lnTo>
                  <a:pt x="3276" y="304165"/>
                </a:lnTo>
                <a:lnTo>
                  <a:pt x="2578" y="305435"/>
                </a:lnTo>
                <a:lnTo>
                  <a:pt x="3670" y="306705"/>
                </a:lnTo>
                <a:lnTo>
                  <a:pt x="2527" y="312407"/>
                </a:lnTo>
                <a:lnTo>
                  <a:pt x="2921" y="313042"/>
                </a:lnTo>
                <a:lnTo>
                  <a:pt x="3568" y="316865"/>
                </a:lnTo>
                <a:lnTo>
                  <a:pt x="3657" y="320675"/>
                </a:lnTo>
                <a:lnTo>
                  <a:pt x="3187" y="324485"/>
                </a:lnTo>
                <a:lnTo>
                  <a:pt x="2717" y="320675"/>
                </a:lnTo>
                <a:lnTo>
                  <a:pt x="1676" y="325755"/>
                </a:lnTo>
                <a:lnTo>
                  <a:pt x="1155" y="324485"/>
                </a:lnTo>
                <a:lnTo>
                  <a:pt x="495" y="327025"/>
                </a:lnTo>
                <a:lnTo>
                  <a:pt x="2362" y="325755"/>
                </a:lnTo>
                <a:lnTo>
                  <a:pt x="1460" y="329565"/>
                </a:lnTo>
                <a:lnTo>
                  <a:pt x="850" y="328295"/>
                </a:lnTo>
                <a:lnTo>
                  <a:pt x="762" y="329565"/>
                </a:lnTo>
                <a:lnTo>
                  <a:pt x="0" y="340995"/>
                </a:lnTo>
                <a:lnTo>
                  <a:pt x="50" y="352425"/>
                </a:lnTo>
                <a:lnTo>
                  <a:pt x="152" y="353695"/>
                </a:lnTo>
                <a:lnTo>
                  <a:pt x="1016" y="365125"/>
                </a:lnTo>
                <a:lnTo>
                  <a:pt x="2882" y="376555"/>
                </a:lnTo>
                <a:lnTo>
                  <a:pt x="1968" y="381635"/>
                </a:lnTo>
                <a:lnTo>
                  <a:pt x="1828" y="384175"/>
                </a:lnTo>
                <a:lnTo>
                  <a:pt x="1879" y="389255"/>
                </a:lnTo>
                <a:lnTo>
                  <a:pt x="2057" y="391795"/>
                </a:lnTo>
                <a:lnTo>
                  <a:pt x="2108" y="387985"/>
                </a:lnTo>
                <a:lnTo>
                  <a:pt x="3149" y="391795"/>
                </a:lnTo>
                <a:lnTo>
                  <a:pt x="3454" y="393065"/>
                </a:lnTo>
                <a:lnTo>
                  <a:pt x="2540" y="396875"/>
                </a:lnTo>
                <a:lnTo>
                  <a:pt x="2755" y="401955"/>
                </a:lnTo>
                <a:lnTo>
                  <a:pt x="3708" y="407035"/>
                </a:lnTo>
                <a:lnTo>
                  <a:pt x="5410" y="410845"/>
                </a:lnTo>
                <a:lnTo>
                  <a:pt x="5334" y="412115"/>
                </a:lnTo>
                <a:lnTo>
                  <a:pt x="4711" y="412115"/>
                </a:lnTo>
                <a:lnTo>
                  <a:pt x="4635" y="413385"/>
                </a:lnTo>
                <a:lnTo>
                  <a:pt x="4495" y="415925"/>
                </a:lnTo>
                <a:lnTo>
                  <a:pt x="6007" y="415925"/>
                </a:lnTo>
                <a:lnTo>
                  <a:pt x="6540" y="417195"/>
                </a:lnTo>
                <a:lnTo>
                  <a:pt x="6057" y="421005"/>
                </a:lnTo>
                <a:lnTo>
                  <a:pt x="6832" y="421005"/>
                </a:lnTo>
                <a:lnTo>
                  <a:pt x="7874" y="424815"/>
                </a:lnTo>
                <a:lnTo>
                  <a:pt x="8788" y="429895"/>
                </a:lnTo>
                <a:lnTo>
                  <a:pt x="7277" y="429895"/>
                </a:lnTo>
                <a:lnTo>
                  <a:pt x="7835" y="431165"/>
                </a:lnTo>
                <a:lnTo>
                  <a:pt x="8407" y="431165"/>
                </a:lnTo>
                <a:lnTo>
                  <a:pt x="20688" y="431165"/>
                </a:lnTo>
                <a:close/>
              </a:path>
              <a:path w="778509" h="744855">
                <a:moveTo>
                  <a:pt x="21247" y="226695"/>
                </a:moveTo>
                <a:lnTo>
                  <a:pt x="20866" y="225425"/>
                </a:lnTo>
                <a:lnTo>
                  <a:pt x="20866" y="226695"/>
                </a:lnTo>
                <a:lnTo>
                  <a:pt x="21247" y="226695"/>
                </a:lnTo>
                <a:close/>
              </a:path>
              <a:path w="778509" h="744855">
                <a:moveTo>
                  <a:pt x="23342" y="441325"/>
                </a:moveTo>
                <a:lnTo>
                  <a:pt x="23114" y="440055"/>
                </a:lnTo>
                <a:lnTo>
                  <a:pt x="22631" y="439102"/>
                </a:lnTo>
                <a:lnTo>
                  <a:pt x="22885" y="440055"/>
                </a:lnTo>
                <a:lnTo>
                  <a:pt x="23342" y="441325"/>
                </a:lnTo>
                <a:close/>
              </a:path>
              <a:path w="778509" h="744855">
                <a:moveTo>
                  <a:pt x="28079" y="207645"/>
                </a:moveTo>
                <a:lnTo>
                  <a:pt x="27876" y="208915"/>
                </a:lnTo>
                <a:lnTo>
                  <a:pt x="27940" y="210185"/>
                </a:lnTo>
                <a:lnTo>
                  <a:pt x="27990" y="209562"/>
                </a:lnTo>
                <a:lnTo>
                  <a:pt x="28079" y="207645"/>
                </a:lnTo>
                <a:close/>
              </a:path>
              <a:path w="778509" h="744855">
                <a:moveTo>
                  <a:pt x="30416" y="204368"/>
                </a:moveTo>
                <a:lnTo>
                  <a:pt x="29502" y="204838"/>
                </a:lnTo>
                <a:lnTo>
                  <a:pt x="28854" y="206095"/>
                </a:lnTo>
                <a:lnTo>
                  <a:pt x="28587" y="207886"/>
                </a:lnTo>
                <a:lnTo>
                  <a:pt x="29502" y="206489"/>
                </a:lnTo>
                <a:lnTo>
                  <a:pt x="29705" y="205740"/>
                </a:lnTo>
                <a:lnTo>
                  <a:pt x="30010" y="205028"/>
                </a:lnTo>
                <a:lnTo>
                  <a:pt x="30416" y="204368"/>
                </a:lnTo>
                <a:close/>
              </a:path>
              <a:path w="778509" h="744855">
                <a:moveTo>
                  <a:pt x="32473" y="198170"/>
                </a:moveTo>
                <a:lnTo>
                  <a:pt x="32067" y="198755"/>
                </a:lnTo>
                <a:lnTo>
                  <a:pt x="31153" y="201295"/>
                </a:lnTo>
                <a:lnTo>
                  <a:pt x="32473" y="198170"/>
                </a:lnTo>
                <a:close/>
              </a:path>
              <a:path w="778509" h="744855">
                <a:moveTo>
                  <a:pt x="39573" y="182956"/>
                </a:moveTo>
                <a:lnTo>
                  <a:pt x="39382" y="182956"/>
                </a:lnTo>
                <a:lnTo>
                  <a:pt x="38531" y="184137"/>
                </a:lnTo>
                <a:lnTo>
                  <a:pt x="39573" y="182956"/>
                </a:lnTo>
                <a:close/>
              </a:path>
              <a:path w="778509" h="744855">
                <a:moveTo>
                  <a:pt x="41262" y="178968"/>
                </a:moveTo>
                <a:lnTo>
                  <a:pt x="40970" y="177571"/>
                </a:lnTo>
                <a:lnTo>
                  <a:pt x="40119" y="180835"/>
                </a:lnTo>
                <a:lnTo>
                  <a:pt x="39738" y="182549"/>
                </a:lnTo>
                <a:lnTo>
                  <a:pt x="40640" y="180835"/>
                </a:lnTo>
                <a:lnTo>
                  <a:pt x="41262" y="178968"/>
                </a:lnTo>
                <a:close/>
              </a:path>
              <a:path w="778509" h="744855">
                <a:moveTo>
                  <a:pt x="51358" y="160655"/>
                </a:moveTo>
                <a:lnTo>
                  <a:pt x="51028" y="160655"/>
                </a:lnTo>
                <a:lnTo>
                  <a:pt x="49644" y="163957"/>
                </a:lnTo>
                <a:lnTo>
                  <a:pt x="49530" y="164325"/>
                </a:lnTo>
                <a:lnTo>
                  <a:pt x="51130" y="162179"/>
                </a:lnTo>
                <a:lnTo>
                  <a:pt x="51168" y="161925"/>
                </a:lnTo>
                <a:lnTo>
                  <a:pt x="51358" y="160655"/>
                </a:lnTo>
                <a:close/>
              </a:path>
              <a:path w="778509" h="744855">
                <a:moveTo>
                  <a:pt x="59766" y="563245"/>
                </a:moveTo>
                <a:lnTo>
                  <a:pt x="59067" y="559435"/>
                </a:lnTo>
                <a:lnTo>
                  <a:pt x="58851" y="559435"/>
                </a:lnTo>
                <a:lnTo>
                  <a:pt x="58013" y="558165"/>
                </a:lnTo>
                <a:lnTo>
                  <a:pt x="57251" y="558165"/>
                </a:lnTo>
                <a:lnTo>
                  <a:pt x="59766" y="563245"/>
                </a:lnTo>
                <a:close/>
              </a:path>
              <a:path w="778509" h="744855">
                <a:moveTo>
                  <a:pt x="62344" y="565416"/>
                </a:moveTo>
                <a:lnTo>
                  <a:pt x="62280" y="564515"/>
                </a:lnTo>
                <a:lnTo>
                  <a:pt x="61582" y="563245"/>
                </a:lnTo>
                <a:lnTo>
                  <a:pt x="59677" y="561975"/>
                </a:lnTo>
                <a:lnTo>
                  <a:pt x="62344" y="565416"/>
                </a:lnTo>
                <a:close/>
              </a:path>
              <a:path w="778509" h="744855">
                <a:moveTo>
                  <a:pt x="62623" y="565785"/>
                </a:moveTo>
                <a:lnTo>
                  <a:pt x="62344" y="565416"/>
                </a:lnTo>
                <a:lnTo>
                  <a:pt x="62369" y="565785"/>
                </a:lnTo>
                <a:lnTo>
                  <a:pt x="62623" y="565785"/>
                </a:lnTo>
                <a:close/>
              </a:path>
              <a:path w="778509" h="744855">
                <a:moveTo>
                  <a:pt x="63588" y="140335"/>
                </a:moveTo>
                <a:lnTo>
                  <a:pt x="60985" y="142875"/>
                </a:lnTo>
                <a:lnTo>
                  <a:pt x="61810" y="142875"/>
                </a:lnTo>
                <a:lnTo>
                  <a:pt x="63588" y="140335"/>
                </a:lnTo>
                <a:close/>
              </a:path>
              <a:path w="778509" h="744855">
                <a:moveTo>
                  <a:pt x="63665" y="567055"/>
                </a:moveTo>
                <a:lnTo>
                  <a:pt x="62369" y="565785"/>
                </a:lnTo>
                <a:lnTo>
                  <a:pt x="62191" y="565785"/>
                </a:lnTo>
                <a:lnTo>
                  <a:pt x="62623" y="567055"/>
                </a:lnTo>
                <a:lnTo>
                  <a:pt x="63665" y="567055"/>
                </a:lnTo>
                <a:close/>
              </a:path>
              <a:path w="778509" h="744855">
                <a:moveTo>
                  <a:pt x="69570" y="554355"/>
                </a:moveTo>
                <a:lnTo>
                  <a:pt x="66370" y="549275"/>
                </a:lnTo>
                <a:lnTo>
                  <a:pt x="61163" y="539115"/>
                </a:lnTo>
                <a:lnTo>
                  <a:pt x="56019" y="527685"/>
                </a:lnTo>
                <a:lnTo>
                  <a:pt x="51955" y="520065"/>
                </a:lnTo>
                <a:lnTo>
                  <a:pt x="50596" y="517525"/>
                </a:lnTo>
                <a:lnTo>
                  <a:pt x="49847" y="516255"/>
                </a:lnTo>
                <a:lnTo>
                  <a:pt x="49110" y="514972"/>
                </a:lnTo>
                <a:lnTo>
                  <a:pt x="49555" y="517525"/>
                </a:lnTo>
                <a:lnTo>
                  <a:pt x="48412" y="514972"/>
                </a:lnTo>
                <a:lnTo>
                  <a:pt x="48336" y="514845"/>
                </a:lnTo>
                <a:lnTo>
                  <a:pt x="46863" y="512445"/>
                </a:lnTo>
                <a:lnTo>
                  <a:pt x="47993" y="513715"/>
                </a:lnTo>
                <a:lnTo>
                  <a:pt x="49047" y="514845"/>
                </a:lnTo>
                <a:lnTo>
                  <a:pt x="48729" y="513715"/>
                </a:lnTo>
                <a:lnTo>
                  <a:pt x="48133" y="512445"/>
                </a:lnTo>
                <a:lnTo>
                  <a:pt x="47523" y="511175"/>
                </a:lnTo>
                <a:lnTo>
                  <a:pt x="45720" y="507365"/>
                </a:lnTo>
                <a:lnTo>
                  <a:pt x="42989" y="501015"/>
                </a:lnTo>
                <a:lnTo>
                  <a:pt x="40551" y="494665"/>
                </a:lnTo>
                <a:lnTo>
                  <a:pt x="38404" y="488315"/>
                </a:lnTo>
                <a:lnTo>
                  <a:pt x="37617" y="487045"/>
                </a:lnTo>
                <a:lnTo>
                  <a:pt x="37096" y="485775"/>
                </a:lnTo>
                <a:lnTo>
                  <a:pt x="36576" y="484505"/>
                </a:lnTo>
                <a:lnTo>
                  <a:pt x="36360" y="485775"/>
                </a:lnTo>
                <a:lnTo>
                  <a:pt x="34099" y="478155"/>
                </a:lnTo>
                <a:lnTo>
                  <a:pt x="31051" y="469265"/>
                </a:lnTo>
                <a:lnTo>
                  <a:pt x="28117" y="459105"/>
                </a:lnTo>
                <a:lnTo>
                  <a:pt x="27482" y="456565"/>
                </a:lnTo>
                <a:lnTo>
                  <a:pt x="27165" y="455295"/>
                </a:lnTo>
                <a:lnTo>
                  <a:pt x="26200" y="451485"/>
                </a:lnTo>
                <a:lnTo>
                  <a:pt x="25158" y="455295"/>
                </a:lnTo>
                <a:lnTo>
                  <a:pt x="24079" y="448945"/>
                </a:lnTo>
                <a:lnTo>
                  <a:pt x="23418" y="445135"/>
                </a:lnTo>
                <a:lnTo>
                  <a:pt x="22212" y="441325"/>
                </a:lnTo>
                <a:lnTo>
                  <a:pt x="21729" y="438785"/>
                </a:lnTo>
                <a:lnTo>
                  <a:pt x="22542" y="438785"/>
                </a:lnTo>
                <a:lnTo>
                  <a:pt x="21209" y="433705"/>
                </a:lnTo>
                <a:lnTo>
                  <a:pt x="20942" y="432435"/>
                </a:lnTo>
                <a:lnTo>
                  <a:pt x="8509" y="432435"/>
                </a:lnTo>
                <a:lnTo>
                  <a:pt x="8623" y="433705"/>
                </a:lnTo>
                <a:lnTo>
                  <a:pt x="8737" y="434975"/>
                </a:lnTo>
                <a:lnTo>
                  <a:pt x="8966" y="437515"/>
                </a:lnTo>
                <a:lnTo>
                  <a:pt x="10414" y="445135"/>
                </a:lnTo>
                <a:lnTo>
                  <a:pt x="12738" y="452755"/>
                </a:lnTo>
                <a:lnTo>
                  <a:pt x="12217" y="448945"/>
                </a:lnTo>
                <a:lnTo>
                  <a:pt x="15176" y="448945"/>
                </a:lnTo>
                <a:lnTo>
                  <a:pt x="13614" y="450215"/>
                </a:lnTo>
                <a:lnTo>
                  <a:pt x="15176" y="452755"/>
                </a:lnTo>
                <a:lnTo>
                  <a:pt x="14655" y="452755"/>
                </a:lnTo>
                <a:lnTo>
                  <a:pt x="14909" y="456565"/>
                </a:lnTo>
                <a:lnTo>
                  <a:pt x="13652" y="452755"/>
                </a:lnTo>
                <a:lnTo>
                  <a:pt x="14884" y="460375"/>
                </a:lnTo>
                <a:lnTo>
                  <a:pt x="17233" y="469265"/>
                </a:lnTo>
                <a:lnTo>
                  <a:pt x="22987" y="487045"/>
                </a:lnTo>
                <a:lnTo>
                  <a:pt x="24028" y="489585"/>
                </a:lnTo>
                <a:lnTo>
                  <a:pt x="23990" y="488315"/>
                </a:lnTo>
                <a:lnTo>
                  <a:pt x="24765" y="489585"/>
                </a:lnTo>
                <a:lnTo>
                  <a:pt x="25946" y="497205"/>
                </a:lnTo>
                <a:lnTo>
                  <a:pt x="30848" y="504825"/>
                </a:lnTo>
                <a:lnTo>
                  <a:pt x="33451" y="512445"/>
                </a:lnTo>
                <a:lnTo>
                  <a:pt x="33451" y="511175"/>
                </a:lnTo>
                <a:lnTo>
                  <a:pt x="35928" y="512445"/>
                </a:lnTo>
                <a:lnTo>
                  <a:pt x="37795" y="516255"/>
                </a:lnTo>
                <a:lnTo>
                  <a:pt x="40919" y="520065"/>
                </a:lnTo>
                <a:lnTo>
                  <a:pt x="37058" y="518795"/>
                </a:lnTo>
                <a:lnTo>
                  <a:pt x="38227" y="522605"/>
                </a:lnTo>
                <a:lnTo>
                  <a:pt x="39966" y="525145"/>
                </a:lnTo>
                <a:lnTo>
                  <a:pt x="41414" y="527685"/>
                </a:lnTo>
                <a:lnTo>
                  <a:pt x="42570" y="530225"/>
                </a:lnTo>
                <a:lnTo>
                  <a:pt x="42303" y="530225"/>
                </a:lnTo>
                <a:lnTo>
                  <a:pt x="44488" y="532765"/>
                </a:lnTo>
                <a:lnTo>
                  <a:pt x="46202" y="536575"/>
                </a:lnTo>
                <a:lnTo>
                  <a:pt x="47434" y="539115"/>
                </a:lnTo>
                <a:lnTo>
                  <a:pt x="47091" y="539115"/>
                </a:lnTo>
                <a:lnTo>
                  <a:pt x="48260" y="541655"/>
                </a:lnTo>
                <a:lnTo>
                  <a:pt x="48996" y="544195"/>
                </a:lnTo>
                <a:lnTo>
                  <a:pt x="50431" y="546735"/>
                </a:lnTo>
                <a:lnTo>
                  <a:pt x="52120" y="546735"/>
                </a:lnTo>
                <a:lnTo>
                  <a:pt x="54775" y="553085"/>
                </a:lnTo>
                <a:lnTo>
                  <a:pt x="56464" y="554355"/>
                </a:lnTo>
                <a:lnTo>
                  <a:pt x="57416" y="554355"/>
                </a:lnTo>
                <a:lnTo>
                  <a:pt x="69570" y="554355"/>
                </a:lnTo>
                <a:close/>
              </a:path>
              <a:path w="778509" h="744855">
                <a:moveTo>
                  <a:pt x="71221" y="131813"/>
                </a:moveTo>
                <a:lnTo>
                  <a:pt x="70269" y="132461"/>
                </a:lnTo>
                <a:lnTo>
                  <a:pt x="70904" y="132461"/>
                </a:lnTo>
                <a:lnTo>
                  <a:pt x="70789" y="132727"/>
                </a:lnTo>
                <a:lnTo>
                  <a:pt x="70916" y="132461"/>
                </a:lnTo>
                <a:lnTo>
                  <a:pt x="71221" y="131813"/>
                </a:lnTo>
                <a:close/>
              </a:path>
              <a:path w="778509" h="744855">
                <a:moveTo>
                  <a:pt x="73304" y="581025"/>
                </a:moveTo>
                <a:lnTo>
                  <a:pt x="72186" y="579755"/>
                </a:lnTo>
                <a:lnTo>
                  <a:pt x="70269" y="575945"/>
                </a:lnTo>
                <a:lnTo>
                  <a:pt x="68973" y="575945"/>
                </a:lnTo>
                <a:lnTo>
                  <a:pt x="70535" y="577215"/>
                </a:lnTo>
                <a:lnTo>
                  <a:pt x="71882" y="579755"/>
                </a:lnTo>
                <a:lnTo>
                  <a:pt x="73304" y="581025"/>
                </a:lnTo>
                <a:close/>
              </a:path>
              <a:path w="778509" h="744855">
                <a:moveTo>
                  <a:pt x="73444" y="129209"/>
                </a:moveTo>
                <a:lnTo>
                  <a:pt x="73012" y="127952"/>
                </a:lnTo>
                <a:lnTo>
                  <a:pt x="71818" y="130505"/>
                </a:lnTo>
                <a:lnTo>
                  <a:pt x="71539" y="131584"/>
                </a:lnTo>
                <a:lnTo>
                  <a:pt x="72593" y="130505"/>
                </a:lnTo>
                <a:lnTo>
                  <a:pt x="73444" y="129209"/>
                </a:lnTo>
                <a:close/>
              </a:path>
              <a:path w="778509" h="744855">
                <a:moveTo>
                  <a:pt x="73825" y="125133"/>
                </a:moveTo>
                <a:lnTo>
                  <a:pt x="73609" y="125133"/>
                </a:lnTo>
                <a:lnTo>
                  <a:pt x="71666" y="127647"/>
                </a:lnTo>
                <a:lnTo>
                  <a:pt x="71615" y="128384"/>
                </a:lnTo>
                <a:lnTo>
                  <a:pt x="73355" y="126771"/>
                </a:lnTo>
                <a:lnTo>
                  <a:pt x="73533" y="125958"/>
                </a:lnTo>
                <a:lnTo>
                  <a:pt x="73825" y="125133"/>
                </a:lnTo>
                <a:close/>
              </a:path>
              <a:path w="778509" h="744855">
                <a:moveTo>
                  <a:pt x="74536" y="129527"/>
                </a:moveTo>
                <a:lnTo>
                  <a:pt x="72440" y="131445"/>
                </a:lnTo>
                <a:lnTo>
                  <a:pt x="72898" y="133502"/>
                </a:lnTo>
                <a:lnTo>
                  <a:pt x="74536" y="129527"/>
                </a:lnTo>
                <a:close/>
              </a:path>
              <a:path w="778509" h="744855">
                <a:moveTo>
                  <a:pt x="78981" y="120472"/>
                </a:moveTo>
                <a:lnTo>
                  <a:pt x="78460" y="121285"/>
                </a:lnTo>
                <a:lnTo>
                  <a:pt x="78028" y="122275"/>
                </a:lnTo>
                <a:lnTo>
                  <a:pt x="78740" y="121285"/>
                </a:lnTo>
                <a:lnTo>
                  <a:pt x="78981" y="120472"/>
                </a:lnTo>
                <a:close/>
              </a:path>
              <a:path w="778509" h="744855">
                <a:moveTo>
                  <a:pt x="80365" y="125260"/>
                </a:moveTo>
                <a:lnTo>
                  <a:pt x="79171" y="125260"/>
                </a:lnTo>
                <a:lnTo>
                  <a:pt x="78943" y="125260"/>
                </a:lnTo>
                <a:lnTo>
                  <a:pt x="76263" y="126365"/>
                </a:lnTo>
                <a:lnTo>
                  <a:pt x="76809" y="125095"/>
                </a:lnTo>
                <a:lnTo>
                  <a:pt x="78028" y="122275"/>
                </a:lnTo>
                <a:lnTo>
                  <a:pt x="74180" y="127635"/>
                </a:lnTo>
                <a:lnTo>
                  <a:pt x="74790" y="127635"/>
                </a:lnTo>
                <a:lnTo>
                  <a:pt x="75590" y="126365"/>
                </a:lnTo>
                <a:lnTo>
                  <a:pt x="76225" y="125399"/>
                </a:lnTo>
                <a:lnTo>
                  <a:pt x="75857" y="126365"/>
                </a:lnTo>
                <a:lnTo>
                  <a:pt x="74536" y="129527"/>
                </a:lnTo>
                <a:lnTo>
                  <a:pt x="77965" y="126365"/>
                </a:lnTo>
                <a:lnTo>
                  <a:pt x="79032" y="125387"/>
                </a:lnTo>
                <a:lnTo>
                  <a:pt x="79781" y="126365"/>
                </a:lnTo>
                <a:lnTo>
                  <a:pt x="80365" y="125260"/>
                </a:lnTo>
                <a:close/>
              </a:path>
              <a:path w="778509" h="744855">
                <a:moveTo>
                  <a:pt x="82829" y="115189"/>
                </a:moveTo>
                <a:lnTo>
                  <a:pt x="82511" y="113665"/>
                </a:lnTo>
                <a:lnTo>
                  <a:pt x="79476" y="118745"/>
                </a:lnTo>
                <a:lnTo>
                  <a:pt x="78981" y="120472"/>
                </a:lnTo>
                <a:lnTo>
                  <a:pt x="81686" y="116205"/>
                </a:lnTo>
                <a:lnTo>
                  <a:pt x="82829" y="115189"/>
                </a:lnTo>
                <a:close/>
              </a:path>
              <a:path w="778509" h="744855">
                <a:moveTo>
                  <a:pt x="84518" y="113665"/>
                </a:moveTo>
                <a:lnTo>
                  <a:pt x="82829" y="115189"/>
                </a:lnTo>
                <a:lnTo>
                  <a:pt x="83032" y="116205"/>
                </a:lnTo>
                <a:lnTo>
                  <a:pt x="84518" y="113665"/>
                </a:lnTo>
                <a:close/>
              </a:path>
              <a:path w="778509" h="744855">
                <a:moveTo>
                  <a:pt x="88239" y="107315"/>
                </a:moveTo>
                <a:lnTo>
                  <a:pt x="84518" y="113665"/>
                </a:lnTo>
                <a:lnTo>
                  <a:pt x="85940" y="112395"/>
                </a:lnTo>
                <a:lnTo>
                  <a:pt x="88239" y="107315"/>
                </a:lnTo>
                <a:close/>
              </a:path>
              <a:path w="778509" h="744855">
                <a:moveTo>
                  <a:pt x="97929" y="98120"/>
                </a:moveTo>
                <a:lnTo>
                  <a:pt x="95592" y="100749"/>
                </a:lnTo>
                <a:lnTo>
                  <a:pt x="93649" y="103644"/>
                </a:lnTo>
                <a:lnTo>
                  <a:pt x="92113" y="106807"/>
                </a:lnTo>
                <a:lnTo>
                  <a:pt x="97929" y="98120"/>
                </a:lnTo>
                <a:close/>
              </a:path>
              <a:path w="778509" h="744855">
                <a:moveTo>
                  <a:pt x="102362" y="617855"/>
                </a:moveTo>
                <a:lnTo>
                  <a:pt x="101866" y="617220"/>
                </a:lnTo>
                <a:lnTo>
                  <a:pt x="102133" y="617855"/>
                </a:lnTo>
                <a:lnTo>
                  <a:pt x="102362" y="617855"/>
                </a:lnTo>
                <a:close/>
              </a:path>
              <a:path w="778509" h="744855">
                <a:moveTo>
                  <a:pt x="104178" y="89535"/>
                </a:moveTo>
                <a:lnTo>
                  <a:pt x="102273" y="90805"/>
                </a:lnTo>
                <a:lnTo>
                  <a:pt x="101269" y="93345"/>
                </a:lnTo>
                <a:lnTo>
                  <a:pt x="102666" y="92303"/>
                </a:lnTo>
                <a:lnTo>
                  <a:pt x="102743" y="92163"/>
                </a:lnTo>
                <a:lnTo>
                  <a:pt x="104178" y="89535"/>
                </a:lnTo>
                <a:close/>
              </a:path>
              <a:path w="778509" h="744855">
                <a:moveTo>
                  <a:pt x="106807" y="88252"/>
                </a:moveTo>
                <a:lnTo>
                  <a:pt x="105448" y="88252"/>
                </a:lnTo>
                <a:lnTo>
                  <a:pt x="103835" y="90805"/>
                </a:lnTo>
                <a:lnTo>
                  <a:pt x="102857" y="92163"/>
                </a:lnTo>
                <a:lnTo>
                  <a:pt x="104660" y="90805"/>
                </a:lnTo>
                <a:lnTo>
                  <a:pt x="105117" y="90449"/>
                </a:lnTo>
                <a:lnTo>
                  <a:pt x="106807" y="88252"/>
                </a:lnTo>
                <a:close/>
              </a:path>
              <a:path w="778509" h="744855">
                <a:moveTo>
                  <a:pt x="109740" y="84455"/>
                </a:moveTo>
                <a:lnTo>
                  <a:pt x="106807" y="88252"/>
                </a:lnTo>
                <a:lnTo>
                  <a:pt x="107861" y="88252"/>
                </a:lnTo>
                <a:lnTo>
                  <a:pt x="105117" y="90449"/>
                </a:lnTo>
                <a:lnTo>
                  <a:pt x="104825" y="90805"/>
                </a:lnTo>
                <a:lnTo>
                  <a:pt x="108445" y="88252"/>
                </a:lnTo>
                <a:lnTo>
                  <a:pt x="109093" y="87795"/>
                </a:lnTo>
                <a:lnTo>
                  <a:pt x="108521" y="88011"/>
                </a:lnTo>
                <a:lnTo>
                  <a:pt x="108597" y="87795"/>
                </a:lnTo>
                <a:lnTo>
                  <a:pt x="109740" y="84455"/>
                </a:lnTo>
                <a:close/>
              </a:path>
              <a:path w="778509" h="744855">
                <a:moveTo>
                  <a:pt x="110210" y="86995"/>
                </a:moveTo>
                <a:lnTo>
                  <a:pt x="109093" y="87795"/>
                </a:lnTo>
                <a:lnTo>
                  <a:pt x="110210" y="87376"/>
                </a:lnTo>
                <a:lnTo>
                  <a:pt x="110210" y="86995"/>
                </a:lnTo>
                <a:close/>
              </a:path>
              <a:path w="778509" h="744855">
                <a:moveTo>
                  <a:pt x="111213" y="86995"/>
                </a:moveTo>
                <a:lnTo>
                  <a:pt x="110210" y="87376"/>
                </a:lnTo>
                <a:lnTo>
                  <a:pt x="110286" y="87795"/>
                </a:lnTo>
                <a:lnTo>
                  <a:pt x="111213" y="86995"/>
                </a:lnTo>
                <a:close/>
              </a:path>
              <a:path w="778509" h="744855">
                <a:moveTo>
                  <a:pt x="112217" y="84137"/>
                </a:moveTo>
                <a:lnTo>
                  <a:pt x="111645" y="84137"/>
                </a:lnTo>
                <a:lnTo>
                  <a:pt x="111201" y="85445"/>
                </a:lnTo>
                <a:lnTo>
                  <a:pt x="110375" y="86398"/>
                </a:lnTo>
                <a:lnTo>
                  <a:pt x="111252" y="85445"/>
                </a:lnTo>
                <a:lnTo>
                  <a:pt x="110566" y="86398"/>
                </a:lnTo>
                <a:lnTo>
                  <a:pt x="111912" y="85445"/>
                </a:lnTo>
                <a:lnTo>
                  <a:pt x="112153" y="84658"/>
                </a:lnTo>
                <a:lnTo>
                  <a:pt x="111734" y="84658"/>
                </a:lnTo>
                <a:lnTo>
                  <a:pt x="112217" y="84137"/>
                </a:lnTo>
                <a:close/>
              </a:path>
              <a:path w="778509" h="744855">
                <a:moveTo>
                  <a:pt x="142824" y="657428"/>
                </a:moveTo>
                <a:lnTo>
                  <a:pt x="141084" y="655599"/>
                </a:lnTo>
                <a:lnTo>
                  <a:pt x="140347" y="655777"/>
                </a:lnTo>
                <a:lnTo>
                  <a:pt x="142824" y="657428"/>
                </a:lnTo>
                <a:close/>
              </a:path>
              <a:path w="778509" h="744855">
                <a:moveTo>
                  <a:pt x="162534" y="657225"/>
                </a:moveTo>
                <a:lnTo>
                  <a:pt x="161632" y="656666"/>
                </a:lnTo>
                <a:lnTo>
                  <a:pt x="161874" y="657225"/>
                </a:lnTo>
                <a:lnTo>
                  <a:pt x="162534" y="657225"/>
                </a:lnTo>
                <a:close/>
              </a:path>
              <a:path w="778509" h="744855">
                <a:moveTo>
                  <a:pt x="163918" y="41275"/>
                </a:moveTo>
                <a:lnTo>
                  <a:pt x="163525" y="42824"/>
                </a:lnTo>
                <a:lnTo>
                  <a:pt x="163791" y="42545"/>
                </a:lnTo>
                <a:lnTo>
                  <a:pt x="163918" y="41275"/>
                </a:lnTo>
                <a:close/>
              </a:path>
              <a:path w="778509" h="744855">
                <a:moveTo>
                  <a:pt x="186499" y="32385"/>
                </a:moveTo>
                <a:lnTo>
                  <a:pt x="184086" y="33655"/>
                </a:lnTo>
                <a:lnTo>
                  <a:pt x="184632" y="33655"/>
                </a:lnTo>
                <a:lnTo>
                  <a:pt x="186499" y="32385"/>
                </a:lnTo>
                <a:close/>
              </a:path>
              <a:path w="778509" h="744855">
                <a:moveTo>
                  <a:pt x="190931" y="677545"/>
                </a:moveTo>
                <a:lnTo>
                  <a:pt x="189750" y="677545"/>
                </a:lnTo>
                <a:lnTo>
                  <a:pt x="190931" y="678268"/>
                </a:lnTo>
                <a:lnTo>
                  <a:pt x="190931" y="677545"/>
                </a:lnTo>
                <a:close/>
              </a:path>
              <a:path w="778509" h="744855">
                <a:moveTo>
                  <a:pt x="198107" y="23393"/>
                </a:moveTo>
                <a:lnTo>
                  <a:pt x="194005" y="24765"/>
                </a:lnTo>
                <a:lnTo>
                  <a:pt x="194589" y="23393"/>
                </a:lnTo>
                <a:lnTo>
                  <a:pt x="190969" y="26035"/>
                </a:lnTo>
                <a:lnTo>
                  <a:pt x="190627" y="26035"/>
                </a:lnTo>
                <a:lnTo>
                  <a:pt x="184835" y="28575"/>
                </a:lnTo>
                <a:lnTo>
                  <a:pt x="179260" y="32385"/>
                </a:lnTo>
                <a:lnTo>
                  <a:pt x="173863" y="36195"/>
                </a:lnTo>
                <a:lnTo>
                  <a:pt x="176822" y="36195"/>
                </a:lnTo>
                <a:lnTo>
                  <a:pt x="173558" y="38735"/>
                </a:lnTo>
                <a:lnTo>
                  <a:pt x="170002" y="41275"/>
                </a:lnTo>
                <a:lnTo>
                  <a:pt x="166179" y="43815"/>
                </a:lnTo>
                <a:lnTo>
                  <a:pt x="166890" y="42545"/>
                </a:lnTo>
                <a:lnTo>
                  <a:pt x="167614" y="41275"/>
                </a:lnTo>
                <a:lnTo>
                  <a:pt x="166141" y="42545"/>
                </a:lnTo>
                <a:lnTo>
                  <a:pt x="165785" y="41275"/>
                </a:lnTo>
                <a:lnTo>
                  <a:pt x="165061" y="42545"/>
                </a:lnTo>
                <a:lnTo>
                  <a:pt x="164223" y="43815"/>
                </a:lnTo>
                <a:lnTo>
                  <a:pt x="163271" y="43815"/>
                </a:lnTo>
                <a:lnTo>
                  <a:pt x="163525" y="42824"/>
                </a:lnTo>
                <a:lnTo>
                  <a:pt x="161366" y="45085"/>
                </a:lnTo>
                <a:lnTo>
                  <a:pt x="156502" y="48895"/>
                </a:lnTo>
                <a:lnTo>
                  <a:pt x="154762" y="49758"/>
                </a:lnTo>
                <a:lnTo>
                  <a:pt x="154762" y="51435"/>
                </a:lnTo>
                <a:lnTo>
                  <a:pt x="148336" y="55245"/>
                </a:lnTo>
                <a:lnTo>
                  <a:pt x="148971" y="53467"/>
                </a:lnTo>
                <a:lnTo>
                  <a:pt x="154762" y="51435"/>
                </a:lnTo>
                <a:lnTo>
                  <a:pt x="154762" y="49758"/>
                </a:lnTo>
                <a:lnTo>
                  <a:pt x="153936" y="50165"/>
                </a:lnTo>
                <a:lnTo>
                  <a:pt x="153238" y="51435"/>
                </a:lnTo>
                <a:lnTo>
                  <a:pt x="153593" y="50165"/>
                </a:lnTo>
                <a:lnTo>
                  <a:pt x="149136" y="53022"/>
                </a:lnTo>
                <a:lnTo>
                  <a:pt x="149250" y="52705"/>
                </a:lnTo>
                <a:lnTo>
                  <a:pt x="147777" y="53886"/>
                </a:lnTo>
                <a:lnTo>
                  <a:pt x="147497" y="54114"/>
                </a:lnTo>
                <a:lnTo>
                  <a:pt x="146075" y="55245"/>
                </a:lnTo>
                <a:lnTo>
                  <a:pt x="141668" y="59055"/>
                </a:lnTo>
                <a:lnTo>
                  <a:pt x="136664" y="62865"/>
                </a:lnTo>
                <a:lnTo>
                  <a:pt x="131445" y="67945"/>
                </a:lnTo>
                <a:lnTo>
                  <a:pt x="126403" y="71755"/>
                </a:lnTo>
                <a:lnTo>
                  <a:pt x="122148" y="76835"/>
                </a:lnTo>
                <a:lnTo>
                  <a:pt x="118198" y="80645"/>
                </a:lnTo>
                <a:lnTo>
                  <a:pt x="114554" y="85725"/>
                </a:lnTo>
                <a:lnTo>
                  <a:pt x="110782" y="89535"/>
                </a:lnTo>
                <a:lnTo>
                  <a:pt x="113474" y="84455"/>
                </a:lnTo>
                <a:lnTo>
                  <a:pt x="110210" y="89535"/>
                </a:lnTo>
                <a:lnTo>
                  <a:pt x="110286" y="87795"/>
                </a:lnTo>
                <a:lnTo>
                  <a:pt x="100838" y="95885"/>
                </a:lnTo>
                <a:lnTo>
                  <a:pt x="105575" y="93345"/>
                </a:lnTo>
                <a:lnTo>
                  <a:pt x="102743" y="95885"/>
                </a:lnTo>
                <a:lnTo>
                  <a:pt x="99923" y="99695"/>
                </a:lnTo>
                <a:lnTo>
                  <a:pt x="94284" y="106045"/>
                </a:lnTo>
                <a:lnTo>
                  <a:pt x="91541" y="109855"/>
                </a:lnTo>
                <a:lnTo>
                  <a:pt x="90665" y="110782"/>
                </a:lnTo>
                <a:lnTo>
                  <a:pt x="90411" y="109855"/>
                </a:lnTo>
                <a:lnTo>
                  <a:pt x="88506" y="111125"/>
                </a:lnTo>
                <a:lnTo>
                  <a:pt x="85801" y="116205"/>
                </a:lnTo>
                <a:lnTo>
                  <a:pt x="82575" y="121285"/>
                </a:lnTo>
                <a:lnTo>
                  <a:pt x="78828" y="125095"/>
                </a:lnTo>
                <a:lnTo>
                  <a:pt x="79349" y="125095"/>
                </a:lnTo>
                <a:lnTo>
                  <a:pt x="80454" y="125095"/>
                </a:lnTo>
                <a:lnTo>
                  <a:pt x="81127" y="123825"/>
                </a:lnTo>
                <a:lnTo>
                  <a:pt x="81559" y="125095"/>
                </a:lnTo>
                <a:lnTo>
                  <a:pt x="81483" y="125260"/>
                </a:lnTo>
                <a:lnTo>
                  <a:pt x="80975" y="126365"/>
                </a:lnTo>
                <a:lnTo>
                  <a:pt x="80225" y="127635"/>
                </a:lnTo>
                <a:lnTo>
                  <a:pt x="79349" y="128905"/>
                </a:lnTo>
                <a:lnTo>
                  <a:pt x="77825" y="130175"/>
                </a:lnTo>
                <a:lnTo>
                  <a:pt x="76606" y="128905"/>
                </a:lnTo>
                <a:lnTo>
                  <a:pt x="73012" y="133985"/>
                </a:lnTo>
                <a:lnTo>
                  <a:pt x="72898" y="133502"/>
                </a:lnTo>
                <a:lnTo>
                  <a:pt x="72186" y="135255"/>
                </a:lnTo>
                <a:lnTo>
                  <a:pt x="69049" y="135255"/>
                </a:lnTo>
                <a:lnTo>
                  <a:pt x="69494" y="133985"/>
                </a:lnTo>
                <a:lnTo>
                  <a:pt x="68338" y="135255"/>
                </a:lnTo>
                <a:lnTo>
                  <a:pt x="68922" y="135255"/>
                </a:lnTo>
                <a:lnTo>
                  <a:pt x="67843" y="136525"/>
                </a:lnTo>
                <a:lnTo>
                  <a:pt x="67957" y="136182"/>
                </a:lnTo>
                <a:lnTo>
                  <a:pt x="68338" y="135255"/>
                </a:lnTo>
                <a:lnTo>
                  <a:pt x="67487" y="136182"/>
                </a:lnTo>
                <a:lnTo>
                  <a:pt x="67487" y="133985"/>
                </a:lnTo>
                <a:lnTo>
                  <a:pt x="64274" y="136525"/>
                </a:lnTo>
                <a:lnTo>
                  <a:pt x="59931" y="142875"/>
                </a:lnTo>
                <a:lnTo>
                  <a:pt x="64630" y="139065"/>
                </a:lnTo>
                <a:lnTo>
                  <a:pt x="63957" y="139979"/>
                </a:lnTo>
                <a:lnTo>
                  <a:pt x="64884" y="139065"/>
                </a:lnTo>
                <a:lnTo>
                  <a:pt x="66840" y="137160"/>
                </a:lnTo>
                <a:lnTo>
                  <a:pt x="65138" y="140335"/>
                </a:lnTo>
                <a:lnTo>
                  <a:pt x="63373" y="142875"/>
                </a:lnTo>
                <a:lnTo>
                  <a:pt x="61810" y="142875"/>
                </a:lnTo>
                <a:lnTo>
                  <a:pt x="59931" y="145415"/>
                </a:lnTo>
                <a:lnTo>
                  <a:pt x="59931" y="144145"/>
                </a:lnTo>
                <a:lnTo>
                  <a:pt x="59194" y="145415"/>
                </a:lnTo>
                <a:lnTo>
                  <a:pt x="58420" y="146685"/>
                </a:lnTo>
                <a:lnTo>
                  <a:pt x="57721" y="149225"/>
                </a:lnTo>
                <a:lnTo>
                  <a:pt x="59931" y="149225"/>
                </a:lnTo>
                <a:lnTo>
                  <a:pt x="62064" y="145415"/>
                </a:lnTo>
                <a:lnTo>
                  <a:pt x="62128" y="146685"/>
                </a:lnTo>
                <a:lnTo>
                  <a:pt x="62242" y="149225"/>
                </a:lnTo>
                <a:lnTo>
                  <a:pt x="60845" y="149225"/>
                </a:lnTo>
                <a:lnTo>
                  <a:pt x="60845" y="163957"/>
                </a:lnTo>
                <a:lnTo>
                  <a:pt x="58889" y="165735"/>
                </a:lnTo>
                <a:lnTo>
                  <a:pt x="59613" y="164465"/>
                </a:lnTo>
                <a:lnTo>
                  <a:pt x="59690" y="164325"/>
                </a:lnTo>
                <a:lnTo>
                  <a:pt x="60325" y="163195"/>
                </a:lnTo>
                <a:lnTo>
                  <a:pt x="60845" y="163957"/>
                </a:lnTo>
                <a:lnTo>
                  <a:pt x="60845" y="149225"/>
                </a:lnTo>
                <a:lnTo>
                  <a:pt x="60198" y="149225"/>
                </a:lnTo>
                <a:lnTo>
                  <a:pt x="57162" y="154305"/>
                </a:lnTo>
                <a:lnTo>
                  <a:pt x="57073" y="155575"/>
                </a:lnTo>
                <a:lnTo>
                  <a:pt x="56984" y="156845"/>
                </a:lnTo>
                <a:lnTo>
                  <a:pt x="58331" y="153035"/>
                </a:lnTo>
                <a:lnTo>
                  <a:pt x="60680" y="153035"/>
                </a:lnTo>
                <a:lnTo>
                  <a:pt x="56857" y="159385"/>
                </a:lnTo>
                <a:lnTo>
                  <a:pt x="53898" y="164465"/>
                </a:lnTo>
                <a:lnTo>
                  <a:pt x="54013" y="163195"/>
                </a:lnTo>
                <a:lnTo>
                  <a:pt x="54140" y="161925"/>
                </a:lnTo>
                <a:lnTo>
                  <a:pt x="54254" y="160655"/>
                </a:lnTo>
                <a:lnTo>
                  <a:pt x="52514" y="163195"/>
                </a:lnTo>
                <a:lnTo>
                  <a:pt x="52819" y="161925"/>
                </a:lnTo>
                <a:lnTo>
                  <a:pt x="54813" y="158115"/>
                </a:lnTo>
                <a:lnTo>
                  <a:pt x="55156" y="158115"/>
                </a:lnTo>
                <a:lnTo>
                  <a:pt x="57721" y="151765"/>
                </a:lnTo>
                <a:lnTo>
                  <a:pt x="51689" y="159385"/>
                </a:lnTo>
                <a:lnTo>
                  <a:pt x="53378" y="155575"/>
                </a:lnTo>
                <a:lnTo>
                  <a:pt x="49428" y="160655"/>
                </a:lnTo>
                <a:lnTo>
                  <a:pt x="51028" y="160655"/>
                </a:lnTo>
                <a:lnTo>
                  <a:pt x="51562" y="159385"/>
                </a:lnTo>
                <a:lnTo>
                  <a:pt x="51358" y="160655"/>
                </a:lnTo>
                <a:lnTo>
                  <a:pt x="52247" y="160655"/>
                </a:lnTo>
                <a:lnTo>
                  <a:pt x="51130" y="162179"/>
                </a:lnTo>
                <a:lnTo>
                  <a:pt x="50977" y="163195"/>
                </a:lnTo>
                <a:lnTo>
                  <a:pt x="50901" y="164325"/>
                </a:lnTo>
                <a:lnTo>
                  <a:pt x="51943" y="163195"/>
                </a:lnTo>
                <a:lnTo>
                  <a:pt x="50304" y="172085"/>
                </a:lnTo>
                <a:lnTo>
                  <a:pt x="47129" y="167005"/>
                </a:lnTo>
                <a:lnTo>
                  <a:pt x="43649" y="174625"/>
                </a:lnTo>
                <a:lnTo>
                  <a:pt x="46177" y="174625"/>
                </a:lnTo>
                <a:lnTo>
                  <a:pt x="40881" y="186055"/>
                </a:lnTo>
                <a:lnTo>
                  <a:pt x="45567" y="182245"/>
                </a:lnTo>
                <a:lnTo>
                  <a:pt x="45008" y="183515"/>
                </a:lnTo>
                <a:lnTo>
                  <a:pt x="44259" y="186055"/>
                </a:lnTo>
                <a:lnTo>
                  <a:pt x="43307" y="187325"/>
                </a:lnTo>
                <a:lnTo>
                  <a:pt x="43205" y="186055"/>
                </a:lnTo>
                <a:lnTo>
                  <a:pt x="43091" y="184785"/>
                </a:lnTo>
                <a:lnTo>
                  <a:pt x="40792" y="191135"/>
                </a:lnTo>
                <a:lnTo>
                  <a:pt x="40944" y="189865"/>
                </a:lnTo>
                <a:lnTo>
                  <a:pt x="41402" y="186055"/>
                </a:lnTo>
                <a:lnTo>
                  <a:pt x="40055" y="189865"/>
                </a:lnTo>
                <a:lnTo>
                  <a:pt x="40614" y="184785"/>
                </a:lnTo>
                <a:lnTo>
                  <a:pt x="38354" y="187325"/>
                </a:lnTo>
                <a:lnTo>
                  <a:pt x="35102" y="192405"/>
                </a:lnTo>
                <a:lnTo>
                  <a:pt x="33756" y="193675"/>
                </a:lnTo>
                <a:lnTo>
                  <a:pt x="32537" y="197485"/>
                </a:lnTo>
                <a:lnTo>
                  <a:pt x="32842" y="197104"/>
                </a:lnTo>
                <a:lnTo>
                  <a:pt x="32766" y="197485"/>
                </a:lnTo>
                <a:lnTo>
                  <a:pt x="32740" y="197789"/>
                </a:lnTo>
                <a:lnTo>
                  <a:pt x="33375" y="196888"/>
                </a:lnTo>
                <a:lnTo>
                  <a:pt x="33477" y="195897"/>
                </a:lnTo>
                <a:lnTo>
                  <a:pt x="35534" y="192405"/>
                </a:lnTo>
                <a:lnTo>
                  <a:pt x="33756" y="197485"/>
                </a:lnTo>
                <a:lnTo>
                  <a:pt x="33794" y="196888"/>
                </a:lnTo>
                <a:lnTo>
                  <a:pt x="33896" y="196151"/>
                </a:lnTo>
                <a:lnTo>
                  <a:pt x="33375" y="196888"/>
                </a:lnTo>
                <a:lnTo>
                  <a:pt x="33261" y="197789"/>
                </a:lnTo>
                <a:lnTo>
                  <a:pt x="33147" y="198755"/>
                </a:lnTo>
                <a:lnTo>
                  <a:pt x="32842" y="201295"/>
                </a:lnTo>
                <a:lnTo>
                  <a:pt x="32016" y="203835"/>
                </a:lnTo>
                <a:lnTo>
                  <a:pt x="30111" y="208915"/>
                </a:lnTo>
                <a:lnTo>
                  <a:pt x="27673" y="211455"/>
                </a:lnTo>
                <a:lnTo>
                  <a:pt x="27774" y="209562"/>
                </a:lnTo>
                <a:lnTo>
                  <a:pt x="27292" y="207645"/>
                </a:lnTo>
                <a:lnTo>
                  <a:pt x="26377" y="210185"/>
                </a:lnTo>
                <a:lnTo>
                  <a:pt x="26682" y="211455"/>
                </a:lnTo>
                <a:lnTo>
                  <a:pt x="26936" y="213995"/>
                </a:lnTo>
                <a:lnTo>
                  <a:pt x="27419" y="215265"/>
                </a:lnTo>
                <a:lnTo>
                  <a:pt x="26670" y="217805"/>
                </a:lnTo>
                <a:lnTo>
                  <a:pt x="25819" y="219075"/>
                </a:lnTo>
                <a:lnTo>
                  <a:pt x="24853" y="221615"/>
                </a:lnTo>
                <a:lnTo>
                  <a:pt x="25209" y="219075"/>
                </a:lnTo>
                <a:lnTo>
                  <a:pt x="25349" y="217805"/>
                </a:lnTo>
                <a:lnTo>
                  <a:pt x="23812" y="222885"/>
                </a:lnTo>
                <a:lnTo>
                  <a:pt x="23723" y="221615"/>
                </a:lnTo>
                <a:lnTo>
                  <a:pt x="23634" y="220345"/>
                </a:lnTo>
                <a:lnTo>
                  <a:pt x="23558" y="219075"/>
                </a:lnTo>
                <a:lnTo>
                  <a:pt x="23469" y="217805"/>
                </a:lnTo>
                <a:lnTo>
                  <a:pt x="23380" y="216535"/>
                </a:lnTo>
                <a:lnTo>
                  <a:pt x="21729" y="222885"/>
                </a:lnTo>
                <a:lnTo>
                  <a:pt x="22034" y="225425"/>
                </a:lnTo>
                <a:lnTo>
                  <a:pt x="21475" y="226695"/>
                </a:lnTo>
                <a:lnTo>
                  <a:pt x="21247" y="226695"/>
                </a:lnTo>
                <a:lnTo>
                  <a:pt x="19900" y="230505"/>
                </a:lnTo>
                <a:lnTo>
                  <a:pt x="19646" y="231775"/>
                </a:lnTo>
                <a:lnTo>
                  <a:pt x="18910" y="231775"/>
                </a:lnTo>
                <a:lnTo>
                  <a:pt x="18986" y="233045"/>
                </a:lnTo>
                <a:lnTo>
                  <a:pt x="19062" y="234289"/>
                </a:lnTo>
                <a:lnTo>
                  <a:pt x="19735" y="233045"/>
                </a:lnTo>
                <a:lnTo>
                  <a:pt x="21729" y="230505"/>
                </a:lnTo>
                <a:lnTo>
                  <a:pt x="19342" y="238125"/>
                </a:lnTo>
                <a:lnTo>
                  <a:pt x="19342" y="239395"/>
                </a:lnTo>
                <a:lnTo>
                  <a:pt x="18491" y="238721"/>
                </a:lnTo>
                <a:lnTo>
                  <a:pt x="19037" y="238125"/>
                </a:lnTo>
                <a:lnTo>
                  <a:pt x="18440" y="237566"/>
                </a:lnTo>
                <a:lnTo>
                  <a:pt x="18326" y="238125"/>
                </a:lnTo>
                <a:lnTo>
                  <a:pt x="18135" y="238442"/>
                </a:lnTo>
                <a:lnTo>
                  <a:pt x="17741" y="238125"/>
                </a:lnTo>
                <a:lnTo>
                  <a:pt x="17653" y="239179"/>
                </a:lnTo>
                <a:lnTo>
                  <a:pt x="17513" y="239395"/>
                </a:lnTo>
                <a:lnTo>
                  <a:pt x="16687" y="240665"/>
                </a:lnTo>
                <a:lnTo>
                  <a:pt x="17614" y="239674"/>
                </a:lnTo>
                <a:lnTo>
                  <a:pt x="17538" y="240665"/>
                </a:lnTo>
                <a:lnTo>
                  <a:pt x="17132" y="245745"/>
                </a:lnTo>
                <a:lnTo>
                  <a:pt x="16306" y="248285"/>
                </a:lnTo>
                <a:lnTo>
                  <a:pt x="15214" y="249555"/>
                </a:lnTo>
                <a:lnTo>
                  <a:pt x="14528" y="250825"/>
                </a:lnTo>
                <a:lnTo>
                  <a:pt x="13868" y="252095"/>
                </a:lnTo>
                <a:lnTo>
                  <a:pt x="14605" y="253365"/>
                </a:lnTo>
                <a:lnTo>
                  <a:pt x="12001" y="254635"/>
                </a:lnTo>
                <a:lnTo>
                  <a:pt x="13525" y="259715"/>
                </a:lnTo>
                <a:lnTo>
                  <a:pt x="12001" y="263525"/>
                </a:lnTo>
                <a:lnTo>
                  <a:pt x="11963" y="263004"/>
                </a:lnTo>
                <a:lnTo>
                  <a:pt x="11861" y="263525"/>
                </a:lnTo>
                <a:lnTo>
                  <a:pt x="10617" y="269875"/>
                </a:lnTo>
                <a:lnTo>
                  <a:pt x="11963" y="268605"/>
                </a:lnTo>
                <a:lnTo>
                  <a:pt x="10045" y="274955"/>
                </a:lnTo>
                <a:lnTo>
                  <a:pt x="10083" y="273685"/>
                </a:lnTo>
                <a:lnTo>
                  <a:pt x="10109" y="272415"/>
                </a:lnTo>
                <a:lnTo>
                  <a:pt x="10223" y="267335"/>
                </a:lnTo>
                <a:lnTo>
                  <a:pt x="8699" y="268605"/>
                </a:lnTo>
                <a:lnTo>
                  <a:pt x="9271" y="272415"/>
                </a:lnTo>
                <a:lnTo>
                  <a:pt x="6400" y="274955"/>
                </a:lnTo>
                <a:lnTo>
                  <a:pt x="7581" y="277495"/>
                </a:lnTo>
                <a:lnTo>
                  <a:pt x="8966" y="273685"/>
                </a:lnTo>
                <a:lnTo>
                  <a:pt x="8458" y="278587"/>
                </a:lnTo>
                <a:lnTo>
                  <a:pt x="8407" y="278752"/>
                </a:lnTo>
                <a:lnTo>
                  <a:pt x="8966" y="280035"/>
                </a:lnTo>
                <a:lnTo>
                  <a:pt x="7708" y="285115"/>
                </a:lnTo>
                <a:lnTo>
                  <a:pt x="8293" y="280035"/>
                </a:lnTo>
                <a:lnTo>
                  <a:pt x="8407" y="278752"/>
                </a:lnTo>
                <a:lnTo>
                  <a:pt x="7061" y="282575"/>
                </a:lnTo>
                <a:lnTo>
                  <a:pt x="6883" y="285115"/>
                </a:lnTo>
                <a:lnTo>
                  <a:pt x="7378" y="287629"/>
                </a:lnTo>
                <a:lnTo>
                  <a:pt x="7683" y="288798"/>
                </a:lnTo>
                <a:lnTo>
                  <a:pt x="7962" y="287629"/>
                </a:lnTo>
                <a:lnTo>
                  <a:pt x="8699" y="285115"/>
                </a:lnTo>
                <a:lnTo>
                  <a:pt x="5626" y="297815"/>
                </a:lnTo>
                <a:lnTo>
                  <a:pt x="7023" y="291465"/>
                </a:lnTo>
                <a:lnTo>
                  <a:pt x="7442" y="289293"/>
                </a:lnTo>
                <a:lnTo>
                  <a:pt x="6540" y="291465"/>
                </a:lnTo>
                <a:lnTo>
                  <a:pt x="5054" y="299085"/>
                </a:lnTo>
                <a:lnTo>
                  <a:pt x="6184" y="297815"/>
                </a:lnTo>
                <a:lnTo>
                  <a:pt x="8445" y="295275"/>
                </a:lnTo>
                <a:lnTo>
                  <a:pt x="7924" y="300355"/>
                </a:lnTo>
                <a:lnTo>
                  <a:pt x="8661" y="300355"/>
                </a:lnTo>
                <a:lnTo>
                  <a:pt x="16916" y="300355"/>
                </a:lnTo>
                <a:lnTo>
                  <a:pt x="17691" y="295275"/>
                </a:lnTo>
                <a:lnTo>
                  <a:pt x="18834" y="287629"/>
                </a:lnTo>
                <a:lnTo>
                  <a:pt x="21056" y="274955"/>
                </a:lnTo>
                <a:lnTo>
                  <a:pt x="21501" y="272415"/>
                </a:lnTo>
                <a:lnTo>
                  <a:pt x="22123" y="268605"/>
                </a:lnTo>
                <a:lnTo>
                  <a:pt x="22948" y="263525"/>
                </a:lnTo>
                <a:lnTo>
                  <a:pt x="23037" y="263004"/>
                </a:lnTo>
                <a:lnTo>
                  <a:pt x="23990" y="257175"/>
                </a:lnTo>
                <a:lnTo>
                  <a:pt x="26022" y="252095"/>
                </a:lnTo>
                <a:lnTo>
                  <a:pt x="30365" y="239395"/>
                </a:lnTo>
                <a:lnTo>
                  <a:pt x="30416" y="239179"/>
                </a:lnTo>
                <a:lnTo>
                  <a:pt x="30530" y="238721"/>
                </a:lnTo>
                <a:lnTo>
                  <a:pt x="30594" y="238442"/>
                </a:lnTo>
                <a:lnTo>
                  <a:pt x="30670" y="238125"/>
                </a:lnTo>
                <a:lnTo>
                  <a:pt x="31584" y="234289"/>
                </a:lnTo>
                <a:lnTo>
                  <a:pt x="32245" y="230505"/>
                </a:lnTo>
                <a:lnTo>
                  <a:pt x="32473" y="229235"/>
                </a:lnTo>
                <a:lnTo>
                  <a:pt x="33058" y="224155"/>
                </a:lnTo>
                <a:lnTo>
                  <a:pt x="33642" y="222885"/>
                </a:lnTo>
                <a:lnTo>
                  <a:pt x="34607" y="221615"/>
                </a:lnTo>
                <a:lnTo>
                  <a:pt x="35966" y="220345"/>
                </a:lnTo>
                <a:lnTo>
                  <a:pt x="39484" y="211455"/>
                </a:lnTo>
                <a:lnTo>
                  <a:pt x="44259" y="203835"/>
                </a:lnTo>
                <a:lnTo>
                  <a:pt x="45567" y="197485"/>
                </a:lnTo>
                <a:lnTo>
                  <a:pt x="45694" y="196888"/>
                </a:lnTo>
                <a:lnTo>
                  <a:pt x="45847" y="196151"/>
                </a:lnTo>
                <a:lnTo>
                  <a:pt x="46761" y="196151"/>
                </a:lnTo>
                <a:lnTo>
                  <a:pt x="46850" y="195872"/>
                </a:lnTo>
                <a:lnTo>
                  <a:pt x="47955" y="192405"/>
                </a:lnTo>
                <a:lnTo>
                  <a:pt x="48374" y="191135"/>
                </a:lnTo>
                <a:lnTo>
                  <a:pt x="48780" y="189865"/>
                </a:lnTo>
                <a:lnTo>
                  <a:pt x="50012" y="187325"/>
                </a:lnTo>
                <a:lnTo>
                  <a:pt x="51244" y="184785"/>
                </a:lnTo>
                <a:lnTo>
                  <a:pt x="52400" y="182245"/>
                </a:lnTo>
                <a:lnTo>
                  <a:pt x="54140" y="178435"/>
                </a:lnTo>
                <a:lnTo>
                  <a:pt x="57467" y="173355"/>
                </a:lnTo>
                <a:lnTo>
                  <a:pt x="57683" y="172085"/>
                </a:lnTo>
                <a:lnTo>
                  <a:pt x="57899" y="170815"/>
                </a:lnTo>
                <a:lnTo>
                  <a:pt x="60401" y="165735"/>
                </a:lnTo>
                <a:lnTo>
                  <a:pt x="61099" y="164325"/>
                </a:lnTo>
                <a:lnTo>
                  <a:pt x="61201" y="164465"/>
                </a:lnTo>
                <a:lnTo>
                  <a:pt x="61252" y="164134"/>
                </a:lnTo>
                <a:lnTo>
                  <a:pt x="61379" y="163957"/>
                </a:lnTo>
                <a:lnTo>
                  <a:pt x="61671" y="163195"/>
                </a:lnTo>
                <a:lnTo>
                  <a:pt x="61976" y="162382"/>
                </a:lnTo>
                <a:lnTo>
                  <a:pt x="61874" y="163195"/>
                </a:lnTo>
                <a:lnTo>
                  <a:pt x="61722" y="163957"/>
                </a:lnTo>
                <a:lnTo>
                  <a:pt x="61722" y="164325"/>
                </a:lnTo>
                <a:lnTo>
                  <a:pt x="63360" y="161925"/>
                </a:lnTo>
                <a:lnTo>
                  <a:pt x="68554" y="154305"/>
                </a:lnTo>
                <a:lnTo>
                  <a:pt x="69303" y="153035"/>
                </a:lnTo>
                <a:lnTo>
                  <a:pt x="75285" y="142875"/>
                </a:lnTo>
                <a:lnTo>
                  <a:pt x="79578" y="136525"/>
                </a:lnTo>
                <a:lnTo>
                  <a:pt x="81305" y="133985"/>
                </a:lnTo>
                <a:lnTo>
                  <a:pt x="82169" y="132715"/>
                </a:lnTo>
                <a:lnTo>
                  <a:pt x="83807" y="130175"/>
                </a:lnTo>
                <a:lnTo>
                  <a:pt x="87909" y="123825"/>
                </a:lnTo>
                <a:lnTo>
                  <a:pt x="89547" y="121285"/>
                </a:lnTo>
                <a:lnTo>
                  <a:pt x="92506" y="118745"/>
                </a:lnTo>
                <a:lnTo>
                  <a:pt x="95072" y="116205"/>
                </a:lnTo>
                <a:lnTo>
                  <a:pt x="97282" y="112395"/>
                </a:lnTo>
                <a:lnTo>
                  <a:pt x="100368" y="108585"/>
                </a:lnTo>
                <a:lnTo>
                  <a:pt x="103733" y="104775"/>
                </a:lnTo>
                <a:lnTo>
                  <a:pt x="107353" y="100965"/>
                </a:lnTo>
                <a:lnTo>
                  <a:pt x="109537" y="98425"/>
                </a:lnTo>
                <a:lnTo>
                  <a:pt x="111887" y="95885"/>
                </a:lnTo>
                <a:lnTo>
                  <a:pt x="114388" y="93345"/>
                </a:lnTo>
                <a:lnTo>
                  <a:pt x="116801" y="90805"/>
                </a:lnTo>
                <a:lnTo>
                  <a:pt x="117792" y="89535"/>
                </a:lnTo>
                <a:lnTo>
                  <a:pt x="118795" y="88252"/>
                </a:lnTo>
                <a:lnTo>
                  <a:pt x="120332" y="85725"/>
                </a:lnTo>
                <a:lnTo>
                  <a:pt x="121158" y="85725"/>
                </a:lnTo>
                <a:lnTo>
                  <a:pt x="125857" y="81915"/>
                </a:lnTo>
                <a:lnTo>
                  <a:pt x="131152" y="76835"/>
                </a:lnTo>
                <a:lnTo>
                  <a:pt x="136867" y="71755"/>
                </a:lnTo>
                <a:lnTo>
                  <a:pt x="142862" y="66675"/>
                </a:lnTo>
                <a:lnTo>
                  <a:pt x="147637" y="62865"/>
                </a:lnTo>
                <a:lnTo>
                  <a:pt x="146773" y="61595"/>
                </a:lnTo>
                <a:lnTo>
                  <a:pt x="150152" y="57785"/>
                </a:lnTo>
                <a:lnTo>
                  <a:pt x="150939" y="59055"/>
                </a:lnTo>
                <a:lnTo>
                  <a:pt x="152069" y="57785"/>
                </a:lnTo>
                <a:lnTo>
                  <a:pt x="155930" y="51435"/>
                </a:lnTo>
                <a:lnTo>
                  <a:pt x="163093" y="46355"/>
                </a:lnTo>
                <a:lnTo>
                  <a:pt x="160540" y="48895"/>
                </a:lnTo>
                <a:lnTo>
                  <a:pt x="158470" y="51435"/>
                </a:lnTo>
                <a:lnTo>
                  <a:pt x="156883" y="55245"/>
                </a:lnTo>
                <a:lnTo>
                  <a:pt x="162013" y="51435"/>
                </a:lnTo>
                <a:lnTo>
                  <a:pt x="165176" y="46355"/>
                </a:lnTo>
                <a:lnTo>
                  <a:pt x="165963" y="45085"/>
                </a:lnTo>
                <a:lnTo>
                  <a:pt x="169913" y="43815"/>
                </a:lnTo>
                <a:lnTo>
                  <a:pt x="174599" y="41275"/>
                </a:lnTo>
                <a:lnTo>
                  <a:pt x="177939" y="38735"/>
                </a:lnTo>
                <a:lnTo>
                  <a:pt x="177787" y="38150"/>
                </a:lnTo>
                <a:lnTo>
                  <a:pt x="179387" y="37147"/>
                </a:lnTo>
                <a:lnTo>
                  <a:pt x="181483" y="36195"/>
                </a:lnTo>
                <a:lnTo>
                  <a:pt x="184086" y="33655"/>
                </a:lnTo>
                <a:lnTo>
                  <a:pt x="183502" y="33655"/>
                </a:lnTo>
                <a:lnTo>
                  <a:pt x="184670" y="32385"/>
                </a:lnTo>
                <a:lnTo>
                  <a:pt x="188061" y="29845"/>
                </a:lnTo>
                <a:lnTo>
                  <a:pt x="186588" y="29845"/>
                </a:lnTo>
                <a:lnTo>
                  <a:pt x="185483" y="31115"/>
                </a:lnTo>
                <a:lnTo>
                  <a:pt x="184226" y="31115"/>
                </a:lnTo>
                <a:lnTo>
                  <a:pt x="182803" y="32385"/>
                </a:lnTo>
                <a:lnTo>
                  <a:pt x="184950" y="29845"/>
                </a:lnTo>
                <a:lnTo>
                  <a:pt x="187591" y="28575"/>
                </a:lnTo>
                <a:lnTo>
                  <a:pt x="190754" y="27305"/>
                </a:lnTo>
                <a:lnTo>
                  <a:pt x="193103" y="26035"/>
                </a:lnTo>
                <a:lnTo>
                  <a:pt x="187794" y="31115"/>
                </a:lnTo>
                <a:lnTo>
                  <a:pt x="190754" y="29845"/>
                </a:lnTo>
                <a:lnTo>
                  <a:pt x="193624" y="27305"/>
                </a:lnTo>
                <a:lnTo>
                  <a:pt x="196532" y="24765"/>
                </a:lnTo>
                <a:lnTo>
                  <a:pt x="198107" y="23393"/>
                </a:lnTo>
                <a:close/>
              </a:path>
              <a:path w="778509" h="744855">
                <a:moveTo>
                  <a:pt x="201091" y="4229"/>
                </a:moveTo>
                <a:lnTo>
                  <a:pt x="200825" y="4229"/>
                </a:lnTo>
                <a:lnTo>
                  <a:pt x="200825" y="4495"/>
                </a:lnTo>
                <a:lnTo>
                  <a:pt x="201091" y="4229"/>
                </a:lnTo>
                <a:close/>
              </a:path>
              <a:path w="778509" h="744855">
                <a:moveTo>
                  <a:pt x="203060" y="3721"/>
                </a:moveTo>
                <a:lnTo>
                  <a:pt x="202831" y="3721"/>
                </a:lnTo>
                <a:lnTo>
                  <a:pt x="202819" y="3860"/>
                </a:lnTo>
                <a:lnTo>
                  <a:pt x="202806" y="4229"/>
                </a:lnTo>
                <a:lnTo>
                  <a:pt x="202907" y="4013"/>
                </a:lnTo>
                <a:lnTo>
                  <a:pt x="203047" y="4229"/>
                </a:lnTo>
                <a:lnTo>
                  <a:pt x="202996" y="3848"/>
                </a:lnTo>
                <a:lnTo>
                  <a:pt x="203060" y="3721"/>
                </a:lnTo>
                <a:close/>
              </a:path>
              <a:path w="778509" h="744855">
                <a:moveTo>
                  <a:pt x="205384" y="21755"/>
                </a:moveTo>
                <a:lnTo>
                  <a:pt x="203085" y="22009"/>
                </a:lnTo>
                <a:lnTo>
                  <a:pt x="202438" y="21666"/>
                </a:lnTo>
                <a:lnTo>
                  <a:pt x="199999" y="24231"/>
                </a:lnTo>
                <a:lnTo>
                  <a:pt x="203784" y="22402"/>
                </a:lnTo>
                <a:lnTo>
                  <a:pt x="205295" y="22402"/>
                </a:lnTo>
                <a:lnTo>
                  <a:pt x="205384" y="21755"/>
                </a:lnTo>
                <a:close/>
              </a:path>
              <a:path w="778509" h="744855">
                <a:moveTo>
                  <a:pt x="206146" y="15278"/>
                </a:moveTo>
                <a:lnTo>
                  <a:pt x="205778" y="15024"/>
                </a:lnTo>
                <a:lnTo>
                  <a:pt x="205308" y="15278"/>
                </a:lnTo>
                <a:lnTo>
                  <a:pt x="206146" y="15278"/>
                </a:lnTo>
                <a:close/>
              </a:path>
              <a:path w="778509" h="744855">
                <a:moveTo>
                  <a:pt x="215112" y="0"/>
                </a:moveTo>
                <a:lnTo>
                  <a:pt x="214896" y="914"/>
                </a:lnTo>
                <a:lnTo>
                  <a:pt x="215112" y="254"/>
                </a:lnTo>
                <a:lnTo>
                  <a:pt x="215112" y="0"/>
                </a:lnTo>
                <a:close/>
              </a:path>
              <a:path w="778509" h="744855">
                <a:moveTo>
                  <a:pt x="216547" y="1054"/>
                </a:moveTo>
                <a:lnTo>
                  <a:pt x="216408" y="1054"/>
                </a:lnTo>
                <a:lnTo>
                  <a:pt x="216331" y="1562"/>
                </a:lnTo>
                <a:lnTo>
                  <a:pt x="216547" y="1054"/>
                </a:lnTo>
                <a:close/>
              </a:path>
              <a:path w="778509" h="744855">
                <a:moveTo>
                  <a:pt x="218490" y="31343"/>
                </a:moveTo>
                <a:lnTo>
                  <a:pt x="217449" y="31381"/>
                </a:lnTo>
                <a:lnTo>
                  <a:pt x="217678" y="31559"/>
                </a:lnTo>
                <a:lnTo>
                  <a:pt x="218490" y="31343"/>
                </a:lnTo>
                <a:close/>
              </a:path>
              <a:path w="778509" h="744855">
                <a:moveTo>
                  <a:pt x="219189" y="31127"/>
                </a:moveTo>
                <a:lnTo>
                  <a:pt x="218490" y="31038"/>
                </a:lnTo>
                <a:lnTo>
                  <a:pt x="217805" y="31038"/>
                </a:lnTo>
                <a:lnTo>
                  <a:pt x="217106" y="31127"/>
                </a:lnTo>
                <a:lnTo>
                  <a:pt x="219189" y="31127"/>
                </a:lnTo>
                <a:close/>
              </a:path>
              <a:path w="778509" h="744855">
                <a:moveTo>
                  <a:pt x="219341" y="29248"/>
                </a:moveTo>
                <a:lnTo>
                  <a:pt x="217068" y="29248"/>
                </a:lnTo>
                <a:lnTo>
                  <a:pt x="218541" y="29502"/>
                </a:lnTo>
                <a:lnTo>
                  <a:pt x="217195" y="29502"/>
                </a:lnTo>
                <a:lnTo>
                  <a:pt x="216852" y="29756"/>
                </a:lnTo>
                <a:lnTo>
                  <a:pt x="217195" y="29756"/>
                </a:lnTo>
                <a:lnTo>
                  <a:pt x="217322" y="30010"/>
                </a:lnTo>
                <a:lnTo>
                  <a:pt x="218401" y="30010"/>
                </a:lnTo>
                <a:lnTo>
                  <a:pt x="219341" y="29248"/>
                </a:lnTo>
                <a:close/>
              </a:path>
              <a:path w="778509" h="744855">
                <a:moveTo>
                  <a:pt x="221018" y="30391"/>
                </a:moveTo>
                <a:lnTo>
                  <a:pt x="220433" y="30010"/>
                </a:lnTo>
                <a:lnTo>
                  <a:pt x="218401" y="30010"/>
                </a:lnTo>
                <a:lnTo>
                  <a:pt x="217932" y="30391"/>
                </a:lnTo>
                <a:lnTo>
                  <a:pt x="221018" y="30391"/>
                </a:lnTo>
                <a:close/>
              </a:path>
              <a:path w="778509" h="744855">
                <a:moveTo>
                  <a:pt x="225031" y="1054"/>
                </a:moveTo>
                <a:lnTo>
                  <a:pt x="224536" y="1054"/>
                </a:lnTo>
                <a:lnTo>
                  <a:pt x="224066" y="1562"/>
                </a:lnTo>
                <a:lnTo>
                  <a:pt x="224396" y="1562"/>
                </a:lnTo>
                <a:lnTo>
                  <a:pt x="225031" y="1054"/>
                </a:lnTo>
                <a:close/>
              </a:path>
              <a:path w="778509" h="744855">
                <a:moveTo>
                  <a:pt x="225310" y="4737"/>
                </a:moveTo>
                <a:lnTo>
                  <a:pt x="225120" y="4737"/>
                </a:lnTo>
                <a:lnTo>
                  <a:pt x="224891" y="4991"/>
                </a:lnTo>
                <a:lnTo>
                  <a:pt x="225310" y="4737"/>
                </a:lnTo>
                <a:close/>
              </a:path>
              <a:path w="778509" h="744855">
                <a:moveTo>
                  <a:pt x="225386" y="2070"/>
                </a:moveTo>
                <a:lnTo>
                  <a:pt x="224929" y="2070"/>
                </a:lnTo>
                <a:lnTo>
                  <a:pt x="224434" y="2578"/>
                </a:lnTo>
                <a:lnTo>
                  <a:pt x="224624" y="2578"/>
                </a:lnTo>
                <a:lnTo>
                  <a:pt x="225386" y="2070"/>
                </a:lnTo>
                <a:close/>
              </a:path>
              <a:path w="778509" h="744855">
                <a:moveTo>
                  <a:pt x="225437" y="9055"/>
                </a:moveTo>
                <a:lnTo>
                  <a:pt x="225234" y="9055"/>
                </a:lnTo>
                <a:lnTo>
                  <a:pt x="225094" y="9182"/>
                </a:lnTo>
                <a:lnTo>
                  <a:pt x="225437" y="9055"/>
                </a:lnTo>
                <a:close/>
              </a:path>
              <a:path w="778509" h="744855">
                <a:moveTo>
                  <a:pt x="225818" y="419"/>
                </a:moveTo>
                <a:lnTo>
                  <a:pt x="225031" y="1054"/>
                </a:lnTo>
                <a:lnTo>
                  <a:pt x="225323" y="1054"/>
                </a:lnTo>
                <a:lnTo>
                  <a:pt x="225793" y="546"/>
                </a:lnTo>
                <a:lnTo>
                  <a:pt x="225818" y="419"/>
                </a:lnTo>
                <a:close/>
              </a:path>
              <a:path w="778509" h="744855">
                <a:moveTo>
                  <a:pt x="226085" y="11087"/>
                </a:moveTo>
                <a:lnTo>
                  <a:pt x="225069" y="11595"/>
                </a:lnTo>
                <a:lnTo>
                  <a:pt x="225437" y="11595"/>
                </a:lnTo>
                <a:lnTo>
                  <a:pt x="226085" y="11087"/>
                </a:lnTo>
                <a:close/>
              </a:path>
              <a:path w="778509" h="744855">
                <a:moveTo>
                  <a:pt x="226161" y="1562"/>
                </a:moveTo>
                <a:lnTo>
                  <a:pt x="225386" y="2070"/>
                </a:lnTo>
                <a:lnTo>
                  <a:pt x="225526" y="2070"/>
                </a:lnTo>
                <a:lnTo>
                  <a:pt x="226161" y="1562"/>
                </a:lnTo>
                <a:close/>
              </a:path>
              <a:path w="778509" h="744855">
                <a:moveTo>
                  <a:pt x="226225" y="26784"/>
                </a:moveTo>
                <a:lnTo>
                  <a:pt x="225856" y="26543"/>
                </a:lnTo>
                <a:lnTo>
                  <a:pt x="225450" y="26428"/>
                </a:lnTo>
                <a:lnTo>
                  <a:pt x="225005" y="26441"/>
                </a:lnTo>
                <a:lnTo>
                  <a:pt x="226225" y="26784"/>
                </a:lnTo>
                <a:close/>
              </a:path>
              <a:path w="778509" h="744855">
                <a:moveTo>
                  <a:pt x="226352" y="25692"/>
                </a:moveTo>
                <a:lnTo>
                  <a:pt x="224967" y="25463"/>
                </a:lnTo>
                <a:lnTo>
                  <a:pt x="223659" y="25692"/>
                </a:lnTo>
                <a:lnTo>
                  <a:pt x="226352" y="25692"/>
                </a:lnTo>
                <a:close/>
              </a:path>
              <a:path w="778509" h="744855">
                <a:moveTo>
                  <a:pt x="226872" y="20866"/>
                </a:moveTo>
                <a:lnTo>
                  <a:pt x="226618" y="20662"/>
                </a:lnTo>
                <a:lnTo>
                  <a:pt x="225526" y="20866"/>
                </a:lnTo>
                <a:lnTo>
                  <a:pt x="226872" y="20866"/>
                </a:lnTo>
                <a:close/>
              </a:path>
              <a:path w="778509" h="744855">
                <a:moveTo>
                  <a:pt x="227228" y="25527"/>
                </a:moveTo>
                <a:lnTo>
                  <a:pt x="226352" y="25349"/>
                </a:lnTo>
                <a:lnTo>
                  <a:pt x="226872" y="25488"/>
                </a:lnTo>
                <a:lnTo>
                  <a:pt x="226187" y="25488"/>
                </a:lnTo>
                <a:lnTo>
                  <a:pt x="227228" y="25527"/>
                </a:lnTo>
                <a:close/>
              </a:path>
              <a:path w="778509" h="744855">
                <a:moveTo>
                  <a:pt x="228117" y="20574"/>
                </a:moveTo>
                <a:lnTo>
                  <a:pt x="227761" y="20434"/>
                </a:lnTo>
                <a:lnTo>
                  <a:pt x="227025" y="20574"/>
                </a:lnTo>
                <a:lnTo>
                  <a:pt x="228117" y="20574"/>
                </a:lnTo>
                <a:close/>
              </a:path>
              <a:path w="778509" h="744855">
                <a:moveTo>
                  <a:pt x="231038" y="23152"/>
                </a:moveTo>
                <a:lnTo>
                  <a:pt x="231038" y="23152"/>
                </a:lnTo>
                <a:lnTo>
                  <a:pt x="223570" y="23152"/>
                </a:lnTo>
                <a:lnTo>
                  <a:pt x="223570" y="22771"/>
                </a:lnTo>
                <a:lnTo>
                  <a:pt x="226352" y="22771"/>
                </a:lnTo>
                <a:lnTo>
                  <a:pt x="227431" y="23037"/>
                </a:lnTo>
                <a:lnTo>
                  <a:pt x="228104" y="22771"/>
                </a:lnTo>
                <a:lnTo>
                  <a:pt x="229755" y="22136"/>
                </a:lnTo>
                <a:lnTo>
                  <a:pt x="222897" y="22136"/>
                </a:lnTo>
                <a:lnTo>
                  <a:pt x="222059" y="21755"/>
                </a:lnTo>
                <a:lnTo>
                  <a:pt x="225882" y="21755"/>
                </a:lnTo>
                <a:lnTo>
                  <a:pt x="228269" y="21374"/>
                </a:lnTo>
                <a:lnTo>
                  <a:pt x="225742" y="21374"/>
                </a:lnTo>
                <a:lnTo>
                  <a:pt x="225742" y="21120"/>
                </a:lnTo>
                <a:lnTo>
                  <a:pt x="225615" y="21120"/>
                </a:lnTo>
                <a:lnTo>
                  <a:pt x="225310" y="20866"/>
                </a:lnTo>
                <a:lnTo>
                  <a:pt x="225526" y="20866"/>
                </a:lnTo>
                <a:lnTo>
                  <a:pt x="225526" y="20574"/>
                </a:lnTo>
                <a:lnTo>
                  <a:pt x="226148" y="20574"/>
                </a:lnTo>
                <a:lnTo>
                  <a:pt x="226644" y="20497"/>
                </a:lnTo>
                <a:lnTo>
                  <a:pt x="226212" y="20574"/>
                </a:lnTo>
                <a:lnTo>
                  <a:pt x="226720" y="20523"/>
                </a:lnTo>
                <a:lnTo>
                  <a:pt x="227685" y="20408"/>
                </a:lnTo>
                <a:lnTo>
                  <a:pt x="228168" y="20358"/>
                </a:lnTo>
                <a:lnTo>
                  <a:pt x="229222" y="20231"/>
                </a:lnTo>
                <a:lnTo>
                  <a:pt x="228790" y="20231"/>
                </a:lnTo>
                <a:lnTo>
                  <a:pt x="228371" y="20231"/>
                </a:lnTo>
                <a:lnTo>
                  <a:pt x="227698" y="20231"/>
                </a:lnTo>
                <a:lnTo>
                  <a:pt x="224967" y="19977"/>
                </a:lnTo>
                <a:lnTo>
                  <a:pt x="227660" y="19977"/>
                </a:lnTo>
                <a:lnTo>
                  <a:pt x="226352" y="19596"/>
                </a:lnTo>
                <a:lnTo>
                  <a:pt x="225513" y="19596"/>
                </a:lnTo>
                <a:lnTo>
                  <a:pt x="225628" y="19088"/>
                </a:lnTo>
                <a:lnTo>
                  <a:pt x="226390" y="18961"/>
                </a:lnTo>
                <a:lnTo>
                  <a:pt x="225971" y="18961"/>
                </a:lnTo>
                <a:lnTo>
                  <a:pt x="225628" y="19075"/>
                </a:lnTo>
                <a:lnTo>
                  <a:pt x="225971" y="18961"/>
                </a:lnTo>
                <a:lnTo>
                  <a:pt x="227393" y="18580"/>
                </a:lnTo>
                <a:lnTo>
                  <a:pt x="225831" y="18580"/>
                </a:lnTo>
                <a:lnTo>
                  <a:pt x="225577" y="18554"/>
                </a:lnTo>
                <a:lnTo>
                  <a:pt x="225577" y="19088"/>
                </a:lnTo>
                <a:lnTo>
                  <a:pt x="224015" y="19596"/>
                </a:lnTo>
                <a:lnTo>
                  <a:pt x="222326" y="19596"/>
                </a:lnTo>
                <a:lnTo>
                  <a:pt x="225577" y="19088"/>
                </a:lnTo>
                <a:lnTo>
                  <a:pt x="225577" y="18554"/>
                </a:lnTo>
                <a:lnTo>
                  <a:pt x="224447" y="18402"/>
                </a:lnTo>
                <a:lnTo>
                  <a:pt x="224447" y="18961"/>
                </a:lnTo>
                <a:lnTo>
                  <a:pt x="221576" y="18961"/>
                </a:lnTo>
                <a:lnTo>
                  <a:pt x="223278" y="18580"/>
                </a:lnTo>
                <a:lnTo>
                  <a:pt x="224447" y="18961"/>
                </a:lnTo>
                <a:lnTo>
                  <a:pt x="224447" y="18402"/>
                </a:lnTo>
                <a:lnTo>
                  <a:pt x="223926" y="18326"/>
                </a:lnTo>
                <a:lnTo>
                  <a:pt x="226745" y="18326"/>
                </a:lnTo>
                <a:lnTo>
                  <a:pt x="226923" y="17818"/>
                </a:lnTo>
                <a:lnTo>
                  <a:pt x="226834" y="17183"/>
                </a:lnTo>
                <a:lnTo>
                  <a:pt x="224231" y="16802"/>
                </a:lnTo>
                <a:lnTo>
                  <a:pt x="226174" y="16421"/>
                </a:lnTo>
                <a:lnTo>
                  <a:pt x="225831" y="16421"/>
                </a:lnTo>
                <a:lnTo>
                  <a:pt x="226161" y="16294"/>
                </a:lnTo>
                <a:lnTo>
                  <a:pt x="228003" y="16294"/>
                </a:lnTo>
                <a:lnTo>
                  <a:pt x="226834" y="16052"/>
                </a:lnTo>
                <a:lnTo>
                  <a:pt x="227533" y="15786"/>
                </a:lnTo>
                <a:lnTo>
                  <a:pt x="226834" y="16040"/>
                </a:lnTo>
                <a:lnTo>
                  <a:pt x="225666" y="15786"/>
                </a:lnTo>
                <a:lnTo>
                  <a:pt x="225526" y="15786"/>
                </a:lnTo>
                <a:lnTo>
                  <a:pt x="225056" y="15532"/>
                </a:lnTo>
                <a:lnTo>
                  <a:pt x="226529" y="15532"/>
                </a:lnTo>
                <a:lnTo>
                  <a:pt x="226529" y="15278"/>
                </a:lnTo>
                <a:lnTo>
                  <a:pt x="226529" y="14770"/>
                </a:lnTo>
                <a:lnTo>
                  <a:pt x="224586" y="14770"/>
                </a:lnTo>
                <a:lnTo>
                  <a:pt x="228028" y="13627"/>
                </a:lnTo>
                <a:lnTo>
                  <a:pt x="226504" y="13627"/>
                </a:lnTo>
                <a:lnTo>
                  <a:pt x="225374" y="13246"/>
                </a:lnTo>
                <a:lnTo>
                  <a:pt x="225806" y="13246"/>
                </a:lnTo>
                <a:lnTo>
                  <a:pt x="226098" y="12611"/>
                </a:lnTo>
                <a:lnTo>
                  <a:pt x="225221" y="12611"/>
                </a:lnTo>
                <a:lnTo>
                  <a:pt x="226136" y="12230"/>
                </a:lnTo>
                <a:lnTo>
                  <a:pt x="229870" y="12230"/>
                </a:lnTo>
                <a:lnTo>
                  <a:pt x="222059" y="11595"/>
                </a:lnTo>
                <a:lnTo>
                  <a:pt x="223202" y="11595"/>
                </a:lnTo>
                <a:lnTo>
                  <a:pt x="225221" y="11087"/>
                </a:lnTo>
                <a:lnTo>
                  <a:pt x="225882" y="10579"/>
                </a:lnTo>
                <a:lnTo>
                  <a:pt x="225221" y="10579"/>
                </a:lnTo>
                <a:lnTo>
                  <a:pt x="224370" y="10579"/>
                </a:lnTo>
                <a:lnTo>
                  <a:pt x="225120" y="10071"/>
                </a:lnTo>
                <a:lnTo>
                  <a:pt x="224878" y="10071"/>
                </a:lnTo>
                <a:lnTo>
                  <a:pt x="225526" y="9575"/>
                </a:lnTo>
                <a:lnTo>
                  <a:pt x="226098" y="9436"/>
                </a:lnTo>
                <a:lnTo>
                  <a:pt x="225691" y="9436"/>
                </a:lnTo>
                <a:lnTo>
                  <a:pt x="224815" y="9436"/>
                </a:lnTo>
                <a:lnTo>
                  <a:pt x="224396" y="9436"/>
                </a:lnTo>
                <a:lnTo>
                  <a:pt x="224396" y="9829"/>
                </a:lnTo>
                <a:lnTo>
                  <a:pt x="224129" y="10071"/>
                </a:lnTo>
                <a:lnTo>
                  <a:pt x="223278" y="10071"/>
                </a:lnTo>
                <a:lnTo>
                  <a:pt x="224396" y="9829"/>
                </a:lnTo>
                <a:lnTo>
                  <a:pt x="224396" y="9436"/>
                </a:lnTo>
                <a:lnTo>
                  <a:pt x="223837" y="9436"/>
                </a:lnTo>
                <a:lnTo>
                  <a:pt x="224142" y="9144"/>
                </a:lnTo>
                <a:lnTo>
                  <a:pt x="223050" y="9436"/>
                </a:lnTo>
                <a:lnTo>
                  <a:pt x="223710" y="9055"/>
                </a:lnTo>
                <a:lnTo>
                  <a:pt x="223888" y="9055"/>
                </a:lnTo>
                <a:lnTo>
                  <a:pt x="224091" y="8966"/>
                </a:lnTo>
                <a:lnTo>
                  <a:pt x="225005" y="8763"/>
                </a:lnTo>
                <a:lnTo>
                  <a:pt x="224447" y="9055"/>
                </a:lnTo>
                <a:lnTo>
                  <a:pt x="225044" y="9055"/>
                </a:lnTo>
                <a:lnTo>
                  <a:pt x="225450" y="8623"/>
                </a:lnTo>
                <a:lnTo>
                  <a:pt x="226098" y="8420"/>
                </a:lnTo>
                <a:lnTo>
                  <a:pt x="223926" y="8420"/>
                </a:lnTo>
                <a:lnTo>
                  <a:pt x="225488" y="7658"/>
                </a:lnTo>
                <a:lnTo>
                  <a:pt x="224421" y="7658"/>
                </a:lnTo>
                <a:lnTo>
                  <a:pt x="224205" y="7912"/>
                </a:lnTo>
                <a:lnTo>
                  <a:pt x="224370" y="7912"/>
                </a:lnTo>
                <a:lnTo>
                  <a:pt x="223621" y="8420"/>
                </a:lnTo>
                <a:lnTo>
                  <a:pt x="223189" y="8420"/>
                </a:lnTo>
                <a:lnTo>
                  <a:pt x="223545" y="7912"/>
                </a:lnTo>
                <a:lnTo>
                  <a:pt x="222872" y="8420"/>
                </a:lnTo>
                <a:lnTo>
                  <a:pt x="223494" y="7912"/>
                </a:lnTo>
                <a:lnTo>
                  <a:pt x="223875" y="7658"/>
                </a:lnTo>
                <a:lnTo>
                  <a:pt x="222923" y="7912"/>
                </a:lnTo>
                <a:lnTo>
                  <a:pt x="222923" y="7658"/>
                </a:lnTo>
                <a:lnTo>
                  <a:pt x="224815" y="6896"/>
                </a:lnTo>
                <a:lnTo>
                  <a:pt x="224421" y="6896"/>
                </a:lnTo>
                <a:lnTo>
                  <a:pt x="224523" y="6654"/>
                </a:lnTo>
                <a:lnTo>
                  <a:pt x="225183" y="6261"/>
                </a:lnTo>
                <a:lnTo>
                  <a:pt x="225488" y="6007"/>
                </a:lnTo>
                <a:lnTo>
                  <a:pt x="224790" y="6248"/>
                </a:lnTo>
                <a:lnTo>
                  <a:pt x="225488" y="5245"/>
                </a:lnTo>
                <a:lnTo>
                  <a:pt x="225933" y="4737"/>
                </a:lnTo>
                <a:lnTo>
                  <a:pt x="222745" y="6896"/>
                </a:lnTo>
                <a:lnTo>
                  <a:pt x="222542" y="6896"/>
                </a:lnTo>
                <a:lnTo>
                  <a:pt x="223139" y="6261"/>
                </a:lnTo>
                <a:lnTo>
                  <a:pt x="224180" y="5880"/>
                </a:lnTo>
                <a:lnTo>
                  <a:pt x="223977" y="5880"/>
                </a:lnTo>
                <a:lnTo>
                  <a:pt x="224701" y="5245"/>
                </a:lnTo>
                <a:lnTo>
                  <a:pt x="224447" y="5245"/>
                </a:lnTo>
                <a:lnTo>
                  <a:pt x="224269" y="5245"/>
                </a:lnTo>
                <a:lnTo>
                  <a:pt x="223583" y="5613"/>
                </a:lnTo>
                <a:lnTo>
                  <a:pt x="224015" y="5435"/>
                </a:lnTo>
                <a:lnTo>
                  <a:pt x="223405" y="5880"/>
                </a:lnTo>
                <a:lnTo>
                  <a:pt x="223177" y="5880"/>
                </a:lnTo>
                <a:lnTo>
                  <a:pt x="222973" y="5880"/>
                </a:lnTo>
                <a:lnTo>
                  <a:pt x="223215" y="5778"/>
                </a:lnTo>
                <a:lnTo>
                  <a:pt x="225107" y="4229"/>
                </a:lnTo>
                <a:lnTo>
                  <a:pt x="226187" y="3340"/>
                </a:lnTo>
                <a:lnTo>
                  <a:pt x="225120" y="3721"/>
                </a:lnTo>
                <a:lnTo>
                  <a:pt x="224396" y="3721"/>
                </a:lnTo>
                <a:lnTo>
                  <a:pt x="224053" y="4102"/>
                </a:lnTo>
                <a:lnTo>
                  <a:pt x="224383" y="3721"/>
                </a:lnTo>
                <a:lnTo>
                  <a:pt x="225399" y="2578"/>
                </a:lnTo>
                <a:lnTo>
                  <a:pt x="223989" y="3721"/>
                </a:lnTo>
                <a:lnTo>
                  <a:pt x="224561" y="3086"/>
                </a:lnTo>
                <a:lnTo>
                  <a:pt x="225107" y="2578"/>
                </a:lnTo>
                <a:lnTo>
                  <a:pt x="224358" y="3086"/>
                </a:lnTo>
                <a:lnTo>
                  <a:pt x="224942" y="2578"/>
                </a:lnTo>
                <a:lnTo>
                  <a:pt x="224624" y="2578"/>
                </a:lnTo>
                <a:lnTo>
                  <a:pt x="223862" y="3086"/>
                </a:lnTo>
                <a:lnTo>
                  <a:pt x="223545" y="3403"/>
                </a:lnTo>
                <a:lnTo>
                  <a:pt x="223799" y="3086"/>
                </a:lnTo>
                <a:lnTo>
                  <a:pt x="224104" y="2578"/>
                </a:lnTo>
                <a:lnTo>
                  <a:pt x="222123" y="4229"/>
                </a:lnTo>
                <a:lnTo>
                  <a:pt x="221945" y="4229"/>
                </a:lnTo>
                <a:lnTo>
                  <a:pt x="221513" y="4737"/>
                </a:lnTo>
                <a:lnTo>
                  <a:pt x="221056" y="5118"/>
                </a:lnTo>
                <a:lnTo>
                  <a:pt x="221945" y="4229"/>
                </a:lnTo>
                <a:lnTo>
                  <a:pt x="223659" y="2578"/>
                </a:lnTo>
                <a:lnTo>
                  <a:pt x="224104" y="2578"/>
                </a:lnTo>
                <a:lnTo>
                  <a:pt x="224396" y="2578"/>
                </a:lnTo>
                <a:lnTo>
                  <a:pt x="224917" y="2070"/>
                </a:lnTo>
                <a:lnTo>
                  <a:pt x="224777" y="2070"/>
                </a:lnTo>
                <a:lnTo>
                  <a:pt x="224612" y="2146"/>
                </a:lnTo>
                <a:lnTo>
                  <a:pt x="224383" y="2336"/>
                </a:lnTo>
                <a:lnTo>
                  <a:pt x="224599" y="2070"/>
                </a:lnTo>
                <a:lnTo>
                  <a:pt x="224396" y="2070"/>
                </a:lnTo>
                <a:lnTo>
                  <a:pt x="224866" y="1562"/>
                </a:lnTo>
                <a:lnTo>
                  <a:pt x="224396" y="1562"/>
                </a:lnTo>
                <a:lnTo>
                  <a:pt x="223850" y="2006"/>
                </a:lnTo>
                <a:lnTo>
                  <a:pt x="223850" y="2324"/>
                </a:lnTo>
                <a:lnTo>
                  <a:pt x="223621" y="2578"/>
                </a:lnTo>
                <a:lnTo>
                  <a:pt x="223316" y="2578"/>
                </a:lnTo>
                <a:lnTo>
                  <a:pt x="223850" y="2324"/>
                </a:lnTo>
                <a:lnTo>
                  <a:pt x="223850" y="2006"/>
                </a:lnTo>
                <a:lnTo>
                  <a:pt x="223126" y="2578"/>
                </a:lnTo>
                <a:lnTo>
                  <a:pt x="223583" y="2070"/>
                </a:lnTo>
                <a:lnTo>
                  <a:pt x="222948" y="2578"/>
                </a:lnTo>
                <a:lnTo>
                  <a:pt x="222808" y="2578"/>
                </a:lnTo>
                <a:lnTo>
                  <a:pt x="223189" y="2070"/>
                </a:lnTo>
                <a:lnTo>
                  <a:pt x="223507" y="1562"/>
                </a:lnTo>
                <a:lnTo>
                  <a:pt x="224040" y="1562"/>
                </a:lnTo>
                <a:lnTo>
                  <a:pt x="224523" y="1054"/>
                </a:lnTo>
                <a:lnTo>
                  <a:pt x="223862" y="1054"/>
                </a:lnTo>
                <a:lnTo>
                  <a:pt x="223685" y="1282"/>
                </a:lnTo>
                <a:lnTo>
                  <a:pt x="223824" y="1054"/>
                </a:lnTo>
                <a:lnTo>
                  <a:pt x="223621" y="1054"/>
                </a:lnTo>
                <a:lnTo>
                  <a:pt x="224142" y="546"/>
                </a:lnTo>
                <a:lnTo>
                  <a:pt x="224180" y="419"/>
                </a:lnTo>
                <a:lnTo>
                  <a:pt x="224434" y="38"/>
                </a:lnTo>
                <a:lnTo>
                  <a:pt x="222656" y="1447"/>
                </a:lnTo>
                <a:lnTo>
                  <a:pt x="223329" y="546"/>
                </a:lnTo>
                <a:lnTo>
                  <a:pt x="223431" y="419"/>
                </a:lnTo>
                <a:lnTo>
                  <a:pt x="223824" y="38"/>
                </a:lnTo>
                <a:lnTo>
                  <a:pt x="223024" y="546"/>
                </a:lnTo>
                <a:lnTo>
                  <a:pt x="222745" y="546"/>
                </a:lnTo>
                <a:lnTo>
                  <a:pt x="222808" y="419"/>
                </a:lnTo>
                <a:lnTo>
                  <a:pt x="223075" y="38"/>
                </a:lnTo>
                <a:lnTo>
                  <a:pt x="221322" y="1562"/>
                </a:lnTo>
                <a:lnTo>
                  <a:pt x="221627" y="1054"/>
                </a:lnTo>
                <a:lnTo>
                  <a:pt x="220281" y="2463"/>
                </a:lnTo>
                <a:lnTo>
                  <a:pt x="220281" y="18961"/>
                </a:lnTo>
                <a:lnTo>
                  <a:pt x="219621" y="18961"/>
                </a:lnTo>
                <a:lnTo>
                  <a:pt x="220103" y="18707"/>
                </a:lnTo>
                <a:lnTo>
                  <a:pt x="220281" y="18961"/>
                </a:lnTo>
                <a:lnTo>
                  <a:pt x="220281" y="2463"/>
                </a:lnTo>
                <a:lnTo>
                  <a:pt x="220141" y="2578"/>
                </a:lnTo>
                <a:lnTo>
                  <a:pt x="220967" y="1562"/>
                </a:lnTo>
                <a:lnTo>
                  <a:pt x="221843" y="419"/>
                </a:lnTo>
                <a:lnTo>
                  <a:pt x="222097" y="38"/>
                </a:lnTo>
                <a:lnTo>
                  <a:pt x="220433" y="1562"/>
                </a:lnTo>
                <a:lnTo>
                  <a:pt x="219583" y="2070"/>
                </a:lnTo>
                <a:lnTo>
                  <a:pt x="219354" y="2578"/>
                </a:lnTo>
                <a:lnTo>
                  <a:pt x="219075" y="2578"/>
                </a:lnTo>
                <a:lnTo>
                  <a:pt x="219900" y="1562"/>
                </a:lnTo>
                <a:lnTo>
                  <a:pt x="218833" y="1993"/>
                </a:lnTo>
                <a:lnTo>
                  <a:pt x="218973" y="1816"/>
                </a:lnTo>
                <a:lnTo>
                  <a:pt x="219316" y="1562"/>
                </a:lnTo>
                <a:lnTo>
                  <a:pt x="219494" y="1346"/>
                </a:lnTo>
                <a:lnTo>
                  <a:pt x="219773" y="1117"/>
                </a:lnTo>
                <a:lnTo>
                  <a:pt x="219316" y="1562"/>
                </a:lnTo>
                <a:lnTo>
                  <a:pt x="219519" y="1562"/>
                </a:lnTo>
                <a:lnTo>
                  <a:pt x="219659" y="1346"/>
                </a:lnTo>
                <a:lnTo>
                  <a:pt x="219557" y="1562"/>
                </a:lnTo>
                <a:lnTo>
                  <a:pt x="219900" y="1562"/>
                </a:lnTo>
                <a:lnTo>
                  <a:pt x="220446" y="546"/>
                </a:lnTo>
                <a:lnTo>
                  <a:pt x="220002" y="1054"/>
                </a:lnTo>
                <a:lnTo>
                  <a:pt x="219862" y="1054"/>
                </a:lnTo>
                <a:lnTo>
                  <a:pt x="219570" y="1054"/>
                </a:lnTo>
                <a:lnTo>
                  <a:pt x="219189" y="1562"/>
                </a:lnTo>
                <a:lnTo>
                  <a:pt x="219570" y="1054"/>
                </a:lnTo>
                <a:lnTo>
                  <a:pt x="219405" y="1054"/>
                </a:lnTo>
                <a:lnTo>
                  <a:pt x="219214" y="1460"/>
                </a:lnTo>
                <a:lnTo>
                  <a:pt x="219354" y="1054"/>
                </a:lnTo>
                <a:lnTo>
                  <a:pt x="220141" y="38"/>
                </a:lnTo>
                <a:lnTo>
                  <a:pt x="219113" y="546"/>
                </a:lnTo>
                <a:lnTo>
                  <a:pt x="218668" y="1054"/>
                </a:lnTo>
                <a:lnTo>
                  <a:pt x="218757" y="38"/>
                </a:lnTo>
                <a:lnTo>
                  <a:pt x="218643" y="2070"/>
                </a:lnTo>
                <a:lnTo>
                  <a:pt x="218046" y="2578"/>
                </a:lnTo>
                <a:lnTo>
                  <a:pt x="218465" y="2070"/>
                </a:lnTo>
                <a:lnTo>
                  <a:pt x="218046" y="2578"/>
                </a:lnTo>
                <a:lnTo>
                  <a:pt x="218617" y="2070"/>
                </a:lnTo>
                <a:lnTo>
                  <a:pt x="218643" y="127"/>
                </a:lnTo>
                <a:lnTo>
                  <a:pt x="217449" y="1054"/>
                </a:lnTo>
                <a:lnTo>
                  <a:pt x="217297" y="1054"/>
                </a:lnTo>
                <a:lnTo>
                  <a:pt x="217246" y="1206"/>
                </a:lnTo>
                <a:lnTo>
                  <a:pt x="217157" y="1562"/>
                </a:lnTo>
                <a:lnTo>
                  <a:pt x="217195" y="1257"/>
                </a:lnTo>
                <a:lnTo>
                  <a:pt x="217220" y="1054"/>
                </a:lnTo>
                <a:lnTo>
                  <a:pt x="216598" y="1054"/>
                </a:lnTo>
                <a:lnTo>
                  <a:pt x="216446" y="1562"/>
                </a:lnTo>
                <a:lnTo>
                  <a:pt x="216674" y="1562"/>
                </a:lnTo>
                <a:lnTo>
                  <a:pt x="216928" y="1562"/>
                </a:lnTo>
                <a:lnTo>
                  <a:pt x="216484" y="2070"/>
                </a:lnTo>
                <a:lnTo>
                  <a:pt x="216674" y="1562"/>
                </a:lnTo>
                <a:lnTo>
                  <a:pt x="216281" y="2070"/>
                </a:lnTo>
                <a:lnTo>
                  <a:pt x="216446" y="1562"/>
                </a:lnTo>
                <a:lnTo>
                  <a:pt x="216306" y="1562"/>
                </a:lnTo>
                <a:lnTo>
                  <a:pt x="216433" y="419"/>
                </a:lnTo>
                <a:lnTo>
                  <a:pt x="216357" y="546"/>
                </a:lnTo>
                <a:lnTo>
                  <a:pt x="216052" y="1054"/>
                </a:lnTo>
                <a:lnTo>
                  <a:pt x="215747" y="1054"/>
                </a:lnTo>
                <a:lnTo>
                  <a:pt x="215747" y="1562"/>
                </a:lnTo>
                <a:lnTo>
                  <a:pt x="215138" y="2578"/>
                </a:lnTo>
                <a:lnTo>
                  <a:pt x="215061" y="1562"/>
                </a:lnTo>
                <a:lnTo>
                  <a:pt x="215201" y="1562"/>
                </a:lnTo>
                <a:lnTo>
                  <a:pt x="215747" y="1562"/>
                </a:lnTo>
                <a:lnTo>
                  <a:pt x="215747" y="1054"/>
                </a:lnTo>
                <a:lnTo>
                  <a:pt x="215430" y="1054"/>
                </a:lnTo>
                <a:lnTo>
                  <a:pt x="215773" y="546"/>
                </a:lnTo>
                <a:lnTo>
                  <a:pt x="214718" y="1473"/>
                </a:lnTo>
                <a:lnTo>
                  <a:pt x="214718" y="10071"/>
                </a:lnTo>
                <a:lnTo>
                  <a:pt x="214464" y="10325"/>
                </a:lnTo>
                <a:lnTo>
                  <a:pt x="214706" y="10071"/>
                </a:lnTo>
                <a:lnTo>
                  <a:pt x="214718" y="1473"/>
                </a:lnTo>
                <a:lnTo>
                  <a:pt x="214388" y="1866"/>
                </a:lnTo>
                <a:lnTo>
                  <a:pt x="214388" y="11087"/>
                </a:lnTo>
                <a:lnTo>
                  <a:pt x="214274" y="11595"/>
                </a:lnTo>
                <a:lnTo>
                  <a:pt x="212458" y="13246"/>
                </a:lnTo>
                <a:lnTo>
                  <a:pt x="212293" y="13246"/>
                </a:lnTo>
                <a:lnTo>
                  <a:pt x="211683" y="13246"/>
                </a:lnTo>
                <a:lnTo>
                  <a:pt x="212331" y="13627"/>
                </a:lnTo>
                <a:lnTo>
                  <a:pt x="211963" y="13627"/>
                </a:lnTo>
                <a:lnTo>
                  <a:pt x="211099" y="13627"/>
                </a:lnTo>
                <a:lnTo>
                  <a:pt x="210286" y="13627"/>
                </a:lnTo>
                <a:lnTo>
                  <a:pt x="210400" y="13246"/>
                </a:lnTo>
                <a:lnTo>
                  <a:pt x="211035" y="12611"/>
                </a:lnTo>
                <a:lnTo>
                  <a:pt x="211201" y="12230"/>
                </a:lnTo>
                <a:lnTo>
                  <a:pt x="211455" y="11595"/>
                </a:lnTo>
                <a:lnTo>
                  <a:pt x="212471" y="10071"/>
                </a:lnTo>
                <a:lnTo>
                  <a:pt x="212864" y="9436"/>
                </a:lnTo>
                <a:lnTo>
                  <a:pt x="212699" y="10071"/>
                </a:lnTo>
                <a:lnTo>
                  <a:pt x="212610" y="10414"/>
                </a:lnTo>
                <a:lnTo>
                  <a:pt x="213283" y="9436"/>
                </a:lnTo>
                <a:lnTo>
                  <a:pt x="213550" y="9055"/>
                </a:lnTo>
                <a:lnTo>
                  <a:pt x="212979" y="10071"/>
                </a:lnTo>
                <a:lnTo>
                  <a:pt x="212775" y="10579"/>
                </a:lnTo>
                <a:lnTo>
                  <a:pt x="213385" y="9766"/>
                </a:lnTo>
                <a:lnTo>
                  <a:pt x="212153" y="11595"/>
                </a:lnTo>
                <a:lnTo>
                  <a:pt x="211594" y="12611"/>
                </a:lnTo>
                <a:lnTo>
                  <a:pt x="212026" y="12230"/>
                </a:lnTo>
                <a:lnTo>
                  <a:pt x="213410" y="10833"/>
                </a:lnTo>
                <a:lnTo>
                  <a:pt x="213296" y="11087"/>
                </a:lnTo>
                <a:lnTo>
                  <a:pt x="213093" y="11595"/>
                </a:lnTo>
                <a:lnTo>
                  <a:pt x="213550" y="11087"/>
                </a:lnTo>
                <a:lnTo>
                  <a:pt x="213233" y="11595"/>
                </a:lnTo>
                <a:lnTo>
                  <a:pt x="214223" y="10579"/>
                </a:lnTo>
                <a:lnTo>
                  <a:pt x="213779" y="11087"/>
                </a:lnTo>
                <a:lnTo>
                  <a:pt x="213283" y="11595"/>
                </a:lnTo>
                <a:lnTo>
                  <a:pt x="213550" y="11595"/>
                </a:lnTo>
                <a:lnTo>
                  <a:pt x="213753" y="11595"/>
                </a:lnTo>
                <a:lnTo>
                  <a:pt x="213156" y="12230"/>
                </a:lnTo>
                <a:lnTo>
                  <a:pt x="212763" y="12611"/>
                </a:lnTo>
                <a:lnTo>
                  <a:pt x="212293" y="13246"/>
                </a:lnTo>
                <a:lnTo>
                  <a:pt x="214261" y="11595"/>
                </a:lnTo>
                <a:lnTo>
                  <a:pt x="214274" y="11188"/>
                </a:lnTo>
                <a:lnTo>
                  <a:pt x="214033" y="11379"/>
                </a:lnTo>
                <a:lnTo>
                  <a:pt x="214325" y="11087"/>
                </a:lnTo>
                <a:lnTo>
                  <a:pt x="214388" y="1866"/>
                </a:lnTo>
                <a:lnTo>
                  <a:pt x="214236" y="2070"/>
                </a:lnTo>
                <a:lnTo>
                  <a:pt x="214058" y="2578"/>
                </a:lnTo>
                <a:lnTo>
                  <a:pt x="214198" y="2070"/>
                </a:lnTo>
                <a:lnTo>
                  <a:pt x="214439" y="1562"/>
                </a:lnTo>
                <a:lnTo>
                  <a:pt x="213906" y="2057"/>
                </a:lnTo>
                <a:lnTo>
                  <a:pt x="213906" y="9055"/>
                </a:lnTo>
                <a:lnTo>
                  <a:pt x="213804" y="9182"/>
                </a:lnTo>
                <a:lnTo>
                  <a:pt x="213893" y="9055"/>
                </a:lnTo>
                <a:lnTo>
                  <a:pt x="213906" y="2057"/>
                </a:lnTo>
                <a:lnTo>
                  <a:pt x="213321" y="2578"/>
                </a:lnTo>
                <a:lnTo>
                  <a:pt x="213461" y="2578"/>
                </a:lnTo>
                <a:lnTo>
                  <a:pt x="213537" y="3086"/>
                </a:lnTo>
                <a:lnTo>
                  <a:pt x="213690" y="2578"/>
                </a:lnTo>
                <a:lnTo>
                  <a:pt x="213626" y="3086"/>
                </a:lnTo>
                <a:lnTo>
                  <a:pt x="213347" y="3721"/>
                </a:lnTo>
                <a:lnTo>
                  <a:pt x="213029" y="4229"/>
                </a:lnTo>
                <a:lnTo>
                  <a:pt x="212915" y="3721"/>
                </a:lnTo>
                <a:lnTo>
                  <a:pt x="212826" y="4025"/>
                </a:lnTo>
                <a:lnTo>
                  <a:pt x="212928" y="3086"/>
                </a:lnTo>
                <a:lnTo>
                  <a:pt x="213017" y="2578"/>
                </a:lnTo>
                <a:lnTo>
                  <a:pt x="213118" y="2070"/>
                </a:lnTo>
                <a:lnTo>
                  <a:pt x="212775" y="2451"/>
                </a:lnTo>
                <a:lnTo>
                  <a:pt x="212775" y="4216"/>
                </a:lnTo>
                <a:lnTo>
                  <a:pt x="212547" y="4229"/>
                </a:lnTo>
                <a:lnTo>
                  <a:pt x="212636" y="4737"/>
                </a:lnTo>
                <a:lnTo>
                  <a:pt x="212547" y="5105"/>
                </a:lnTo>
                <a:lnTo>
                  <a:pt x="212547" y="4229"/>
                </a:lnTo>
                <a:lnTo>
                  <a:pt x="212547" y="3987"/>
                </a:lnTo>
                <a:lnTo>
                  <a:pt x="212775" y="4216"/>
                </a:lnTo>
                <a:lnTo>
                  <a:pt x="212775" y="2451"/>
                </a:lnTo>
                <a:lnTo>
                  <a:pt x="212661" y="2578"/>
                </a:lnTo>
                <a:lnTo>
                  <a:pt x="212496" y="2578"/>
                </a:lnTo>
                <a:lnTo>
                  <a:pt x="212318" y="3086"/>
                </a:lnTo>
                <a:lnTo>
                  <a:pt x="212267" y="3721"/>
                </a:lnTo>
                <a:lnTo>
                  <a:pt x="212128" y="3086"/>
                </a:lnTo>
                <a:lnTo>
                  <a:pt x="211683" y="4572"/>
                </a:lnTo>
                <a:lnTo>
                  <a:pt x="211683" y="3721"/>
                </a:lnTo>
                <a:lnTo>
                  <a:pt x="211404" y="4229"/>
                </a:lnTo>
                <a:lnTo>
                  <a:pt x="211137" y="4229"/>
                </a:lnTo>
                <a:lnTo>
                  <a:pt x="211137" y="4737"/>
                </a:lnTo>
                <a:lnTo>
                  <a:pt x="211010" y="5245"/>
                </a:lnTo>
                <a:lnTo>
                  <a:pt x="210820" y="5880"/>
                </a:lnTo>
                <a:lnTo>
                  <a:pt x="210832" y="6261"/>
                </a:lnTo>
                <a:lnTo>
                  <a:pt x="210769" y="6769"/>
                </a:lnTo>
                <a:lnTo>
                  <a:pt x="210718" y="6489"/>
                </a:lnTo>
                <a:lnTo>
                  <a:pt x="210515" y="6896"/>
                </a:lnTo>
                <a:lnTo>
                  <a:pt x="210375" y="6896"/>
                </a:lnTo>
                <a:lnTo>
                  <a:pt x="210375" y="5880"/>
                </a:lnTo>
                <a:lnTo>
                  <a:pt x="210375" y="4737"/>
                </a:lnTo>
                <a:lnTo>
                  <a:pt x="211137" y="4737"/>
                </a:lnTo>
                <a:lnTo>
                  <a:pt x="211137" y="4229"/>
                </a:lnTo>
                <a:lnTo>
                  <a:pt x="210375" y="4229"/>
                </a:lnTo>
                <a:lnTo>
                  <a:pt x="210375" y="3721"/>
                </a:lnTo>
                <a:lnTo>
                  <a:pt x="209753" y="3721"/>
                </a:lnTo>
                <a:lnTo>
                  <a:pt x="209753" y="4737"/>
                </a:lnTo>
                <a:lnTo>
                  <a:pt x="209753" y="3721"/>
                </a:lnTo>
                <a:lnTo>
                  <a:pt x="209689" y="3949"/>
                </a:lnTo>
                <a:lnTo>
                  <a:pt x="209689" y="4229"/>
                </a:lnTo>
                <a:lnTo>
                  <a:pt x="209473" y="4229"/>
                </a:lnTo>
                <a:lnTo>
                  <a:pt x="209689" y="4622"/>
                </a:lnTo>
                <a:lnTo>
                  <a:pt x="209384" y="4229"/>
                </a:lnTo>
                <a:lnTo>
                  <a:pt x="209245" y="4229"/>
                </a:lnTo>
                <a:lnTo>
                  <a:pt x="209245" y="4737"/>
                </a:lnTo>
                <a:lnTo>
                  <a:pt x="209067" y="4737"/>
                </a:lnTo>
                <a:lnTo>
                  <a:pt x="209245" y="4737"/>
                </a:lnTo>
                <a:lnTo>
                  <a:pt x="209245" y="4229"/>
                </a:lnTo>
                <a:lnTo>
                  <a:pt x="208724" y="4229"/>
                </a:lnTo>
                <a:lnTo>
                  <a:pt x="208584" y="4229"/>
                </a:lnTo>
                <a:lnTo>
                  <a:pt x="208495" y="4737"/>
                </a:lnTo>
                <a:lnTo>
                  <a:pt x="208368" y="4737"/>
                </a:lnTo>
                <a:lnTo>
                  <a:pt x="208495" y="4737"/>
                </a:lnTo>
                <a:lnTo>
                  <a:pt x="208495" y="4229"/>
                </a:lnTo>
                <a:lnTo>
                  <a:pt x="208191" y="4229"/>
                </a:lnTo>
                <a:lnTo>
                  <a:pt x="207594" y="4229"/>
                </a:lnTo>
                <a:lnTo>
                  <a:pt x="208000" y="4737"/>
                </a:lnTo>
                <a:lnTo>
                  <a:pt x="207911" y="5245"/>
                </a:lnTo>
                <a:lnTo>
                  <a:pt x="207949" y="4737"/>
                </a:lnTo>
                <a:lnTo>
                  <a:pt x="207530" y="4229"/>
                </a:lnTo>
                <a:lnTo>
                  <a:pt x="206997" y="4229"/>
                </a:lnTo>
                <a:lnTo>
                  <a:pt x="207111" y="4737"/>
                </a:lnTo>
                <a:lnTo>
                  <a:pt x="207568" y="4737"/>
                </a:lnTo>
                <a:lnTo>
                  <a:pt x="207619" y="5245"/>
                </a:lnTo>
                <a:lnTo>
                  <a:pt x="207721" y="6261"/>
                </a:lnTo>
                <a:lnTo>
                  <a:pt x="207759" y="6743"/>
                </a:lnTo>
                <a:lnTo>
                  <a:pt x="207645" y="6261"/>
                </a:lnTo>
                <a:lnTo>
                  <a:pt x="207543" y="5880"/>
                </a:lnTo>
                <a:lnTo>
                  <a:pt x="207454" y="5245"/>
                </a:lnTo>
                <a:lnTo>
                  <a:pt x="207340" y="5765"/>
                </a:lnTo>
                <a:lnTo>
                  <a:pt x="207225" y="5245"/>
                </a:lnTo>
                <a:lnTo>
                  <a:pt x="206997" y="4737"/>
                </a:lnTo>
                <a:lnTo>
                  <a:pt x="206997" y="4229"/>
                </a:lnTo>
                <a:lnTo>
                  <a:pt x="206260" y="4229"/>
                </a:lnTo>
                <a:lnTo>
                  <a:pt x="206121" y="3975"/>
                </a:lnTo>
                <a:lnTo>
                  <a:pt x="206121" y="4229"/>
                </a:lnTo>
                <a:lnTo>
                  <a:pt x="206121" y="4737"/>
                </a:lnTo>
                <a:lnTo>
                  <a:pt x="206121" y="5245"/>
                </a:lnTo>
                <a:lnTo>
                  <a:pt x="205689" y="5245"/>
                </a:lnTo>
                <a:lnTo>
                  <a:pt x="205689" y="4737"/>
                </a:lnTo>
                <a:lnTo>
                  <a:pt x="206121" y="4737"/>
                </a:lnTo>
                <a:lnTo>
                  <a:pt x="206121" y="4229"/>
                </a:lnTo>
                <a:lnTo>
                  <a:pt x="202907" y="4229"/>
                </a:lnTo>
                <a:lnTo>
                  <a:pt x="203111" y="4737"/>
                </a:lnTo>
                <a:lnTo>
                  <a:pt x="203060" y="4356"/>
                </a:lnTo>
                <a:lnTo>
                  <a:pt x="203263" y="4737"/>
                </a:lnTo>
                <a:lnTo>
                  <a:pt x="203631" y="4737"/>
                </a:lnTo>
                <a:lnTo>
                  <a:pt x="203339" y="5245"/>
                </a:lnTo>
                <a:lnTo>
                  <a:pt x="203073" y="5245"/>
                </a:lnTo>
                <a:lnTo>
                  <a:pt x="202996" y="4813"/>
                </a:lnTo>
                <a:lnTo>
                  <a:pt x="202996" y="12230"/>
                </a:lnTo>
                <a:lnTo>
                  <a:pt x="202996" y="4813"/>
                </a:lnTo>
                <a:lnTo>
                  <a:pt x="202907" y="4229"/>
                </a:lnTo>
                <a:lnTo>
                  <a:pt x="202666" y="4229"/>
                </a:lnTo>
                <a:lnTo>
                  <a:pt x="202476" y="4229"/>
                </a:lnTo>
                <a:lnTo>
                  <a:pt x="202361" y="4737"/>
                </a:lnTo>
                <a:lnTo>
                  <a:pt x="202323" y="5245"/>
                </a:lnTo>
                <a:lnTo>
                  <a:pt x="202247" y="4737"/>
                </a:lnTo>
                <a:lnTo>
                  <a:pt x="202082" y="4229"/>
                </a:lnTo>
                <a:lnTo>
                  <a:pt x="202082" y="4737"/>
                </a:lnTo>
                <a:lnTo>
                  <a:pt x="202031" y="3721"/>
                </a:lnTo>
                <a:lnTo>
                  <a:pt x="201930" y="4229"/>
                </a:lnTo>
                <a:lnTo>
                  <a:pt x="201815" y="4737"/>
                </a:lnTo>
                <a:lnTo>
                  <a:pt x="201726" y="5143"/>
                </a:lnTo>
                <a:lnTo>
                  <a:pt x="201701" y="3721"/>
                </a:lnTo>
                <a:lnTo>
                  <a:pt x="201587" y="3086"/>
                </a:lnTo>
                <a:lnTo>
                  <a:pt x="201498" y="3721"/>
                </a:lnTo>
                <a:lnTo>
                  <a:pt x="201434" y="4229"/>
                </a:lnTo>
                <a:lnTo>
                  <a:pt x="201358" y="4737"/>
                </a:lnTo>
                <a:lnTo>
                  <a:pt x="201295" y="5245"/>
                </a:lnTo>
                <a:lnTo>
                  <a:pt x="201256" y="4229"/>
                </a:lnTo>
                <a:lnTo>
                  <a:pt x="200977" y="4737"/>
                </a:lnTo>
                <a:lnTo>
                  <a:pt x="200825" y="5181"/>
                </a:lnTo>
                <a:lnTo>
                  <a:pt x="200825" y="4737"/>
                </a:lnTo>
                <a:lnTo>
                  <a:pt x="200812" y="5880"/>
                </a:lnTo>
                <a:lnTo>
                  <a:pt x="200761" y="5245"/>
                </a:lnTo>
                <a:lnTo>
                  <a:pt x="200812" y="5880"/>
                </a:lnTo>
                <a:lnTo>
                  <a:pt x="200812" y="4737"/>
                </a:lnTo>
                <a:lnTo>
                  <a:pt x="200571" y="4737"/>
                </a:lnTo>
                <a:lnTo>
                  <a:pt x="200418" y="4737"/>
                </a:lnTo>
                <a:lnTo>
                  <a:pt x="200418" y="5245"/>
                </a:lnTo>
                <a:lnTo>
                  <a:pt x="200050" y="5245"/>
                </a:lnTo>
                <a:lnTo>
                  <a:pt x="200177" y="5130"/>
                </a:lnTo>
                <a:lnTo>
                  <a:pt x="200418" y="5245"/>
                </a:lnTo>
                <a:lnTo>
                  <a:pt x="200418" y="4737"/>
                </a:lnTo>
                <a:lnTo>
                  <a:pt x="199440" y="4737"/>
                </a:lnTo>
                <a:lnTo>
                  <a:pt x="198882" y="6261"/>
                </a:lnTo>
                <a:lnTo>
                  <a:pt x="198767" y="5880"/>
                </a:lnTo>
                <a:lnTo>
                  <a:pt x="198666" y="6261"/>
                </a:lnTo>
                <a:lnTo>
                  <a:pt x="198501" y="6896"/>
                </a:lnTo>
                <a:lnTo>
                  <a:pt x="198335" y="6261"/>
                </a:lnTo>
                <a:lnTo>
                  <a:pt x="198221" y="5245"/>
                </a:lnTo>
                <a:lnTo>
                  <a:pt x="198158" y="4737"/>
                </a:lnTo>
                <a:lnTo>
                  <a:pt x="198081" y="4229"/>
                </a:lnTo>
                <a:lnTo>
                  <a:pt x="197980" y="5245"/>
                </a:lnTo>
                <a:lnTo>
                  <a:pt x="197891" y="6261"/>
                </a:lnTo>
                <a:lnTo>
                  <a:pt x="197827" y="7658"/>
                </a:lnTo>
                <a:lnTo>
                  <a:pt x="197827" y="6896"/>
                </a:lnTo>
                <a:lnTo>
                  <a:pt x="197523" y="6896"/>
                </a:lnTo>
                <a:lnTo>
                  <a:pt x="197256" y="6527"/>
                </a:lnTo>
                <a:lnTo>
                  <a:pt x="196977" y="7912"/>
                </a:lnTo>
                <a:lnTo>
                  <a:pt x="196913" y="6896"/>
                </a:lnTo>
                <a:lnTo>
                  <a:pt x="196761" y="6896"/>
                </a:lnTo>
                <a:lnTo>
                  <a:pt x="196088" y="5245"/>
                </a:lnTo>
                <a:lnTo>
                  <a:pt x="195046" y="3721"/>
                </a:lnTo>
                <a:lnTo>
                  <a:pt x="194462" y="5880"/>
                </a:lnTo>
                <a:lnTo>
                  <a:pt x="194360" y="6896"/>
                </a:lnTo>
                <a:lnTo>
                  <a:pt x="194271" y="5245"/>
                </a:lnTo>
                <a:lnTo>
                  <a:pt x="193700" y="6896"/>
                </a:lnTo>
                <a:lnTo>
                  <a:pt x="192836" y="3721"/>
                </a:lnTo>
                <a:lnTo>
                  <a:pt x="192735" y="4229"/>
                </a:lnTo>
                <a:lnTo>
                  <a:pt x="192633" y="4737"/>
                </a:lnTo>
                <a:lnTo>
                  <a:pt x="192532" y="5245"/>
                </a:lnTo>
                <a:lnTo>
                  <a:pt x="192417" y="5880"/>
                </a:lnTo>
                <a:lnTo>
                  <a:pt x="192341" y="6261"/>
                </a:lnTo>
                <a:lnTo>
                  <a:pt x="192214" y="6896"/>
                </a:lnTo>
                <a:lnTo>
                  <a:pt x="191833" y="8420"/>
                </a:lnTo>
                <a:lnTo>
                  <a:pt x="191782" y="11087"/>
                </a:lnTo>
                <a:lnTo>
                  <a:pt x="192760" y="10071"/>
                </a:lnTo>
                <a:lnTo>
                  <a:pt x="192976" y="10071"/>
                </a:lnTo>
                <a:lnTo>
                  <a:pt x="194056" y="11595"/>
                </a:lnTo>
                <a:lnTo>
                  <a:pt x="195059" y="13246"/>
                </a:lnTo>
                <a:lnTo>
                  <a:pt x="195427" y="13246"/>
                </a:lnTo>
                <a:lnTo>
                  <a:pt x="195948" y="12611"/>
                </a:lnTo>
                <a:lnTo>
                  <a:pt x="196126" y="12611"/>
                </a:lnTo>
                <a:lnTo>
                  <a:pt x="196430" y="13131"/>
                </a:lnTo>
                <a:lnTo>
                  <a:pt x="198005" y="12738"/>
                </a:lnTo>
                <a:lnTo>
                  <a:pt x="199504" y="15532"/>
                </a:lnTo>
                <a:lnTo>
                  <a:pt x="199720" y="15532"/>
                </a:lnTo>
                <a:lnTo>
                  <a:pt x="200660" y="14770"/>
                </a:lnTo>
                <a:lnTo>
                  <a:pt x="201129" y="14770"/>
                </a:lnTo>
                <a:lnTo>
                  <a:pt x="201129" y="13627"/>
                </a:lnTo>
                <a:lnTo>
                  <a:pt x="202958" y="13627"/>
                </a:lnTo>
                <a:lnTo>
                  <a:pt x="202984" y="12611"/>
                </a:lnTo>
                <a:lnTo>
                  <a:pt x="203301" y="13246"/>
                </a:lnTo>
                <a:lnTo>
                  <a:pt x="203301" y="12611"/>
                </a:lnTo>
                <a:lnTo>
                  <a:pt x="203479" y="12611"/>
                </a:lnTo>
                <a:lnTo>
                  <a:pt x="203733" y="12230"/>
                </a:lnTo>
                <a:lnTo>
                  <a:pt x="203822" y="12611"/>
                </a:lnTo>
                <a:lnTo>
                  <a:pt x="204063" y="13627"/>
                </a:lnTo>
                <a:lnTo>
                  <a:pt x="203758" y="13627"/>
                </a:lnTo>
                <a:lnTo>
                  <a:pt x="205409" y="14770"/>
                </a:lnTo>
                <a:lnTo>
                  <a:pt x="206248" y="14770"/>
                </a:lnTo>
                <a:lnTo>
                  <a:pt x="207416" y="14135"/>
                </a:lnTo>
                <a:lnTo>
                  <a:pt x="209499" y="14630"/>
                </a:lnTo>
                <a:lnTo>
                  <a:pt x="209626" y="14668"/>
                </a:lnTo>
                <a:lnTo>
                  <a:pt x="209816" y="14706"/>
                </a:lnTo>
                <a:lnTo>
                  <a:pt x="210007" y="14744"/>
                </a:lnTo>
                <a:lnTo>
                  <a:pt x="210146" y="14770"/>
                </a:lnTo>
                <a:lnTo>
                  <a:pt x="210756" y="14516"/>
                </a:lnTo>
                <a:lnTo>
                  <a:pt x="210883" y="14478"/>
                </a:lnTo>
                <a:lnTo>
                  <a:pt x="210515" y="14770"/>
                </a:lnTo>
                <a:lnTo>
                  <a:pt x="210781" y="14770"/>
                </a:lnTo>
                <a:lnTo>
                  <a:pt x="211137" y="14427"/>
                </a:lnTo>
                <a:lnTo>
                  <a:pt x="211874" y="14262"/>
                </a:lnTo>
                <a:lnTo>
                  <a:pt x="212852" y="14084"/>
                </a:lnTo>
                <a:lnTo>
                  <a:pt x="211264" y="14770"/>
                </a:lnTo>
                <a:lnTo>
                  <a:pt x="212242" y="14770"/>
                </a:lnTo>
                <a:lnTo>
                  <a:pt x="213156" y="14770"/>
                </a:lnTo>
                <a:lnTo>
                  <a:pt x="213283" y="15036"/>
                </a:lnTo>
                <a:lnTo>
                  <a:pt x="213423" y="15278"/>
                </a:lnTo>
                <a:lnTo>
                  <a:pt x="212763" y="15532"/>
                </a:lnTo>
                <a:lnTo>
                  <a:pt x="212979" y="15786"/>
                </a:lnTo>
                <a:lnTo>
                  <a:pt x="215938" y="15786"/>
                </a:lnTo>
                <a:lnTo>
                  <a:pt x="215239" y="15836"/>
                </a:lnTo>
                <a:lnTo>
                  <a:pt x="215239" y="16802"/>
                </a:lnTo>
                <a:lnTo>
                  <a:pt x="214896" y="16802"/>
                </a:lnTo>
                <a:lnTo>
                  <a:pt x="215049" y="16713"/>
                </a:lnTo>
                <a:lnTo>
                  <a:pt x="215239" y="16802"/>
                </a:lnTo>
                <a:lnTo>
                  <a:pt x="215239" y="15836"/>
                </a:lnTo>
                <a:lnTo>
                  <a:pt x="212369" y="16040"/>
                </a:lnTo>
                <a:lnTo>
                  <a:pt x="208813" y="16294"/>
                </a:lnTo>
                <a:lnTo>
                  <a:pt x="213067" y="16294"/>
                </a:lnTo>
                <a:lnTo>
                  <a:pt x="213423" y="16421"/>
                </a:lnTo>
                <a:lnTo>
                  <a:pt x="214464" y="16421"/>
                </a:lnTo>
                <a:lnTo>
                  <a:pt x="214757" y="16573"/>
                </a:lnTo>
                <a:lnTo>
                  <a:pt x="214604" y="16802"/>
                </a:lnTo>
                <a:lnTo>
                  <a:pt x="214503" y="17437"/>
                </a:lnTo>
                <a:lnTo>
                  <a:pt x="214122" y="17589"/>
                </a:lnTo>
                <a:lnTo>
                  <a:pt x="214274" y="17360"/>
                </a:lnTo>
                <a:lnTo>
                  <a:pt x="214503" y="17437"/>
                </a:lnTo>
                <a:lnTo>
                  <a:pt x="214503" y="16802"/>
                </a:lnTo>
                <a:lnTo>
                  <a:pt x="212826" y="16802"/>
                </a:lnTo>
                <a:lnTo>
                  <a:pt x="214096" y="17297"/>
                </a:lnTo>
                <a:lnTo>
                  <a:pt x="212623" y="18199"/>
                </a:lnTo>
                <a:lnTo>
                  <a:pt x="212293" y="18326"/>
                </a:lnTo>
                <a:lnTo>
                  <a:pt x="211556" y="18846"/>
                </a:lnTo>
                <a:lnTo>
                  <a:pt x="212953" y="18542"/>
                </a:lnTo>
                <a:lnTo>
                  <a:pt x="214503" y="18961"/>
                </a:lnTo>
                <a:lnTo>
                  <a:pt x="213461" y="18961"/>
                </a:lnTo>
                <a:lnTo>
                  <a:pt x="214680" y="19596"/>
                </a:lnTo>
                <a:lnTo>
                  <a:pt x="213626" y="20231"/>
                </a:lnTo>
                <a:lnTo>
                  <a:pt x="213017" y="20231"/>
                </a:lnTo>
                <a:lnTo>
                  <a:pt x="215011" y="20866"/>
                </a:lnTo>
                <a:lnTo>
                  <a:pt x="215976" y="20866"/>
                </a:lnTo>
                <a:lnTo>
                  <a:pt x="214845" y="21120"/>
                </a:lnTo>
                <a:lnTo>
                  <a:pt x="214503" y="21628"/>
                </a:lnTo>
                <a:lnTo>
                  <a:pt x="214858" y="21755"/>
                </a:lnTo>
                <a:lnTo>
                  <a:pt x="214490" y="21755"/>
                </a:lnTo>
                <a:lnTo>
                  <a:pt x="215760" y="21983"/>
                </a:lnTo>
                <a:lnTo>
                  <a:pt x="216801" y="22136"/>
                </a:lnTo>
                <a:lnTo>
                  <a:pt x="216128" y="22136"/>
                </a:lnTo>
                <a:lnTo>
                  <a:pt x="214337" y="22771"/>
                </a:lnTo>
                <a:lnTo>
                  <a:pt x="215760" y="23152"/>
                </a:lnTo>
                <a:lnTo>
                  <a:pt x="218147" y="23152"/>
                </a:lnTo>
                <a:lnTo>
                  <a:pt x="214807" y="24041"/>
                </a:lnTo>
                <a:lnTo>
                  <a:pt x="216027" y="24041"/>
                </a:lnTo>
                <a:lnTo>
                  <a:pt x="215836" y="24422"/>
                </a:lnTo>
                <a:lnTo>
                  <a:pt x="215392" y="24422"/>
                </a:lnTo>
                <a:lnTo>
                  <a:pt x="216369" y="25184"/>
                </a:lnTo>
                <a:lnTo>
                  <a:pt x="216890" y="25692"/>
                </a:lnTo>
                <a:lnTo>
                  <a:pt x="218490" y="25692"/>
                </a:lnTo>
                <a:lnTo>
                  <a:pt x="215544" y="25946"/>
                </a:lnTo>
                <a:lnTo>
                  <a:pt x="214439" y="25692"/>
                </a:lnTo>
                <a:lnTo>
                  <a:pt x="215531" y="25958"/>
                </a:lnTo>
                <a:lnTo>
                  <a:pt x="212598" y="26200"/>
                </a:lnTo>
                <a:lnTo>
                  <a:pt x="216636" y="26200"/>
                </a:lnTo>
                <a:lnTo>
                  <a:pt x="217195" y="26327"/>
                </a:lnTo>
                <a:lnTo>
                  <a:pt x="216369" y="26708"/>
                </a:lnTo>
                <a:lnTo>
                  <a:pt x="217487" y="26708"/>
                </a:lnTo>
                <a:lnTo>
                  <a:pt x="216027" y="27343"/>
                </a:lnTo>
                <a:lnTo>
                  <a:pt x="217208" y="27343"/>
                </a:lnTo>
                <a:lnTo>
                  <a:pt x="216560" y="28232"/>
                </a:lnTo>
                <a:lnTo>
                  <a:pt x="216306" y="28486"/>
                </a:lnTo>
                <a:lnTo>
                  <a:pt x="216154" y="28486"/>
                </a:lnTo>
                <a:lnTo>
                  <a:pt x="219684" y="28968"/>
                </a:lnTo>
                <a:lnTo>
                  <a:pt x="220281" y="28486"/>
                </a:lnTo>
                <a:lnTo>
                  <a:pt x="221145" y="28486"/>
                </a:lnTo>
                <a:lnTo>
                  <a:pt x="221932" y="28232"/>
                </a:lnTo>
                <a:lnTo>
                  <a:pt x="221627" y="28232"/>
                </a:lnTo>
                <a:lnTo>
                  <a:pt x="217678" y="27343"/>
                </a:lnTo>
                <a:lnTo>
                  <a:pt x="220865" y="27343"/>
                </a:lnTo>
                <a:lnTo>
                  <a:pt x="221792" y="27089"/>
                </a:lnTo>
                <a:lnTo>
                  <a:pt x="223532" y="27089"/>
                </a:lnTo>
                <a:lnTo>
                  <a:pt x="222021" y="26327"/>
                </a:lnTo>
                <a:lnTo>
                  <a:pt x="222897" y="26327"/>
                </a:lnTo>
                <a:lnTo>
                  <a:pt x="223532" y="26200"/>
                </a:lnTo>
                <a:lnTo>
                  <a:pt x="224116" y="26200"/>
                </a:lnTo>
                <a:lnTo>
                  <a:pt x="223012" y="25946"/>
                </a:lnTo>
                <a:lnTo>
                  <a:pt x="221907" y="25692"/>
                </a:lnTo>
                <a:lnTo>
                  <a:pt x="222491" y="25692"/>
                </a:lnTo>
                <a:lnTo>
                  <a:pt x="223659" y="25692"/>
                </a:lnTo>
                <a:lnTo>
                  <a:pt x="224904" y="25450"/>
                </a:lnTo>
                <a:lnTo>
                  <a:pt x="223227" y="25438"/>
                </a:lnTo>
                <a:lnTo>
                  <a:pt x="223227" y="25184"/>
                </a:lnTo>
                <a:lnTo>
                  <a:pt x="223532" y="24815"/>
                </a:lnTo>
                <a:lnTo>
                  <a:pt x="223989" y="25184"/>
                </a:lnTo>
                <a:lnTo>
                  <a:pt x="228676" y="25184"/>
                </a:lnTo>
                <a:lnTo>
                  <a:pt x="225374" y="24422"/>
                </a:lnTo>
                <a:lnTo>
                  <a:pt x="223875" y="24422"/>
                </a:lnTo>
                <a:lnTo>
                  <a:pt x="222973" y="24041"/>
                </a:lnTo>
                <a:lnTo>
                  <a:pt x="223685" y="24041"/>
                </a:lnTo>
                <a:lnTo>
                  <a:pt x="224663" y="24041"/>
                </a:lnTo>
                <a:lnTo>
                  <a:pt x="227164" y="23698"/>
                </a:lnTo>
                <a:lnTo>
                  <a:pt x="228422" y="24041"/>
                </a:lnTo>
                <a:lnTo>
                  <a:pt x="228790" y="24041"/>
                </a:lnTo>
                <a:lnTo>
                  <a:pt x="229222" y="23406"/>
                </a:lnTo>
                <a:lnTo>
                  <a:pt x="231038" y="23152"/>
                </a:lnTo>
                <a:close/>
              </a:path>
              <a:path w="778509" h="744855">
                <a:moveTo>
                  <a:pt x="236601" y="713105"/>
                </a:moveTo>
                <a:lnTo>
                  <a:pt x="234556" y="711835"/>
                </a:lnTo>
                <a:lnTo>
                  <a:pt x="231698" y="711835"/>
                </a:lnTo>
                <a:lnTo>
                  <a:pt x="236601" y="713105"/>
                </a:lnTo>
                <a:close/>
              </a:path>
              <a:path w="778509" h="744855">
                <a:moveTo>
                  <a:pt x="239547" y="715416"/>
                </a:moveTo>
                <a:lnTo>
                  <a:pt x="237947" y="714375"/>
                </a:lnTo>
                <a:lnTo>
                  <a:pt x="239039" y="715645"/>
                </a:lnTo>
                <a:lnTo>
                  <a:pt x="239547" y="715416"/>
                </a:lnTo>
                <a:close/>
              </a:path>
              <a:path w="778509" h="744855">
                <a:moveTo>
                  <a:pt x="256870" y="710565"/>
                </a:moveTo>
                <a:lnTo>
                  <a:pt x="250532" y="708025"/>
                </a:lnTo>
                <a:lnTo>
                  <a:pt x="234683" y="701675"/>
                </a:lnTo>
                <a:lnTo>
                  <a:pt x="224878" y="696836"/>
                </a:lnTo>
                <a:lnTo>
                  <a:pt x="224878" y="709129"/>
                </a:lnTo>
                <a:lnTo>
                  <a:pt x="223405" y="708025"/>
                </a:lnTo>
                <a:lnTo>
                  <a:pt x="224878" y="709129"/>
                </a:lnTo>
                <a:lnTo>
                  <a:pt x="224878" y="696836"/>
                </a:lnTo>
                <a:lnTo>
                  <a:pt x="219265" y="694055"/>
                </a:lnTo>
                <a:lnTo>
                  <a:pt x="204292" y="686435"/>
                </a:lnTo>
                <a:lnTo>
                  <a:pt x="198056" y="682625"/>
                </a:lnTo>
                <a:lnTo>
                  <a:pt x="191833" y="678815"/>
                </a:lnTo>
                <a:lnTo>
                  <a:pt x="190931" y="678268"/>
                </a:lnTo>
                <a:lnTo>
                  <a:pt x="190931" y="678815"/>
                </a:lnTo>
                <a:lnTo>
                  <a:pt x="189014" y="677545"/>
                </a:lnTo>
                <a:lnTo>
                  <a:pt x="188455" y="675005"/>
                </a:lnTo>
                <a:lnTo>
                  <a:pt x="182549" y="673735"/>
                </a:lnTo>
                <a:lnTo>
                  <a:pt x="179768" y="671195"/>
                </a:lnTo>
                <a:lnTo>
                  <a:pt x="180251" y="671195"/>
                </a:lnTo>
                <a:lnTo>
                  <a:pt x="181851" y="672465"/>
                </a:lnTo>
                <a:lnTo>
                  <a:pt x="182803" y="672465"/>
                </a:lnTo>
                <a:lnTo>
                  <a:pt x="180873" y="671195"/>
                </a:lnTo>
                <a:lnTo>
                  <a:pt x="178930" y="669925"/>
                </a:lnTo>
                <a:lnTo>
                  <a:pt x="178333" y="669544"/>
                </a:lnTo>
                <a:lnTo>
                  <a:pt x="178333" y="682625"/>
                </a:lnTo>
                <a:lnTo>
                  <a:pt x="177863" y="682625"/>
                </a:lnTo>
                <a:lnTo>
                  <a:pt x="176784" y="681507"/>
                </a:lnTo>
                <a:lnTo>
                  <a:pt x="178333" y="682625"/>
                </a:lnTo>
                <a:lnTo>
                  <a:pt x="178333" y="669544"/>
                </a:lnTo>
                <a:lnTo>
                  <a:pt x="160972" y="656310"/>
                </a:lnTo>
                <a:lnTo>
                  <a:pt x="161632" y="656666"/>
                </a:lnTo>
                <a:lnTo>
                  <a:pt x="161264" y="655955"/>
                </a:lnTo>
                <a:lnTo>
                  <a:pt x="160540" y="655955"/>
                </a:lnTo>
                <a:lnTo>
                  <a:pt x="156438" y="653415"/>
                </a:lnTo>
                <a:lnTo>
                  <a:pt x="155016" y="652145"/>
                </a:lnTo>
                <a:lnTo>
                  <a:pt x="150774" y="648335"/>
                </a:lnTo>
                <a:lnTo>
                  <a:pt x="145643" y="643255"/>
                </a:lnTo>
                <a:lnTo>
                  <a:pt x="144132" y="641985"/>
                </a:lnTo>
                <a:lnTo>
                  <a:pt x="142735" y="640715"/>
                </a:lnTo>
                <a:lnTo>
                  <a:pt x="141325" y="639445"/>
                </a:lnTo>
                <a:lnTo>
                  <a:pt x="138518" y="636905"/>
                </a:lnTo>
                <a:lnTo>
                  <a:pt x="137439" y="635635"/>
                </a:lnTo>
                <a:lnTo>
                  <a:pt x="132715" y="631825"/>
                </a:lnTo>
                <a:lnTo>
                  <a:pt x="123520" y="621665"/>
                </a:lnTo>
                <a:lnTo>
                  <a:pt x="118681" y="617855"/>
                </a:lnTo>
                <a:lnTo>
                  <a:pt x="119164" y="617855"/>
                </a:lnTo>
                <a:lnTo>
                  <a:pt x="111061" y="608965"/>
                </a:lnTo>
                <a:lnTo>
                  <a:pt x="106438" y="603885"/>
                </a:lnTo>
                <a:lnTo>
                  <a:pt x="98374" y="593725"/>
                </a:lnTo>
                <a:lnTo>
                  <a:pt x="94335" y="588645"/>
                </a:lnTo>
                <a:lnTo>
                  <a:pt x="89115" y="582295"/>
                </a:lnTo>
                <a:lnTo>
                  <a:pt x="82842" y="574675"/>
                </a:lnTo>
                <a:lnTo>
                  <a:pt x="71958" y="558165"/>
                </a:lnTo>
                <a:lnTo>
                  <a:pt x="70370" y="555625"/>
                </a:lnTo>
                <a:lnTo>
                  <a:pt x="57785" y="555625"/>
                </a:lnTo>
                <a:lnTo>
                  <a:pt x="58153" y="556895"/>
                </a:lnTo>
                <a:lnTo>
                  <a:pt x="58940" y="558165"/>
                </a:lnTo>
                <a:lnTo>
                  <a:pt x="59766" y="559435"/>
                </a:lnTo>
                <a:lnTo>
                  <a:pt x="59067" y="559435"/>
                </a:lnTo>
                <a:lnTo>
                  <a:pt x="61150" y="560705"/>
                </a:lnTo>
                <a:lnTo>
                  <a:pt x="63665" y="564515"/>
                </a:lnTo>
                <a:lnTo>
                  <a:pt x="62979" y="564515"/>
                </a:lnTo>
                <a:lnTo>
                  <a:pt x="63665" y="567055"/>
                </a:lnTo>
                <a:lnTo>
                  <a:pt x="63842" y="567055"/>
                </a:lnTo>
                <a:lnTo>
                  <a:pt x="66624" y="570865"/>
                </a:lnTo>
                <a:lnTo>
                  <a:pt x="70269" y="575945"/>
                </a:lnTo>
                <a:lnTo>
                  <a:pt x="70573" y="574675"/>
                </a:lnTo>
                <a:lnTo>
                  <a:pt x="71970" y="575945"/>
                </a:lnTo>
                <a:lnTo>
                  <a:pt x="73164" y="578485"/>
                </a:lnTo>
                <a:lnTo>
                  <a:pt x="74129" y="579755"/>
                </a:lnTo>
                <a:lnTo>
                  <a:pt x="76962" y="584619"/>
                </a:lnTo>
                <a:lnTo>
                  <a:pt x="76212" y="582295"/>
                </a:lnTo>
                <a:lnTo>
                  <a:pt x="77089" y="584835"/>
                </a:lnTo>
                <a:lnTo>
                  <a:pt x="77431" y="586105"/>
                </a:lnTo>
                <a:lnTo>
                  <a:pt x="79667" y="587375"/>
                </a:lnTo>
                <a:lnTo>
                  <a:pt x="81673" y="589915"/>
                </a:lnTo>
                <a:lnTo>
                  <a:pt x="83426" y="592455"/>
                </a:lnTo>
                <a:lnTo>
                  <a:pt x="82689" y="593725"/>
                </a:lnTo>
                <a:lnTo>
                  <a:pt x="80086" y="592455"/>
                </a:lnTo>
                <a:lnTo>
                  <a:pt x="83642" y="596265"/>
                </a:lnTo>
                <a:lnTo>
                  <a:pt x="85026" y="597535"/>
                </a:lnTo>
                <a:lnTo>
                  <a:pt x="86334" y="598805"/>
                </a:lnTo>
                <a:lnTo>
                  <a:pt x="87769" y="600075"/>
                </a:lnTo>
                <a:lnTo>
                  <a:pt x="89585" y="602615"/>
                </a:lnTo>
                <a:lnTo>
                  <a:pt x="89890" y="603885"/>
                </a:lnTo>
                <a:lnTo>
                  <a:pt x="89115" y="603885"/>
                </a:lnTo>
                <a:lnTo>
                  <a:pt x="94665" y="611505"/>
                </a:lnTo>
                <a:lnTo>
                  <a:pt x="97447" y="608965"/>
                </a:lnTo>
                <a:lnTo>
                  <a:pt x="101790" y="615315"/>
                </a:lnTo>
                <a:lnTo>
                  <a:pt x="98755" y="614045"/>
                </a:lnTo>
                <a:lnTo>
                  <a:pt x="100406" y="615315"/>
                </a:lnTo>
                <a:lnTo>
                  <a:pt x="101866" y="617220"/>
                </a:lnTo>
                <a:lnTo>
                  <a:pt x="101053" y="615315"/>
                </a:lnTo>
                <a:lnTo>
                  <a:pt x="103479" y="617855"/>
                </a:lnTo>
                <a:lnTo>
                  <a:pt x="103136" y="617855"/>
                </a:lnTo>
                <a:lnTo>
                  <a:pt x="104089" y="619125"/>
                </a:lnTo>
                <a:lnTo>
                  <a:pt x="103962" y="618350"/>
                </a:lnTo>
                <a:lnTo>
                  <a:pt x="104698" y="619125"/>
                </a:lnTo>
                <a:lnTo>
                  <a:pt x="108077" y="624205"/>
                </a:lnTo>
                <a:lnTo>
                  <a:pt x="113753" y="630555"/>
                </a:lnTo>
                <a:lnTo>
                  <a:pt x="120319" y="636905"/>
                </a:lnTo>
                <a:lnTo>
                  <a:pt x="126403" y="643255"/>
                </a:lnTo>
                <a:lnTo>
                  <a:pt x="126936" y="641985"/>
                </a:lnTo>
                <a:lnTo>
                  <a:pt x="130187" y="647065"/>
                </a:lnTo>
                <a:lnTo>
                  <a:pt x="132270" y="647065"/>
                </a:lnTo>
                <a:lnTo>
                  <a:pt x="130670" y="648335"/>
                </a:lnTo>
                <a:lnTo>
                  <a:pt x="137045" y="650875"/>
                </a:lnTo>
                <a:lnTo>
                  <a:pt x="138607" y="654685"/>
                </a:lnTo>
                <a:lnTo>
                  <a:pt x="138607" y="652145"/>
                </a:lnTo>
                <a:lnTo>
                  <a:pt x="142951" y="657225"/>
                </a:lnTo>
                <a:lnTo>
                  <a:pt x="148374" y="657225"/>
                </a:lnTo>
                <a:lnTo>
                  <a:pt x="150291" y="661035"/>
                </a:lnTo>
                <a:lnTo>
                  <a:pt x="152844" y="663575"/>
                </a:lnTo>
                <a:lnTo>
                  <a:pt x="148590" y="661035"/>
                </a:lnTo>
                <a:lnTo>
                  <a:pt x="147205" y="659765"/>
                </a:lnTo>
                <a:lnTo>
                  <a:pt x="150075" y="664845"/>
                </a:lnTo>
                <a:lnTo>
                  <a:pt x="158838" y="667385"/>
                </a:lnTo>
                <a:lnTo>
                  <a:pt x="160921" y="671195"/>
                </a:lnTo>
                <a:lnTo>
                  <a:pt x="161658" y="671195"/>
                </a:lnTo>
                <a:lnTo>
                  <a:pt x="161061" y="669925"/>
                </a:lnTo>
                <a:lnTo>
                  <a:pt x="165011" y="671195"/>
                </a:lnTo>
                <a:lnTo>
                  <a:pt x="167627" y="673735"/>
                </a:lnTo>
                <a:lnTo>
                  <a:pt x="170078" y="676275"/>
                </a:lnTo>
                <a:lnTo>
                  <a:pt x="172389" y="678815"/>
                </a:lnTo>
                <a:lnTo>
                  <a:pt x="174599" y="680085"/>
                </a:lnTo>
                <a:lnTo>
                  <a:pt x="176580" y="681355"/>
                </a:lnTo>
                <a:lnTo>
                  <a:pt x="175691" y="681355"/>
                </a:lnTo>
                <a:lnTo>
                  <a:pt x="179374" y="683895"/>
                </a:lnTo>
                <a:lnTo>
                  <a:pt x="183388" y="686435"/>
                </a:lnTo>
                <a:lnTo>
                  <a:pt x="187718" y="687705"/>
                </a:lnTo>
                <a:lnTo>
                  <a:pt x="189522" y="690245"/>
                </a:lnTo>
                <a:lnTo>
                  <a:pt x="191554" y="691515"/>
                </a:lnTo>
                <a:lnTo>
                  <a:pt x="193840" y="692785"/>
                </a:lnTo>
                <a:lnTo>
                  <a:pt x="196659" y="695325"/>
                </a:lnTo>
                <a:lnTo>
                  <a:pt x="199910" y="696595"/>
                </a:lnTo>
                <a:lnTo>
                  <a:pt x="202260" y="697865"/>
                </a:lnTo>
                <a:lnTo>
                  <a:pt x="205867" y="699135"/>
                </a:lnTo>
                <a:lnTo>
                  <a:pt x="210426" y="702945"/>
                </a:lnTo>
                <a:lnTo>
                  <a:pt x="211543" y="701814"/>
                </a:lnTo>
                <a:lnTo>
                  <a:pt x="212293" y="702945"/>
                </a:lnTo>
                <a:lnTo>
                  <a:pt x="216916" y="702945"/>
                </a:lnTo>
                <a:lnTo>
                  <a:pt x="219151" y="704215"/>
                </a:lnTo>
                <a:lnTo>
                  <a:pt x="217754" y="705485"/>
                </a:lnTo>
                <a:lnTo>
                  <a:pt x="216408" y="706755"/>
                </a:lnTo>
                <a:lnTo>
                  <a:pt x="224751" y="709295"/>
                </a:lnTo>
                <a:lnTo>
                  <a:pt x="224917" y="709295"/>
                </a:lnTo>
                <a:lnTo>
                  <a:pt x="226441" y="710565"/>
                </a:lnTo>
                <a:lnTo>
                  <a:pt x="228574" y="710565"/>
                </a:lnTo>
                <a:lnTo>
                  <a:pt x="232524" y="710565"/>
                </a:lnTo>
                <a:lnTo>
                  <a:pt x="256870" y="710565"/>
                </a:lnTo>
                <a:close/>
              </a:path>
              <a:path w="778509" h="744855">
                <a:moveTo>
                  <a:pt x="456679" y="739825"/>
                </a:moveTo>
                <a:lnTo>
                  <a:pt x="455904" y="738695"/>
                </a:lnTo>
                <a:lnTo>
                  <a:pt x="455815" y="740003"/>
                </a:lnTo>
                <a:lnTo>
                  <a:pt x="456679" y="739825"/>
                </a:lnTo>
                <a:close/>
              </a:path>
              <a:path w="778509" h="744855">
                <a:moveTo>
                  <a:pt x="624967" y="656209"/>
                </a:moveTo>
                <a:lnTo>
                  <a:pt x="624763" y="656209"/>
                </a:lnTo>
                <a:lnTo>
                  <a:pt x="624890" y="656666"/>
                </a:lnTo>
                <a:lnTo>
                  <a:pt x="624967" y="656209"/>
                </a:lnTo>
                <a:close/>
              </a:path>
              <a:path w="778509" h="744855">
                <a:moveTo>
                  <a:pt x="628269" y="664845"/>
                </a:moveTo>
                <a:lnTo>
                  <a:pt x="627849" y="664324"/>
                </a:lnTo>
                <a:lnTo>
                  <a:pt x="625449" y="666115"/>
                </a:lnTo>
                <a:lnTo>
                  <a:pt x="628269" y="664845"/>
                </a:lnTo>
                <a:close/>
              </a:path>
              <a:path w="778509" h="744855">
                <a:moveTo>
                  <a:pt x="629907" y="662787"/>
                </a:moveTo>
                <a:lnTo>
                  <a:pt x="627265" y="663575"/>
                </a:lnTo>
                <a:lnTo>
                  <a:pt x="627849" y="664324"/>
                </a:lnTo>
                <a:lnTo>
                  <a:pt x="629907" y="662787"/>
                </a:lnTo>
                <a:close/>
              </a:path>
              <a:path w="778509" h="744855">
                <a:moveTo>
                  <a:pt x="638644" y="656209"/>
                </a:moveTo>
                <a:lnTo>
                  <a:pt x="625017" y="656209"/>
                </a:lnTo>
                <a:lnTo>
                  <a:pt x="625017" y="657225"/>
                </a:lnTo>
                <a:lnTo>
                  <a:pt x="624801" y="657225"/>
                </a:lnTo>
                <a:lnTo>
                  <a:pt x="624763" y="656209"/>
                </a:lnTo>
                <a:lnTo>
                  <a:pt x="618858" y="662305"/>
                </a:lnTo>
                <a:lnTo>
                  <a:pt x="611847" y="667385"/>
                </a:lnTo>
                <a:lnTo>
                  <a:pt x="603999" y="669925"/>
                </a:lnTo>
                <a:lnTo>
                  <a:pt x="572490" y="688975"/>
                </a:lnTo>
                <a:lnTo>
                  <a:pt x="539673" y="704215"/>
                </a:lnTo>
                <a:lnTo>
                  <a:pt x="505536" y="716915"/>
                </a:lnTo>
                <a:lnTo>
                  <a:pt x="470103" y="725805"/>
                </a:lnTo>
                <a:lnTo>
                  <a:pt x="433298" y="732155"/>
                </a:lnTo>
                <a:lnTo>
                  <a:pt x="396430" y="734695"/>
                </a:lnTo>
                <a:lnTo>
                  <a:pt x="359498" y="733425"/>
                </a:lnTo>
                <a:lnTo>
                  <a:pt x="322478" y="728345"/>
                </a:lnTo>
                <a:lnTo>
                  <a:pt x="316077" y="728345"/>
                </a:lnTo>
                <a:lnTo>
                  <a:pt x="301942" y="725805"/>
                </a:lnTo>
                <a:lnTo>
                  <a:pt x="294779" y="725805"/>
                </a:lnTo>
                <a:lnTo>
                  <a:pt x="295567" y="724535"/>
                </a:lnTo>
                <a:lnTo>
                  <a:pt x="287655" y="724535"/>
                </a:lnTo>
                <a:lnTo>
                  <a:pt x="286016" y="721995"/>
                </a:lnTo>
                <a:lnTo>
                  <a:pt x="280822" y="719861"/>
                </a:lnTo>
                <a:lnTo>
                  <a:pt x="279844" y="719455"/>
                </a:lnTo>
                <a:lnTo>
                  <a:pt x="276758" y="718197"/>
                </a:lnTo>
                <a:lnTo>
                  <a:pt x="276415" y="719455"/>
                </a:lnTo>
                <a:lnTo>
                  <a:pt x="273024" y="716915"/>
                </a:lnTo>
                <a:lnTo>
                  <a:pt x="274027" y="719455"/>
                </a:lnTo>
                <a:lnTo>
                  <a:pt x="270383" y="719455"/>
                </a:lnTo>
                <a:lnTo>
                  <a:pt x="269189" y="716915"/>
                </a:lnTo>
                <a:lnTo>
                  <a:pt x="268605" y="715645"/>
                </a:lnTo>
                <a:lnTo>
                  <a:pt x="263779" y="714375"/>
                </a:lnTo>
                <a:lnTo>
                  <a:pt x="262788" y="714375"/>
                </a:lnTo>
                <a:lnTo>
                  <a:pt x="259727" y="713625"/>
                </a:lnTo>
                <a:lnTo>
                  <a:pt x="259727" y="722947"/>
                </a:lnTo>
                <a:lnTo>
                  <a:pt x="250037" y="720013"/>
                </a:lnTo>
                <a:lnTo>
                  <a:pt x="252450" y="720725"/>
                </a:lnTo>
                <a:lnTo>
                  <a:pt x="256222" y="720725"/>
                </a:lnTo>
                <a:lnTo>
                  <a:pt x="257530" y="721995"/>
                </a:lnTo>
                <a:lnTo>
                  <a:pt x="259727" y="722947"/>
                </a:lnTo>
                <a:lnTo>
                  <a:pt x="259727" y="713625"/>
                </a:lnTo>
                <a:lnTo>
                  <a:pt x="257619" y="713105"/>
                </a:lnTo>
                <a:lnTo>
                  <a:pt x="257441" y="711835"/>
                </a:lnTo>
                <a:lnTo>
                  <a:pt x="235635" y="711835"/>
                </a:lnTo>
                <a:lnTo>
                  <a:pt x="241858" y="714375"/>
                </a:lnTo>
                <a:lnTo>
                  <a:pt x="239547" y="715416"/>
                </a:lnTo>
                <a:lnTo>
                  <a:pt x="241846" y="716915"/>
                </a:lnTo>
                <a:lnTo>
                  <a:pt x="243713" y="717499"/>
                </a:lnTo>
                <a:lnTo>
                  <a:pt x="245884" y="718134"/>
                </a:lnTo>
                <a:lnTo>
                  <a:pt x="245046" y="717626"/>
                </a:lnTo>
                <a:lnTo>
                  <a:pt x="245986" y="718134"/>
                </a:lnTo>
                <a:lnTo>
                  <a:pt x="245770" y="718134"/>
                </a:lnTo>
                <a:lnTo>
                  <a:pt x="246075" y="718235"/>
                </a:lnTo>
                <a:lnTo>
                  <a:pt x="248234" y="719455"/>
                </a:lnTo>
                <a:lnTo>
                  <a:pt x="249567" y="719861"/>
                </a:lnTo>
                <a:lnTo>
                  <a:pt x="249720" y="719861"/>
                </a:lnTo>
                <a:lnTo>
                  <a:pt x="246189" y="718261"/>
                </a:lnTo>
                <a:lnTo>
                  <a:pt x="250278" y="719455"/>
                </a:lnTo>
                <a:lnTo>
                  <a:pt x="249720" y="719861"/>
                </a:lnTo>
                <a:lnTo>
                  <a:pt x="248500" y="720725"/>
                </a:lnTo>
                <a:lnTo>
                  <a:pt x="251663" y="720725"/>
                </a:lnTo>
                <a:lnTo>
                  <a:pt x="253403" y="721995"/>
                </a:lnTo>
                <a:lnTo>
                  <a:pt x="252183" y="721995"/>
                </a:lnTo>
                <a:lnTo>
                  <a:pt x="254444" y="723061"/>
                </a:lnTo>
                <a:lnTo>
                  <a:pt x="260007" y="723061"/>
                </a:lnTo>
                <a:lnTo>
                  <a:pt x="260286" y="723061"/>
                </a:lnTo>
                <a:lnTo>
                  <a:pt x="265569" y="725805"/>
                </a:lnTo>
                <a:lnTo>
                  <a:pt x="270751" y="727075"/>
                </a:lnTo>
                <a:lnTo>
                  <a:pt x="276072" y="729615"/>
                </a:lnTo>
                <a:lnTo>
                  <a:pt x="281762" y="730885"/>
                </a:lnTo>
                <a:lnTo>
                  <a:pt x="286969" y="732155"/>
                </a:lnTo>
                <a:lnTo>
                  <a:pt x="287185" y="732155"/>
                </a:lnTo>
                <a:lnTo>
                  <a:pt x="290182" y="733425"/>
                </a:lnTo>
                <a:lnTo>
                  <a:pt x="296824" y="733425"/>
                </a:lnTo>
                <a:lnTo>
                  <a:pt x="296392" y="734695"/>
                </a:lnTo>
                <a:lnTo>
                  <a:pt x="300723" y="735965"/>
                </a:lnTo>
                <a:lnTo>
                  <a:pt x="301218" y="735241"/>
                </a:lnTo>
                <a:lnTo>
                  <a:pt x="304444" y="737235"/>
                </a:lnTo>
                <a:lnTo>
                  <a:pt x="308686" y="737235"/>
                </a:lnTo>
                <a:lnTo>
                  <a:pt x="313055" y="738505"/>
                </a:lnTo>
                <a:lnTo>
                  <a:pt x="317804" y="738505"/>
                </a:lnTo>
                <a:lnTo>
                  <a:pt x="324612" y="740371"/>
                </a:lnTo>
                <a:lnTo>
                  <a:pt x="323100" y="740968"/>
                </a:lnTo>
                <a:lnTo>
                  <a:pt x="330111" y="742315"/>
                </a:lnTo>
                <a:lnTo>
                  <a:pt x="341884" y="742315"/>
                </a:lnTo>
                <a:lnTo>
                  <a:pt x="346214" y="743585"/>
                </a:lnTo>
                <a:lnTo>
                  <a:pt x="352399" y="743585"/>
                </a:lnTo>
                <a:lnTo>
                  <a:pt x="349008" y="742315"/>
                </a:lnTo>
                <a:lnTo>
                  <a:pt x="365937" y="742315"/>
                </a:lnTo>
                <a:lnTo>
                  <a:pt x="368503" y="742315"/>
                </a:lnTo>
                <a:lnTo>
                  <a:pt x="371411" y="743585"/>
                </a:lnTo>
                <a:lnTo>
                  <a:pt x="365937" y="742315"/>
                </a:lnTo>
                <a:lnTo>
                  <a:pt x="367068" y="743585"/>
                </a:lnTo>
                <a:lnTo>
                  <a:pt x="368109" y="744855"/>
                </a:lnTo>
                <a:lnTo>
                  <a:pt x="381787" y="744855"/>
                </a:lnTo>
                <a:lnTo>
                  <a:pt x="381787" y="743585"/>
                </a:lnTo>
                <a:lnTo>
                  <a:pt x="385610" y="743585"/>
                </a:lnTo>
                <a:lnTo>
                  <a:pt x="383476" y="744855"/>
                </a:lnTo>
                <a:lnTo>
                  <a:pt x="389864" y="744855"/>
                </a:lnTo>
                <a:lnTo>
                  <a:pt x="396227" y="742657"/>
                </a:lnTo>
                <a:lnTo>
                  <a:pt x="400545" y="743585"/>
                </a:lnTo>
                <a:lnTo>
                  <a:pt x="402767" y="743585"/>
                </a:lnTo>
                <a:lnTo>
                  <a:pt x="414515" y="740968"/>
                </a:lnTo>
                <a:lnTo>
                  <a:pt x="416966" y="740968"/>
                </a:lnTo>
                <a:lnTo>
                  <a:pt x="424002" y="739800"/>
                </a:lnTo>
                <a:lnTo>
                  <a:pt x="427748" y="740968"/>
                </a:lnTo>
                <a:lnTo>
                  <a:pt x="422414" y="740968"/>
                </a:lnTo>
                <a:lnTo>
                  <a:pt x="428815" y="742315"/>
                </a:lnTo>
                <a:lnTo>
                  <a:pt x="430199" y="742315"/>
                </a:lnTo>
                <a:lnTo>
                  <a:pt x="440817" y="740968"/>
                </a:lnTo>
                <a:lnTo>
                  <a:pt x="446303" y="740968"/>
                </a:lnTo>
                <a:lnTo>
                  <a:pt x="442010" y="739775"/>
                </a:lnTo>
                <a:lnTo>
                  <a:pt x="454863" y="738505"/>
                </a:lnTo>
                <a:lnTo>
                  <a:pt x="454342" y="737235"/>
                </a:lnTo>
                <a:lnTo>
                  <a:pt x="461594" y="735965"/>
                </a:lnTo>
                <a:lnTo>
                  <a:pt x="458203" y="737235"/>
                </a:lnTo>
                <a:lnTo>
                  <a:pt x="461022" y="737235"/>
                </a:lnTo>
                <a:lnTo>
                  <a:pt x="468706" y="735965"/>
                </a:lnTo>
                <a:lnTo>
                  <a:pt x="475957" y="734695"/>
                </a:lnTo>
                <a:lnTo>
                  <a:pt x="482739" y="733425"/>
                </a:lnTo>
                <a:lnTo>
                  <a:pt x="485775" y="732155"/>
                </a:lnTo>
                <a:lnTo>
                  <a:pt x="493941" y="729615"/>
                </a:lnTo>
                <a:lnTo>
                  <a:pt x="497700" y="728345"/>
                </a:lnTo>
                <a:lnTo>
                  <a:pt x="501357" y="727075"/>
                </a:lnTo>
                <a:lnTo>
                  <a:pt x="504875" y="725805"/>
                </a:lnTo>
                <a:lnTo>
                  <a:pt x="505307" y="725805"/>
                </a:lnTo>
                <a:lnTo>
                  <a:pt x="503796" y="727075"/>
                </a:lnTo>
                <a:lnTo>
                  <a:pt x="510743" y="725805"/>
                </a:lnTo>
                <a:lnTo>
                  <a:pt x="504571" y="724535"/>
                </a:lnTo>
                <a:lnTo>
                  <a:pt x="512470" y="723277"/>
                </a:lnTo>
                <a:lnTo>
                  <a:pt x="510959" y="724535"/>
                </a:lnTo>
                <a:lnTo>
                  <a:pt x="513461" y="723112"/>
                </a:lnTo>
                <a:lnTo>
                  <a:pt x="513753" y="723061"/>
                </a:lnTo>
                <a:lnTo>
                  <a:pt x="513549" y="723061"/>
                </a:lnTo>
                <a:lnTo>
                  <a:pt x="515429" y="721995"/>
                </a:lnTo>
                <a:lnTo>
                  <a:pt x="520331" y="721995"/>
                </a:lnTo>
                <a:lnTo>
                  <a:pt x="524141" y="720039"/>
                </a:lnTo>
                <a:lnTo>
                  <a:pt x="523760" y="720725"/>
                </a:lnTo>
                <a:lnTo>
                  <a:pt x="525437" y="719861"/>
                </a:lnTo>
                <a:lnTo>
                  <a:pt x="526211" y="719455"/>
                </a:lnTo>
                <a:lnTo>
                  <a:pt x="528853" y="718134"/>
                </a:lnTo>
                <a:lnTo>
                  <a:pt x="533311" y="716915"/>
                </a:lnTo>
                <a:lnTo>
                  <a:pt x="537743" y="714375"/>
                </a:lnTo>
                <a:lnTo>
                  <a:pt x="538086" y="714375"/>
                </a:lnTo>
                <a:lnTo>
                  <a:pt x="536308" y="715645"/>
                </a:lnTo>
                <a:lnTo>
                  <a:pt x="541350" y="714375"/>
                </a:lnTo>
                <a:lnTo>
                  <a:pt x="541083" y="711835"/>
                </a:lnTo>
                <a:lnTo>
                  <a:pt x="545426" y="710565"/>
                </a:lnTo>
                <a:lnTo>
                  <a:pt x="548513" y="710565"/>
                </a:lnTo>
                <a:lnTo>
                  <a:pt x="550329" y="709295"/>
                </a:lnTo>
                <a:lnTo>
                  <a:pt x="559015" y="704215"/>
                </a:lnTo>
                <a:lnTo>
                  <a:pt x="562724" y="704215"/>
                </a:lnTo>
                <a:lnTo>
                  <a:pt x="564489" y="702945"/>
                </a:lnTo>
                <a:lnTo>
                  <a:pt x="573163" y="699135"/>
                </a:lnTo>
                <a:lnTo>
                  <a:pt x="606526" y="678815"/>
                </a:lnTo>
                <a:lnTo>
                  <a:pt x="629577" y="661035"/>
                </a:lnTo>
                <a:lnTo>
                  <a:pt x="633958" y="659765"/>
                </a:lnTo>
                <a:lnTo>
                  <a:pt x="629907" y="662787"/>
                </a:lnTo>
                <a:lnTo>
                  <a:pt x="631520" y="662305"/>
                </a:lnTo>
                <a:lnTo>
                  <a:pt x="634390" y="659765"/>
                </a:lnTo>
                <a:lnTo>
                  <a:pt x="637260" y="657225"/>
                </a:lnTo>
                <a:lnTo>
                  <a:pt x="637641" y="657225"/>
                </a:lnTo>
                <a:lnTo>
                  <a:pt x="638644" y="656209"/>
                </a:lnTo>
                <a:close/>
              </a:path>
              <a:path w="778509" h="744855">
                <a:moveTo>
                  <a:pt x="778344" y="376555"/>
                </a:moveTo>
                <a:lnTo>
                  <a:pt x="777887" y="370205"/>
                </a:lnTo>
                <a:lnTo>
                  <a:pt x="777925" y="363855"/>
                </a:lnTo>
                <a:lnTo>
                  <a:pt x="777151" y="358775"/>
                </a:lnTo>
                <a:lnTo>
                  <a:pt x="775589" y="353695"/>
                </a:lnTo>
                <a:lnTo>
                  <a:pt x="775169" y="352425"/>
                </a:lnTo>
                <a:lnTo>
                  <a:pt x="774509" y="351155"/>
                </a:lnTo>
                <a:lnTo>
                  <a:pt x="773633" y="349885"/>
                </a:lnTo>
                <a:lnTo>
                  <a:pt x="773595" y="376555"/>
                </a:lnTo>
                <a:lnTo>
                  <a:pt x="773480" y="377825"/>
                </a:lnTo>
                <a:lnTo>
                  <a:pt x="773353" y="379095"/>
                </a:lnTo>
                <a:lnTo>
                  <a:pt x="773239" y="380365"/>
                </a:lnTo>
                <a:lnTo>
                  <a:pt x="773112" y="381635"/>
                </a:lnTo>
                <a:lnTo>
                  <a:pt x="771182" y="401955"/>
                </a:lnTo>
                <a:lnTo>
                  <a:pt x="766394" y="427355"/>
                </a:lnTo>
                <a:lnTo>
                  <a:pt x="759218" y="452755"/>
                </a:lnTo>
                <a:lnTo>
                  <a:pt x="756958" y="461645"/>
                </a:lnTo>
                <a:lnTo>
                  <a:pt x="733856" y="521335"/>
                </a:lnTo>
                <a:lnTo>
                  <a:pt x="696595" y="579755"/>
                </a:lnTo>
                <a:lnTo>
                  <a:pt x="674598" y="607695"/>
                </a:lnTo>
                <a:lnTo>
                  <a:pt x="676630" y="606425"/>
                </a:lnTo>
                <a:lnTo>
                  <a:pt x="675373" y="608965"/>
                </a:lnTo>
                <a:lnTo>
                  <a:pt x="673938" y="610235"/>
                </a:lnTo>
                <a:lnTo>
                  <a:pt x="673252" y="610235"/>
                </a:lnTo>
                <a:lnTo>
                  <a:pt x="671423" y="614045"/>
                </a:lnTo>
                <a:lnTo>
                  <a:pt x="669036" y="616585"/>
                </a:lnTo>
                <a:lnTo>
                  <a:pt x="669213" y="615315"/>
                </a:lnTo>
                <a:lnTo>
                  <a:pt x="671169" y="612775"/>
                </a:lnTo>
                <a:lnTo>
                  <a:pt x="661949" y="622935"/>
                </a:lnTo>
                <a:lnTo>
                  <a:pt x="652360" y="631825"/>
                </a:lnTo>
                <a:lnTo>
                  <a:pt x="642404" y="640715"/>
                </a:lnTo>
                <a:lnTo>
                  <a:pt x="632091" y="649605"/>
                </a:lnTo>
                <a:lnTo>
                  <a:pt x="632002" y="650875"/>
                </a:lnTo>
                <a:lnTo>
                  <a:pt x="624713" y="655955"/>
                </a:lnTo>
                <a:lnTo>
                  <a:pt x="625017" y="655955"/>
                </a:lnTo>
                <a:lnTo>
                  <a:pt x="638886" y="655955"/>
                </a:lnTo>
                <a:lnTo>
                  <a:pt x="640118" y="654685"/>
                </a:lnTo>
                <a:lnTo>
                  <a:pt x="642035" y="654685"/>
                </a:lnTo>
                <a:lnTo>
                  <a:pt x="644461" y="650875"/>
                </a:lnTo>
                <a:lnTo>
                  <a:pt x="644156" y="650875"/>
                </a:lnTo>
                <a:lnTo>
                  <a:pt x="646417" y="648335"/>
                </a:lnTo>
                <a:lnTo>
                  <a:pt x="651764" y="647065"/>
                </a:lnTo>
                <a:lnTo>
                  <a:pt x="652018" y="644525"/>
                </a:lnTo>
                <a:lnTo>
                  <a:pt x="654837" y="643255"/>
                </a:lnTo>
                <a:lnTo>
                  <a:pt x="656488" y="639445"/>
                </a:lnTo>
                <a:lnTo>
                  <a:pt x="659663" y="639445"/>
                </a:lnTo>
                <a:lnTo>
                  <a:pt x="662000" y="635635"/>
                </a:lnTo>
                <a:lnTo>
                  <a:pt x="666953" y="631825"/>
                </a:lnTo>
                <a:lnTo>
                  <a:pt x="669988" y="625475"/>
                </a:lnTo>
                <a:lnTo>
                  <a:pt x="672515" y="625475"/>
                </a:lnTo>
                <a:lnTo>
                  <a:pt x="676033" y="620395"/>
                </a:lnTo>
                <a:lnTo>
                  <a:pt x="679932" y="616585"/>
                </a:lnTo>
                <a:lnTo>
                  <a:pt x="679627" y="614045"/>
                </a:lnTo>
                <a:lnTo>
                  <a:pt x="680593" y="614045"/>
                </a:lnTo>
                <a:lnTo>
                  <a:pt x="680808" y="615315"/>
                </a:lnTo>
                <a:lnTo>
                  <a:pt x="680593" y="616585"/>
                </a:lnTo>
                <a:lnTo>
                  <a:pt x="682726" y="614045"/>
                </a:lnTo>
                <a:lnTo>
                  <a:pt x="689152" y="606425"/>
                </a:lnTo>
                <a:lnTo>
                  <a:pt x="690219" y="605155"/>
                </a:lnTo>
                <a:lnTo>
                  <a:pt x="699223" y="592455"/>
                </a:lnTo>
                <a:lnTo>
                  <a:pt x="707580" y="581025"/>
                </a:lnTo>
                <a:lnTo>
                  <a:pt x="715314" y="568325"/>
                </a:lnTo>
                <a:lnTo>
                  <a:pt x="716013" y="567055"/>
                </a:lnTo>
                <a:lnTo>
                  <a:pt x="715543" y="568325"/>
                </a:lnTo>
                <a:lnTo>
                  <a:pt x="716356" y="567055"/>
                </a:lnTo>
                <a:lnTo>
                  <a:pt x="719645" y="561975"/>
                </a:lnTo>
                <a:lnTo>
                  <a:pt x="724128" y="554355"/>
                </a:lnTo>
                <a:lnTo>
                  <a:pt x="727989" y="548005"/>
                </a:lnTo>
                <a:lnTo>
                  <a:pt x="730211" y="541655"/>
                </a:lnTo>
                <a:lnTo>
                  <a:pt x="730554" y="539115"/>
                </a:lnTo>
                <a:lnTo>
                  <a:pt x="732167" y="536575"/>
                </a:lnTo>
                <a:lnTo>
                  <a:pt x="732815" y="537845"/>
                </a:lnTo>
                <a:lnTo>
                  <a:pt x="734123" y="536575"/>
                </a:lnTo>
                <a:lnTo>
                  <a:pt x="734517" y="534035"/>
                </a:lnTo>
                <a:lnTo>
                  <a:pt x="738416" y="526415"/>
                </a:lnTo>
                <a:lnTo>
                  <a:pt x="738073" y="525145"/>
                </a:lnTo>
                <a:lnTo>
                  <a:pt x="739025" y="525145"/>
                </a:lnTo>
                <a:lnTo>
                  <a:pt x="738416" y="526415"/>
                </a:lnTo>
                <a:lnTo>
                  <a:pt x="738720" y="526415"/>
                </a:lnTo>
                <a:lnTo>
                  <a:pt x="739368" y="525145"/>
                </a:lnTo>
                <a:lnTo>
                  <a:pt x="741286" y="521335"/>
                </a:lnTo>
                <a:lnTo>
                  <a:pt x="742022" y="516255"/>
                </a:lnTo>
                <a:lnTo>
                  <a:pt x="744372" y="511175"/>
                </a:lnTo>
                <a:lnTo>
                  <a:pt x="744372" y="513715"/>
                </a:lnTo>
                <a:lnTo>
                  <a:pt x="745540" y="511175"/>
                </a:lnTo>
                <a:lnTo>
                  <a:pt x="749058" y="503555"/>
                </a:lnTo>
                <a:lnTo>
                  <a:pt x="763981" y="466725"/>
                </a:lnTo>
                <a:lnTo>
                  <a:pt x="770458" y="434975"/>
                </a:lnTo>
                <a:lnTo>
                  <a:pt x="771715" y="437515"/>
                </a:lnTo>
                <a:lnTo>
                  <a:pt x="772071" y="434975"/>
                </a:lnTo>
                <a:lnTo>
                  <a:pt x="774369" y="418465"/>
                </a:lnTo>
                <a:lnTo>
                  <a:pt x="775703" y="410845"/>
                </a:lnTo>
                <a:lnTo>
                  <a:pt x="776973" y="401955"/>
                </a:lnTo>
                <a:lnTo>
                  <a:pt x="777989" y="394335"/>
                </a:lnTo>
                <a:lnTo>
                  <a:pt x="778052" y="393065"/>
                </a:lnTo>
                <a:lnTo>
                  <a:pt x="778129" y="391795"/>
                </a:lnTo>
                <a:lnTo>
                  <a:pt x="778268" y="389255"/>
                </a:lnTo>
                <a:lnTo>
                  <a:pt x="778344" y="3765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366313" y="910767"/>
            <a:ext cx="187325" cy="438784"/>
          </a:xfrm>
          <a:custGeom>
            <a:avLst/>
            <a:gdLst/>
            <a:ahLst/>
            <a:cxnLst/>
            <a:rect l="l" t="t" r="r" b="b"/>
            <a:pathLst>
              <a:path w="187325" h="438784">
                <a:moveTo>
                  <a:pt x="65468" y="736"/>
                </a:moveTo>
                <a:lnTo>
                  <a:pt x="65074" y="0"/>
                </a:lnTo>
                <a:lnTo>
                  <a:pt x="63842" y="0"/>
                </a:lnTo>
                <a:lnTo>
                  <a:pt x="65468" y="736"/>
                </a:lnTo>
                <a:close/>
              </a:path>
              <a:path w="187325" h="438784">
                <a:moveTo>
                  <a:pt x="68681" y="3822"/>
                </a:moveTo>
                <a:lnTo>
                  <a:pt x="67640" y="2730"/>
                </a:lnTo>
                <a:lnTo>
                  <a:pt x="67640" y="1905"/>
                </a:lnTo>
                <a:lnTo>
                  <a:pt x="67157" y="2349"/>
                </a:lnTo>
                <a:lnTo>
                  <a:pt x="67424" y="3556"/>
                </a:lnTo>
                <a:lnTo>
                  <a:pt x="67208" y="4038"/>
                </a:lnTo>
                <a:lnTo>
                  <a:pt x="68681" y="3822"/>
                </a:lnTo>
                <a:close/>
              </a:path>
              <a:path w="187325" h="438784">
                <a:moveTo>
                  <a:pt x="72847" y="6477"/>
                </a:moveTo>
                <a:lnTo>
                  <a:pt x="72237" y="5207"/>
                </a:lnTo>
                <a:lnTo>
                  <a:pt x="70586" y="5207"/>
                </a:lnTo>
                <a:lnTo>
                  <a:pt x="72847" y="6477"/>
                </a:lnTo>
                <a:close/>
              </a:path>
              <a:path w="187325" h="438784">
                <a:moveTo>
                  <a:pt x="79794" y="10287"/>
                </a:moveTo>
                <a:lnTo>
                  <a:pt x="79616" y="9017"/>
                </a:lnTo>
                <a:lnTo>
                  <a:pt x="78232" y="7747"/>
                </a:lnTo>
                <a:lnTo>
                  <a:pt x="76581" y="7747"/>
                </a:lnTo>
                <a:lnTo>
                  <a:pt x="75742" y="6477"/>
                </a:lnTo>
                <a:lnTo>
                  <a:pt x="74739" y="6477"/>
                </a:lnTo>
                <a:lnTo>
                  <a:pt x="74015" y="5702"/>
                </a:lnTo>
                <a:lnTo>
                  <a:pt x="74244" y="6477"/>
                </a:lnTo>
                <a:lnTo>
                  <a:pt x="72847" y="6477"/>
                </a:lnTo>
                <a:lnTo>
                  <a:pt x="72504" y="6477"/>
                </a:lnTo>
                <a:lnTo>
                  <a:pt x="72021" y="7747"/>
                </a:lnTo>
                <a:lnTo>
                  <a:pt x="73583" y="7747"/>
                </a:lnTo>
                <a:lnTo>
                  <a:pt x="72758" y="9017"/>
                </a:lnTo>
                <a:lnTo>
                  <a:pt x="70764" y="7747"/>
                </a:lnTo>
                <a:lnTo>
                  <a:pt x="70675" y="6477"/>
                </a:lnTo>
                <a:lnTo>
                  <a:pt x="70586" y="5207"/>
                </a:lnTo>
                <a:lnTo>
                  <a:pt x="69329" y="5207"/>
                </a:lnTo>
                <a:lnTo>
                  <a:pt x="68503" y="6477"/>
                </a:lnTo>
                <a:lnTo>
                  <a:pt x="70116" y="6477"/>
                </a:lnTo>
                <a:lnTo>
                  <a:pt x="69507" y="7747"/>
                </a:lnTo>
                <a:lnTo>
                  <a:pt x="71805" y="9017"/>
                </a:lnTo>
                <a:lnTo>
                  <a:pt x="72682" y="10287"/>
                </a:lnTo>
                <a:lnTo>
                  <a:pt x="75018" y="10287"/>
                </a:lnTo>
                <a:lnTo>
                  <a:pt x="78320" y="10287"/>
                </a:lnTo>
                <a:lnTo>
                  <a:pt x="79794" y="10287"/>
                </a:lnTo>
                <a:close/>
              </a:path>
              <a:path w="187325" h="438784">
                <a:moveTo>
                  <a:pt x="94208" y="395097"/>
                </a:moveTo>
                <a:lnTo>
                  <a:pt x="94107" y="394652"/>
                </a:lnTo>
                <a:lnTo>
                  <a:pt x="93472" y="395097"/>
                </a:lnTo>
                <a:lnTo>
                  <a:pt x="94208" y="395097"/>
                </a:lnTo>
                <a:close/>
              </a:path>
              <a:path w="187325" h="438784">
                <a:moveTo>
                  <a:pt x="95465" y="30607"/>
                </a:moveTo>
                <a:lnTo>
                  <a:pt x="93649" y="30607"/>
                </a:lnTo>
                <a:lnTo>
                  <a:pt x="95097" y="31419"/>
                </a:lnTo>
                <a:lnTo>
                  <a:pt x="95465" y="30607"/>
                </a:lnTo>
                <a:close/>
              </a:path>
              <a:path w="187325" h="438784">
                <a:moveTo>
                  <a:pt x="95669" y="30607"/>
                </a:moveTo>
                <a:lnTo>
                  <a:pt x="95427" y="29286"/>
                </a:lnTo>
                <a:lnTo>
                  <a:pt x="95465" y="30607"/>
                </a:lnTo>
                <a:lnTo>
                  <a:pt x="95669" y="30607"/>
                </a:lnTo>
                <a:close/>
              </a:path>
              <a:path w="187325" h="438784">
                <a:moveTo>
                  <a:pt x="96342" y="34417"/>
                </a:moveTo>
                <a:lnTo>
                  <a:pt x="96253" y="31877"/>
                </a:lnTo>
                <a:lnTo>
                  <a:pt x="95758" y="31089"/>
                </a:lnTo>
                <a:lnTo>
                  <a:pt x="95910" y="31877"/>
                </a:lnTo>
                <a:lnTo>
                  <a:pt x="95097" y="31419"/>
                </a:lnTo>
                <a:lnTo>
                  <a:pt x="94297" y="33147"/>
                </a:lnTo>
                <a:lnTo>
                  <a:pt x="94691" y="33147"/>
                </a:lnTo>
                <a:lnTo>
                  <a:pt x="95250" y="34417"/>
                </a:lnTo>
                <a:lnTo>
                  <a:pt x="96342" y="34417"/>
                </a:lnTo>
                <a:close/>
              </a:path>
              <a:path w="187325" h="438784">
                <a:moveTo>
                  <a:pt x="100901" y="36817"/>
                </a:moveTo>
                <a:lnTo>
                  <a:pt x="97637" y="35382"/>
                </a:lnTo>
                <a:lnTo>
                  <a:pt x="98590" y="36118"/>
                </a:lnTo>
                <a:lnTo>
                  <a:pt x="100380" y="37160"/>
                </a:lnTo>
                <a:lnTo>
                  <a:pt x="100901" y="36817"/>
                </a:lnTo>
                <a:close/>
              </a:path>
              <a:path w="187325" h="438784">
                <a:moveTo>
                  <a:pt x="102743" y="39255"/>
                </a:moveTo>
                <a:lnTo>
                  <a:pt x="102463" y="38227"/>
                </a:lnTo>
                <a:lnTo>
                  <a:pt x="100076" y="38227"/>
                </a:lnTo>
                <a:lnTo>
                  <a:pt x="102743" y="39255"/>
                </a:lnTo>
                <a:close/>
              </a:path>
              <a:path w="187325" h="438784">
                <a:moveTo>
                  <a:pt x="103378" y="39497"/>
                </a:moveTo>
                <a:lnTo>
                  <a:pt x="102743" y="39255"/>
                </a:lnTo>
                <a:lnTo>
                  <a:pt x="102819" y="39497"/>
                </a:lnTo>
                <a:lnTo>
                  <a:pt x="102933" y="39941"/>
                </a:lnTo>
                <a:lnTo>
                  <a:pt x="103378" y="39497"/>
                </a:lnTo>
                <a:close/>
              </a:path>
              <a:path w="187325" h="438784">
                <a:moveTo>
                  <a:pt x="104076" y="373507"/>
                </a:moveTo>
                <a:lnTo>
                  <a:pt x="103378" y="373507"/>
                </a:lnTo>
                <a:lnTo>
                  <a:pt x="102717" y="374738"/>
                </a:lnTo>
                <a:lnTo>
                  <a:pt x="104076" y="373507"/>
                </a:lnTo>
                <a:close/>
              </a:path>
              <a:path w="187325" h="438784">
                <a:moveTo>
                  <a:pt x="105156" y="373507"/>
                </a:moveTo>
                <a:lnTo>
                  <a:pt x="104724" y="372960"/>
                </a:lnTo>
                <a:lnTo>
                  <a:pt x="104076" y="373507"/>
                </a:lnTo>
                <a:lnTo>
                  <a:pt x="105156" y="373507"/>
                </a:lnTo>
                <a:close/>
              </a:path>
              <a:path w="187325" h="438784">
                <a:moveTo>
                  <a:pt x="105460" y="44856"/>
                </a:moveTo>
                <a:lnTo>
                  <a:pt x="105067" y="44894"/>
                </a:lnTo>
                <a:lnTo>
                  <a:pt x="104711" y="44767"/>
                </a:lnTo>
                <a:lnTo>
                  <a:pt x="104546" y="45072"/>
                </a:lnTo>
                <a:lnTo>
                  <a:pt x="105244" y="45808"/>
                </a:lnTo>
                <a:lnTo>
                  <a:pt x="105460" y="45758"/>
                </a:lnTo>
                <a:lnTo>
                  <a:pt x="105460" y="44856"/>
                </a:lnTo>
                <a:close/>
              </a:path>
              <a:path w="187325" h="438784">
                <a:moveTo>
                  <a:pt x="105587" y="372237"/>
                </a:moveTo>
                <a:lnTo>
                  <a:pt x="104152" y="372237"/>
                </a:lnTo>
                <a:lnTo>
                  <a:pt x="104724" y="372960"/>
                </a:lnTo>
                <a:lnTo>
                  <a:pt x="105587" y="372237"/>
                </a:lnTo>
                <a:close/>
              </a:path>
              <a:path w="187325" h="438784">
                <a:moveTo>
                  <a:pt x="107022" y="43307"/>
                </a:moveTo>
                <a:lnTo>
                  <a:pt x="106502" y="42037"/>
                </a:lnTo>
                <a:lnTo>
                  <a:pt x="104622" y="42037"/>
                </a:lnTo>
                <a:lnTo>
                  <a:pt x="103136" y="40665"/>
                </a:lnTo>
                <a:lnTo>
                  <a:pt x="102933" y="39941"/>
                </a:lnTo>
                <a:lnTo>
                  <a:pt x="102209" y="40665"/>
                </a:lnTo>
                <a:lnTo>
                  <a:pt x="102006" y="40665"/>
                </a:lnTo>
                <a:lnTo>
                  <a:pt x="103416" y="42037"/>
                </a:lnTo>
                <a:lnTo>
                  <a:pt x="104546" y="42037"/>
                </a:lnTo>
                <a:lnTo>
                  <a:pt x="106451" y="43307"/>
                </a:lnTo>
                <a:lnTo>
                  <a:pt x="107022" y="43307"/>
                </a:lnTo>
                <a:close/>
              </a:path>
              <a:path w="187325" h="438784">
                <a:moveTo>
                  <a:pt x="110185" y="48920"/>
                </a:moveTo>
                <a:lnTo>
                  <a:pt x="109448" y="47523"/>
                </a:lnTo>
                <a:lnTo>
                  <a:pt x="109880" y="49657"/>
                </a:lnTo>
                <a:lnTo>
                  <a:pt x="110185" y="48920"/>
                </a:lnTo>
                <a:close/>
              </a:path>
              <a:path w="187325" h="438784">
                <a:moveTo>
                  <a:pt x="114287" y="53695"/>
                </a:moveTo>
                <a:lnTo>
                  <a:pt x="114185" y="53467"/>
                </a:lnTo>
                <a:lnTo>
                  <a:pt x="114007" y="53467"/>
                </a:lnTo>
                <a:lnTo>
                  <a:pt x="112623" y="53467"/>
                </a:lnTo>
                <a:lnTo>
                  <a:pt x="113360" y="54737"/>
                </a:lnTo>
                <a:lnTo>
                  <a:pt x="114287" y="53695"/>
                </a:lnTo>
                <a:close/>
              </a:path>
              <a:path w="187325" h="438784">
                <a:moveTo>
                  <a:pt x="115570" y="54737"/>
                </a:moveTo>
                <a:lnTo>
                  <a:pt x="114579" y="53467"/>
                </a:lnTo>
                <a:lnTo>
                  <a:pt x="114350" y="53695"/>
                </a:lnTo>
                <a:lnTo>
                  <a:pt x="115570" y="54737"/>
                </a:lnTo>
                <a:close/>
              </a:path>
              <a:path w="187325" h="438784">
                <a:moveTo>
                  <a:pt x="119735" y="60439"/>
                </a:moveTo>
                <a:lnTo>
                  <a:pt x="118694" y="60007"/>
                </a:lnTo>
                <a:lnTo>
                  <a:pt x="118389" y="59702"/>
                </a:lnTo>
                <a:lnTo>
                  <a:pt x="117436" y="60007"/>
                </a:lnTo>
                <a:lnTo>
                  <a:pt x="119570" y="60566"/>
                </a:lnTo>
                <a:lnTo>
                  <a:pt x="119481" y="61214"/>
                </a:lnTo>
                <a:lnTo>
                  <a:pt x="119735" y="60439"/>
                </a:lnTo>
                <a:close/>
              </a:path>
              <a:path w="187325" h="438784">
                <a:moveTo>
                  <a:pt x="122428" y="57277"/>
                </a:moveTo>
                <a:lnTo>
                  <a:pt x="120586" y="57277"/>
                </a:lnTo>
                <a:lnTo>
                  <a:pt x="122262" y="58547"/>
                </a:lnTo>
                <a:lnTo>
                  <a:pt x="122428" y="57277"/>
                </a:lnTo>
                <a:close/>
              </a:path>
              <a:path w="187325" h="438784">
                <a:moveTo>
                  <a:pt x="125552" y="66738"/>
                </a:moveTo>
                <a:lnTo>
                  <a:pt x="124688" y="66471"/>
                </a:lnTo>
                <a:lnTo>
                  <a:pt x="124688" y="66040"/>
                </a:lnTo>
                <a:lnTo>
                  <a:pt x="124206" y="66598"/>
                </a:lnTo>
                <a:lnTo>
                  <a:pt x="124510" y="67030"/>
                </a:lnTo>
                <a:lnTo>
                  <a:pt x="125552" y="66738"/>
                </a:lnTo>
                <a:close/>
              </a:path>
              <a:path w="187325" h="438784">
                <a:moveTo>
                  <a:pt x="132283" y="75057"/>
                </a:moveTo>
                <a:lnTo>
                  <a:pt x="131940" y="75057"/>
                </a:lnTo>
                <a:lnTo>
                  <a:pt x="131241" y="75057"/>
                </a:lnTo>
                <a:lnTo>
                  <a:pt x="131826" y="75349"/>
                </a:lnTo>
                <a:lnTo>
                  <a:pt x="132016" y="75450"/>
                </a:lnTo>
                <a:lnTo>
                  <a:pt x="132283" y="75057"/>
                </a:lnTo>
                <a:close/>
              </a:path>
              <a:path w="187325" h="438784">
                <a:moveTo>
                  <a:pt x="133680" y="56007"/>
                </a:moveTo>
                <a:lnTo>
                  <a:pt x="130721" y="54737"/>
                </a:lnTo>
                <a:lnTo>
                  <a:pt x="131330" y="54737"/>
                </a:lnTo>
                <a:lnTo>
                  <a:pt x="128498" y="53467"/>
                </a:lnTo>
                <a:lnTo>
                  <a:pt x="127406" y="52197"/>
                </a:lnTo>
                <a:lnTo>
                  <a:pt x="126326" y="50927"/>
                </a:lnTo>
                <a:lnTo>
                  <a:pt x="124815" y="48387"/>
                </a:lnTo>
                <a:lnTo>
                  <a:pt x="123685" y="48387"/>
                </a:lnTo>
                <a:lnTo>
                  <a:pt x="121881" y="46139"/>
                </a:lnTo>
                <a:lnTo>
                  <a:pt x="122428" y="45732"/>
                </a:lnTo>
                <a:lnTo>
                  <a:pt x="121653" y="44716"/>
                </a:lnTo>
                <a:lnTo>
                  <a:pt x="121653" y="46355"/>
                </a:lnTo>
                <a:lnTo>
                  <a:pt x="121653" y="47091"/>
                </a:lnTo>
                <a:lnTo>
                  <a:pt x="120853" y="47091"/>
                </a:lnTo>
                <a:lnTo>
                  <a:pt x="121653" y="46355"/>
                </a:lnTo>
                <a:lnTo>
                  <a:pt x="121653" y="44716"/>
                </a:lnTo>
                <a:lnTo>
                  <a:pt x="119634" y="42037"/>
                </a:lnTo>
                <a:lnTo>
                  <a:pt x="118554" y="40665"/>
                </a:lnTo>
                <a:lnTo>
                  <a:pt x="117652" y="39878"/>
                </a:lnTo>
                <a:lnTo>
                  <a:pt x="117652" y="50927"/>
                </a:lnTo>
                <a:lnTo>
                  <a:pt x="116090" y="52197"/>
                </a:lnTo>
                <a:lnTo>
                  <a:pt x="114706" y="52197"/>
                </a:lnTo>
                <a:lnTo>
                  <a:pt x="115265" y="50927"/>
                </a:lnTo>
                <a:lnTo>
                  <a:pt x="115138" y="50927"/>
                </a:lnTo>
                <a:lnTo>
                  <a:pt x="113360" y="49657"/>
                </a:lnTo>
                <a:lnTo>
                  <a:pt x="114579" y="48387"/>
                </a:lnTo>
                <a:lnTo>
                  <a:pt x="115227" y="48387"/>
                </a:lnTo>
                <a:lnTo>
                  <a:pt x="117652" y="50927"/>
                </a:lnTo>
                <a:lnTo>
                  <a:pt x="117652" y="39878"/>
                </a:lnTo>
                <a:lnTo>
                  <a:pt x="114325" y="36957"/>
                </a:lnTo>
                <a:lnTo>
                  <a:pt x="109499" y="33147"/>
                </a:lnTo>
                <a:lnTo>
                  <a:pt x="109232" y="30607"/>
                </a:lnTo>
                <a:lnTo>
                  <a:pt x="104965" y="29286"/>
                </a:lnTo>
                <a:lnTo>
                  <a:pt x="105105" y="29286"/>
                </a:lnTo>
                <a:lnTo>
                  <a:pt x="103111" y="26797"/>
                </a:lnTo>
                <a:lnTo>
                  <a:pt x="101066" y="25527"/>
                </a:lnTo>
                <a:lnTo>
                  <a:pt x="99110" y="22987"/>
                </a:lnTo>
                <a:lnTo>
                  <a:pt x="97205" y="22987"/>
                </a:lnTo>
                <a:lnTo>
                  <a:pt x="95211" y="20447"/>
                </a:lnTo>
                <a:lnTo>
                  <a:pt x="92303" y="17907"/>
                </a:lnTo>
                <a:lnTo>
                  <a:pt x="89776" y="15367"/>
                </a:lnTo>
                <a:lnTo>
                  <a:pt x="88265" y="14097"/>
                </a:lnTo>
                <a:lnTo>
                  <a:pt x="87439" y="15367"/>
                </a:lnTo>
                <a:lnTo>
                  <a:pt x="85877" y="14097"/>
                </a:lnTo>
                <a:lnTo>
                  <a:pt x="82270" y="14097"/>
                </a:lnTo>
                <a:lnTo>
                  <a:pt x="81534" y="12827"/>
                </a:lnTo>
                <a:lnTo>
                  <a:pt x="81013" y="14097"/>
                </a:lnTo>
                <a:lnTo>
                  <a:pt x="80276" y="12827"/>
                </a:lnTo>
                <a:lnTo>
                  <a:pt x="81534" y="12827"/>
                </a:lnTo>
                <a:lnTo>
                  <a:pt x="84620" y="12827"/>
                </a:lnTo>
                <a:lnTo>
                  <a:pt x="83058" y="10287"/>
                </a:lnTo>
                <a:lnTo>
                  <a:pt x="79971" y="11557"/>
                </a:lnTo>
                <a:lnTo>
                  <a:pt x="78841" y="11557"/>
                </a:lnTo>
                <a:lnTo>
                  <a:pt x="77889" y="11557"/>
                </a:lnTo>
                <a:lnTo>
                  <a:pt x="78193" y="12827"/>
                </a:lnTo>
                <a:lnTo>
                  <a:pt x="79057" y="12827"/>
                </a:lnTo>
                <a:lnTo>
                  <a:pt x="77533" y="14097"/>
                </a:lnTo>
                <a:lnTo>
                  <a:pt x="79362" y="12827"/>
                </a:lnTo>
                <a:lnTo>
                  <a:pt x="81318" y="16637"/>
                </a:lnTo>
                <a:lnTo>
                  <a:pt x="81711" y="16637"/>
                </a:lnTo>
                <a:lnTo>
                  <a:pt x="83185" y="17907"/>
                </a:lnTo>
                <a:lnTo>
                  <a:pt x="82143" y="15367"/>
                </a:lnTo>
                <a:lnTo>
                  <a:pt x="84226" y="17907"/>
                </a:lnTo>
                <a:lnTo>
                  <a:pt x="83185" y="17907"/>
                </a:lnTo>
                <a:lnTo>
                  <a:pt x="82664" y="17907"/>
                </a:lnTo>
                <a:lnTo>
                  <a:pt x="83185" y="19177"/>
                </a:lnTo>
                <a:lnTo>
                  <a:pt x="85051" y="20447"/>
                </a:lnTo>
                <a:lnTo>
                  <a:pt x="88874" y="21717"/>
                </a:lnTo>
                <a:lnTo>
                  <a:pt x="90043" y="24257"/>
                </a:lnTo>
                <a:lnTo>
                  <a:pt x="91935" y="25527"/>
                </a:lnTo>
                <a:lnTo>
                  <a:pt x="93929" y="26797"/>
                </a:lnTo>
                <a:lnTo>
                  <a:pt x="95986" y="26797"/>
                </a:lnTo>
                <a:lnTo>
                  <a:pt x="97332" y="28067"/>
                </a:lnTo>
                <a:lnTo>
                  <a:pt x="94780" y="28067"/>
                </a:lnTo>
                <a:lnTo>
                  <a:pt x="96558" y="29286"/>
                </a:lnTo>
                <a:lnTo>
                  <a:pt x="95516" y="29286"/>
                </a:lnTo>
                <a:lnTo>
                  <a:pt x="98031" y="33147"/>
                </a:lnTo>
                <a:lnTo>
                  <a:pt x="98031" y="30607"/>
                </a:lnTo>
                <a:lnTo>
                  <a:pt x="99872" y="33147"/>
                </a:lnTo>
                <a:lnTo>
                  <a:pt x="101892" y="34417"/>
                </a:lnTo>
                <a:lnTo>
                  <a:pt x="104063" y="36957"/>
                </a:lnTo>
                <a:lnTo>
                  <a:pt x="102654" y="36957"/>
                </a:lnTo>
                <a:lnTo>
                  <a:pt x="102628" y="38227"/>
                </a:lnTo>
                <a:lnTo>
                  <a:pt x="104648" y="38227"/>
                </a:lnTo>
                <a:lnTo>
                  <a:pt x="106299" y="39497"/>
                </a:lnTo>
                <a:lnTo>
                  <a:pt x="107454" y="40665"/>
                </a:lnTo>
                <a:lnTo>
                  <a:pt x="107645" y="40665"/>
                </a:lnTo>
                <a:lnTo>
                  <a:pt x="108318" y="39497"/>
                </a:lnTo>
                <a:lnTo>
                  <a:pt x="107759" y="39497"/>
                </a:lnTo>
                <a:lnTo>
                  <a:pt x="108673" y="38227"/>
                </a:lnTo>
                <a:lnTo>
                  <a:pt x="109791" y="38227"/>
                </a:lnTo>
                <a:lnTo>
                  <a:pt x="110083" y="39255"/>
                </a:lnTo>
                <a:lnTo>
                  <a:pt x="109994" y="39941"/>
                </a:lnTo>
                <a:lnTo>
                  <a:pt x="109740" y="40665"/>
                </a:lnTo>
                <a:lnTo>
                  <a:pt x="108280" y="42037"/>
                </a:lnTo>
                <a:lnTo>
                  <a:pt x="107784" y="42037"/>
                </a:lnTo>
                <a:lnTo>
                  <a:pt x="107454" y="40665"/>
                </a:lnTo>
                <a:lnTo>
                  <a:pt x="106807" y="42037"/>
                </a:lnTo>
                <a:lnTo>
                  <a:pt x="107759" y="42037"/>
                </a:lnTo>
                <a:lnTo>
                  <a:pt x="108064" y="43307"/>
                </a:lnTo>
                <a:lnTo>
                  <a:pt x="109715" y="43307"/>
                </a:lnTo>
                <a:lnTo>
                  <a:pt x="108864" y="42570"/>
                </a:lnTo>
                <a:lnTo>
                  <a:pt x="110451" y="43307"/>
                </a:lnTo>
                <a:lnTo>
                  <a:pt x="108991" y="45732"/>
                </a:lnTo>
                <a:lnTo>
                  <a:pt x="108178" y="45732"/>
                </a:lnTo>
                <a:lnTo>
                  <a:pt x="107810" y="45732"/>
                </a:lnTo>
                <a:lnTo>
                  <a:pt x="107721" y="46609"/>
                </a:lnTo>
                <a:lnTo>
                  <a:pt x="107632" y="47523"/>
                </a:lnTo>
                <a:lnTo>
                  <a:pt x="107543" y="48387"/>
                </a:lnTo>
                <a:lnTo>
                  <a:pt x="109105" y="49657"/>
                </a:lnTo>
                <a:lnTo>
                  <a:pt x="109143" y="48920"/>
                </a:lnTo>
                <a:lnTo>
                  <a:pt x="109232" y="47091"/>
                </a:lnTo>
                <a:lnTo>
                  <a:pt x="109359" y="47091"/>
                </a:lnTo>
                <a:lnTo>
                  <a:pt x="111074" y="47091"/>
                </a:lnTo>
                <a:lnTo>
                  <a:pt x="110223" y="48920"/>
                </a:lnTo>
                <a:lnTo>
                  <a:pt x="110578" y="49657"/>
                </a:lnTo>
                <a:lnTo>
                  <a:pt x="109880" y="49657"/>
                </a:lnTo>
                <a:lnTo>
                  <a:pt x="111226" y="50927"/>
                </a:lnTo>
                <a:lnTo>
                  <a:pt x="111633" y="50927"/>
                </a:lnTo>
                <a:lnTo>
                  <a:pt x="111836" y="49657"/>
                </a:lnTo>
                <a:lnTo>
                  <a:pt x="111721" y="48920"/>
                </a:lnTo>
                <a:lnTo>
                  <a:pt x="111633" y="48387"/>
                </a:lnTo>
                <a:lnTo>
                  <a:pt x="113233" y="48387"/>
                </a:lnTo>
                <a:lnTo>
                  <a:pt x="112229" y="49657"/>
                </a:lnTo>
                <a:lnTo>
                  <a:pt x="113969" y="50927"/>
                </a:lnTo>
                <a:lnTo>
                  <a:pt x="112966" y="50927"/>
                </a:lnTo>
                <a:lnTo>
                  <a:pt x="114185" y="53467"/>
                </a:lnTo>
                <a:lnTo>
                  <a:pt x="114579" y="53467"/>
                </a:lnTo>
                <a:lnTo>
                  <a:pt x="120256" y="53467"/>
                </a:lnTo>
                <a:lnTo>
                  <a:pt x="115697" y="56007"/>
                </a:lnTo>
                <a:lnTo>
                  <a:pt x="118910" y="56007"/>
                </a:lnTo>
                <a:lnTo>
                  <a:pt x="122605" y="56007"/>
                </a:lnTo>
                <a:lnTo>
                  <a:pt x="124002" y="56007"/>
                </a:lnTo>
                <a:lnTo>
                  <a:pt x="133680" y="56007"/>
                </a:lnTo>
                <a:close/>
              </a:path>
              <a:path w="187325" h="438784">
                <a:moveTo>
                  <a:pt x="136194" y="339217"/>
                </a:moveTo>
                <a:lnTo>
                  <a:pt x="136017" y="337947"/>
                </a:lnTo>
                <a:lnTo>
                  <a:pt x="135763" y="337947"/>
                </a:lnTo>
                <a:lnTo>
                  <a:pt x="133934" y="339217"/>
                </a:lnTo>
                <a:lnTo>
                  <a:pt x="136194" y="339217"/>
                </a:lnTo>
                <a:close/>
              </a:path>
              <a:path w="187325" h="438784">
                <a:moveTo>
                  <a:pt x="136499" y="81407"/>
                </a:moveTo>
                <a:lnTo>
                  <a:pt x="135674" y="81407"/>
                </a:lnTo>
                <a:lnTo>
                  <a:pt x="135674" y="82677"/>
                </a:lnTo>
                <a:lnTo>
                  <a:pt x="136499" y="81407"/>
                </a:lnTo>
                <a:close/>
              </a:path>
              <a:path w="187325" h="438784">
                <a:moveTo>
                  <a:pt x="141401" y="87757"/>
                </a:moveTo>
                <a:lnTo>
                  <a:pt x="139928" y="86487"/>
                </a:lnTo>
                <a:lnTo>
                  <a:pt x="139928" y="87757"/>
                </a:lnTo>
                <a:lnTo>
                  <a:pt x="141401" y="87757"/>
                </a:lnTo>
                <a:close/>
              </a:path>
              <a:path w="187325" h="438784">
                <a:moveTo>
                  <a:pt x="144665" y="96647"/>
                </a:moveTo>
                <a:lnTo>
                  <a:pt x="144602" y="96075"/>
                </a:lnTo>
                <a:lnTo>
                  <a:pt x="144221" y="96647"/>
                </a:lnTo>
                <a:lnTo>
                  <a:pt x="144665" y="96647"/>
                </a:lnTo>
                <a:close/>
              </a:path>
              <a:path w="187325" h="438784">
                <a:moveTo>
                  <a:pt x="146291" y="75349"/>
                </a:moveTo>
                <a:lnTo>
                  <a:pt x="144056" y="73787"/>
                </a:lnTo>
                <a:lnTo>
                  <a:pt x="143687" y="72517"/>
                </a:lnTo>
                <a:lnTo>
                  <a:pt x="143319" y="71247"/>
                </a:lnTo>
                <a:lnTo>
                  <a:pt x="142303" y="68707"/>
                </a:lnTo>
                <a:lnTo>
                  <a:pt x="141020" y="67437"/>
                </a:lnTo>
                <a:lnTo>
                  <a:pt x="138849" y="66167"/>
                </a:lnTo>
                <a:lnTo>
                  <a:pt x="138455" y="64897"/>
                </a:lnTo>
                <a:lnTo>
                  <a:pt x="136283" y="63627"/>
                </a:lnTo>
                <a:lnTo>
                  <a:pt x="135813" y="63627"/>
                </a:lnTo>
                <a:lnTo>
                  <a:pt x="135724" y="62357"/>
                </a:lnTo>
                <a:lnTo>
                  <a:pt x="136017" y="62357"/>
                </a:lnTo>
                <a:lnTo>
                  <a:pt x="134289" y="59817"/>
                </a:lnTo>
                <a:lnTo>
                  <a:pt x="133883" y="57277"/>
                </a:lnTo>
                <a:lnTo>
                  <a:pt x="124472" y="57277"/>
                </a:lnTo>
                <a:lnTo>
                  <a:pt x="122948" y="57277"/>
                </a:lnTo>
                <a:lnTo>
                  <a:pt x="124472" y="58547"/>
                </a:lnTo>
                <a:lnTo>
                  <a:pt x="122262" y="58547"/>
                </a:lnTo>
                <a:lnTo>
                  <a:pt x="121132" y="58547"/>
                </a:lnTo>
                <a:lnTo>
                  <a:pt x="121132" y="61087"/>
                </a:lnTo>
                <a:lnTo>
                  <a:pt x="121526" y="62357"/>
                </a:lnTo>
                <a:lnTo>
                  <a:pt x="121526" y="63627"/>
                </a:lnTo>
                <a:lnTo>
                  <a:pt x="122809" y="64846"/>
                </a:lnTo>
                <a:lnTo>
                  <a:pt x="123253" y="64897"/>
                </a:lnTo>
                <a:lnTo>
                  <a:pt x="122783" y="63627"/>
                </a:lnTo>
                <a:lnTo>
                  <a:pt x="122605" y="63627"/>
                </a:lnTo>
                <a:lnTo>
                  <a:pt x="122720" y="64338"/>
                </a:lnTo>
                <a:lnTo>
                  <a:pt x="122212" y="62357"/>
                </a:lnTo>
                <a:lnTo>
                  <a:pt x="123520" y="63627"/>
                </a:lnTo>
                <a:lnTo>
                  <a:pt x="124650" y="63627"/>
                </a:lnTo>
                <a:lnTo>
                  <a:pt x="126466" y="66167"/>
                </a:lnTo>
                <a:lnTo>
                  <a:pt x="126212" y="67437"/>
                </a:lnTo>
                <a:lnTo>
                  <a:pt x="123952" y="67437"/>
                </a:lnTo>
                <a:lnTo>
                  <a:pt x="124955" y="68707"/>
                </a:lnTo>
                <a:lnTo>
                  <a:pt x="125730" y="68707"/>
                </a:lnTo>
                <a:lnTo>
                  <a:pt x="127038" y="67437"/>
                </a:lnTo>
                <a:lnTo>
                  <a:pt x="127990" y="67437"/>
                </a:lnTo>
                <a:lnTo>
                  <a:pt x="128816" y="68707"/>
                </a:lnTo>
                <a:lnTo>
                  <a:pt x="128524" y="69748"/>
                </a:lnTo>
                <a:lnTo>
                  <a:pt x="128739" y="69926"/>
                </a:lnTo>
                <a:lnTo>
                  <a:pt x="128524" y="69748"/>
                </a:lnTo>
                <a:lnTo>
                  <a:pt x="128485" y="69926"/>
                </a:lnTo>
                <a:lnTo>
                  <a:pt x="125831" y="69926"/>
                </a:lnTo>
                <a:lnTo>
                  <a:pt x="127508" y="71247"/>
                </a:lnTo>
                <a:lnTo>
                  <a:pt x="128638" y="71247"/>
                </a:lnTo>
                <a:lnTo>
                  <a:pt x="128689" y="72517"/>
                </a:lnTo>
                <a:lnTo>
                  <a:pt x="129247" y="73787"/>
                </a:lnTo>
                <a:lnTo>
                  <a:pt x="130111" y="75057"/>
                </a:lnTo>
                <a:lnTo>
                  <a:pt x="130632" y="75057"/>
                </a:lnTo>
                <a:lnTo>
                  <a:pt x="130632" y="73787"/>
                </a:lnTo>
                <a:lnTo>
                  <a:pt x="131114" y="72517"/>
                </a:lnTo>
                <a:lnTo>
                  <a:pt x="132372" y="75057"/>
                </a:lnTo>
                <a:lnTo>
                  <a:pt x="132092" y="75349"/>
                </a:lnTo>
                <a:lnTo>
                  <a:pt x="146291" y="75349"/>
                </a:lnTo>
                <a:close/>
              </a:path>
              <a:path w="187325" h="438784">
                <a:moveTo>
                  <a:pt x="156603" y="90297"/>
                </a:moveTo>
                <a:lnTo>
                  <a:pt x="155486" y="89027"/>
                </a:lnTo>
                <a:lnTo>
                  <a:pt x="152133" y="85217"/>
                </a:lnTo>
                <a:lnTo>
                  <a:pt x="151257" y="82677"/>
                </a:lnTo>
                <a:lnTo>
                  <a:pt x="149529" y="77597"/>
                </a:lnTo>
                <a:lnTo>
                  <a:pt x="146291" y="75349"/>
                </a:lnTo>
                <a:lnTo>
                  <a:pt x="139801" y="75793"/>
                </a:lnTo>
                <a:lnTo>
                  <a:pt x="139801" y="83947"/>
                </a:lnTo>
                <a:lnTo>
                  <a:pt x="138684" y="83426"/>
                </a:lnTo>
                <a:lnTo>
                  <a:pt x="139153" y="82677"/>
                </a:lnTo>
                <a:lnTo>
                  <a:pt x="139268" y="82918"/>
                </a:lnTo>
                <a:lnTo>
                  <a:pt x="139801" y="83947"/>
                </a:lnTo>
                <a:lnTo>
                  <a:pt x="139801" y="75793"/>
                </a:lnTo>
                <a:lnTo>
                  <a:pt x="133515" y="76200"/>
                </a:lnTo>
                <a:lnTo>
                  <a:pt x="133807" y="76327"/>
                </a:lnTo>
                <a:lnTo>
                  <a:pt x="134366" y="77597"/>
                </a:lnTo>
                <a:lnTo>
                  <a:pt x="134366" y="78867"/>
                </a:lnTo>
                <a:lnTo>
                  <a:pt x="135547" y="78867"/>
                </a:lnTo>
                <a:lnTo>
                  <a:pt x="133896" y="80137"/>
                </a:lnTo>
                <a:lnTo>
                  <a:pt x="137109" y="80137"/>
                </a:lnTo>
                <a:lnTo>
                  <a:pt x="137109" y="81407"/>
                </a:lnTo>
                <a:lnTo>
                  <a:pt x="136499" y="81407"/>
                </a:lnTo>
                <a:lnTo>
                  <a:pt x="137604" y="82918"/>
                </a:lnTo>
                <a:lnTo>
                  <a:pt x="137109" y="82677"/>
                </a:lnTo>
                <a:lnTo>
                  <a:pt x="136982" y="82918"/>
                </a:lnTo>
                <a:lnTo>
                  <a:pt x="136461" y="83947"/>
                </a:lnTo>
                <a:lnTo>
                  <a:pt x="138099" y="83947"/>
                </a:lnTo>
                <a:lnTo>
                  <a:pt x="136982" y="86487"/>
                </a:lnTo>
                <a:lnTo>
                  <a:pt x="138760" y="86487"/>
                </a:lnTo>
                <a:lnTo>
                  <a:pt x="138366" y="85217"/>
                </a:lnTo>
                <a:lnTo>
                  <a:pt x="139750" y="86487"/>
                </a:lnTo>
                <a:lnTo>
                  <a:pt x="139928" y="86487"/>
                </a:lnTo>
                <a:lnTo>
                  <a:pt x="140576" y="86487"/>
                </a:lnTo>
                <a:lnTo>
                  <a:pt x="141401" y="87757"/>
                </a:lnTo>
                <a:lnTo>
                  <a:pt x="142138" y="87757"/>
                </a:lnTo>
                <a:lnTo>
                  <a:pt x="142328" y="87858"/>
                </a:lnTo>
                <a:lnTo>
                  <a:pt x="142062" y="89027"/>
                </a:lnTo>
                <a:lnTo>
                  <a:pt x="142621" y="90297"/>
                </a:lnTo>
                <a:lnTo>
                  <a:pt x="143268" y="91554"/>
                </a:lnTo>
                <a:lnTo>
                  <a:pt x="142379" y="87896"/>
                </a:lnTo>
                <a:lnTo>
                  <a:pt x="144576" y="89027"/>
                </a:lnTo>
                <a:lnTo>
                  <a:pt x="143891" y="90297"/>
                </a:lnTo>
                <a:lnTo>
                  <a:pt x="143268" y="91554"/>
                </a:lnTo>
                <a:lnTo>
                  <a:pt x="144881" y="89027"/>
                </a:lnTo>
                <a:lnTo>
                  <a:pt x="145643" y="90297"/>
                </a:lnTo>
                <a:lnTo>
                  <a:pt x="146354" y="90297"/>
                </a:lnTo>
                <a:lnTo>
                  <a:pt x="148437" y="90297"/>
                </a:lnTo>
                <a:lnTo>
                  <a:pt x="149606" y="90297"/>
                </a:lnTo>
                <a:lnTo>
                  <a:pt x="156603" y="90297"/>
                </a:lnTo>
                <a:close/>
              </a:path>
              <a:path w="187325" h="438784">
                <a:moveTo>
                  <a:pt x="159207" y="95377"/>
                </a:moveTo>
                <a:lnTo>
                  <a:pt x="158546" y="94107"/>
                </a:lnTo>
                <a:lnTo>
                  <a:pt x="157251" y="92837"/>
                </a:lnTo>
                <a:lnTo>
                  <a:pt x="156387" y="91998"/>
                </a:lnTo>
                <a:lnTo>
                  <a:pt x="155956" y="91554"/>
                </a:lnTo>
                <a:lnTo>
                  <a:pt x="150101" y="91554"/>
                </a:lnTo>
                <a:lnTo>
                  <a:pt x="150609" y="92837"/>
                </a:lnTo>
                <a:lnTo>
                  <a:pt x="149504" y="91554"/>
                </a:lnTo>
                <a:lnTo>
                  <a:pt x="147840" y="91554"/>
                </a:lnTo>
                <a:lnTo>
                  <a:pt x="148564" y="92837"/>
                </a:lnTo>
                <a:lnTo>
                  <a:pt x="147701" y="94107"/>
                </a:lnTo>
                <a:lnTo>
                  <a:pt x="144360" y="90297"/>
                </a:lnTo>
                <a:lnTo>
                  <a:pt x="143751" y="92837"/>
                </a:lnTo>
                <a:lnTo>
                  <a:pt x="144881" y="94107"/>
                </a:lnTo>
                <a:lnTo>
                  <a:pt x="144399" y="94107"/>
                </a:lnTo>
                <a:lnTo>
                  <a:pt x="144526" y="95377"/>
                </a:lnTo>
                <a:lnTo>
                  <a:pt x="145046" y="95377"/>
                </a:lnTo>
                <a:lnTo>
                  <a:pt x="159207" y="95377"/>
                </a:lnTo>
                <a:close/>
              </a:path>
              <a:path w="187325" h="438784">
                <a:moveTo>
                  <a:pt x="160210" y="282067"/>
                </a:moveTo>
                <a:lnTo>
                  <a:pt x="159512" y="282067"/>
                </a:lnTo>
                <a:lnTo>
                  <a:pt x="160121" y="282524"/>
                </a:lnTo>
                <a:lnTo>
                  <a:pt x="160210" y="282067"/>
                </a:lnTo>
                <a:close/>
              </a:path>
              <a:path w="187325" h="438784">
                <a:moveTo>
                  <a:pt x="164122" y="306425"/>
                </a:moveTo>
                <a:lnTo>
                  <a:pt x="155270" y="306425"/>
                </a:lnTo>
                <a:lnTo>
                  <a:pt x="154965" y="306425"/>
                </a:lnTo>
                <a:lnTo>
                  <a:pt x="153428" y="307467"/>
                </a:lnTo>
                <a:lnTo>
                  <a:pt x="153377" y="306425"/>
                </a:lnTo>
                <a:lnTo>
                  <a:pt x="152857" y="308737"/>
                </a:lnTo>
                <a:lnTo>
                  <a:pt x="152857" y="310007"/>
                </a:lnTo>
                <a:lnTo>
                  <a:pt x="153428" y="312547"/>
                </a:lnTo>
                <a:lnTo>
                  <a:pt x="152742" y="313817"/>
                </a:lnTo>
                <a:lnTo>
                  <a:pt x="152209" y="315087"/>
                </a:lnTo>
                <a:lnTo>
                  <a:pt x="151828" y="315087"/>
                </a:lnTo>
                <a:lnTo>
                  <a:pt x="150304" y="316357"/>
                </a:lnTo>
                <a:lnTo>
                  <a:pt x="151041" y="315087"/>
                </a:lnTo>
                <a:lnTo>
                  <a:pt x="148831" y="316357"/>
                </a:lnTo>
                <a:lnTo>
                  <a:pt x="148831" y="315087"/>
                </a:lnTo>
                <a:lnTo>
                  <a:pt x="147955" y="316357"/>
                </a:lnTo>
                <a:lnTo>
                  <a:pt x="146723" y="318897"/>
                </a:lnTo>
                <a:lnTo>
                  <a:pt x="145135" y="320167"/>
                </a:lnTo>
                <a:lnTo>
                  <a:pt x="147434" y="320167"/>
                </a:lnTo>
                <a:lnTo>
                  <a:pt x="144614" y="323773"/>
                </a:lnTo>
                <a:lnTo>
                  <a:pt x="144487" y="323672"/>
                </a:lnTo>
                <a:lnTo>
                  <a:pt x="144360" y="323938"/>
                </a:lnTo>
                <a:lnTo>
                  <a:pt x="145529" y="324408"/>
                </a:lnTo>
                <a:lnTo>
                  <a:pt x="144907" y="323977"/>
                </a:lnTo>
                <a:lnTo>
                  <a:pt x="145872" y="323977"/>
                </a:lnTo>
                <a:lnTo>
                  <a:pt x="144881" y="326517"/>
                </a:lnTo>
                <a:lnTo>
                  <a:pt x="144094" y="323977"/>
                </a:lnTo>
                <a:lnTo>
                  <a:pt x="143319" y="325247"/>
                </a:lnTo>
                <a:lnTo>
                  <a:pt x="142290" y="327787"/>
                </a:lnTo>
                <a:lnTo>
                  <a:pt x="141071" y="329057"/>
                </a:lnTo>
                <a:lnTo>
                  <a:pt x="139674" y="331597"/>
                </a:lnTo>
                <a:lnTo>
                  <a:pt x="139446" y="331597"/>
                </a:lnTo>
                <a:lnTo>
                  <a:pt x="138671" y="334137"/>
                </a:lnTo>
                <a:lnTo>
                  <a:pt x="136194" y="336677"/>
                </a:lnTo>
                <a:lnTo>
                  <a:pt x="136194" y="339217"/>
                </a:lnTo>
                <a:lnTo>
                  <a:pt x="137198" y="339217"/>
                </a:lnTo>
                <a:lnTo>
                  <a:pt x="134848" y="341757"/>
                </a:lnTo>
                <a:lnTo>
                  <a:pt x="134543" y="340487"/>
                </a:lnTo>
                <a:lnTo>
                  <a:pt x="134239" y="341757"/>
                </a:lnTo>
                <a:lnTo>
                  <a:pt x="131902" y="341757"/>
                </a:lnTo>
                <a:lnTo>
                  <a:pt x="131902" y="344297"/>
                </a:lnTo>
                <a:lnTo>
                  <a:pt x="131635" y="344297"/>
                </a:lnTo>
                <a:lnTo>
                  <a:pt x="131635" y="343027"/>
                </a:lnTo>
                <a:lnTo>
                  <a:pt x="130556" y="345567"/>
                </a:lnTo>
                <a:lnTo>
                  <a:pt x="129832" y="346837"/>
                </a:lnTo>
                <a:lnTo>
                  <a:pt x="129463" y="348107"/>
                </a:lnTo>
                <a:lnTo>
                  <a:pt x="128854" y="348107"/>
                </a:lnTo>
                <a:lnTo>
                  <a:pt x="128854" y="346837"/>
                </a:lnTo>
                <a:lnTo>
                  <a:pt x="127419" y="348107"/>
                </a:lnTo>
                <a:lnTo>
                  <a:pt x="128816" y="349377"/>
                </a:lnTo>
                <a:lnTo>
                  <a:pt x="127419" y="350647"/>
                </a:lnTo>
                <a:lnTo>
                  <a:pt x="126161" y="350647"/>
                </a:lnTo>
                <a:lnTo>
                  <a:pt x="126212" y="351917"/>
                </a:lnTo>
                <a:lnTo>
                  <a:pt x="124650" y="353187"/>
                </a:lnTo>
                <a:lnTo>
                  <a:pt x="124294" y="354457"/>
                </a:lnTo>
                <a:lnTo>
                  <a:pt x="122174" y="354457"/>
                </a:lnTo>
                <a:lnTo>
                  <a:pt x="117779" y="359537"/>
                </a:lnTo>
                <a:lnTo>
                  <a:pt x="113360" y="364617"/>
                </a:lnTo>
                <a:lnTo>
                  <a:pt x="108991" y="369697"/>
                </a:lnTo>
                <a:lnTo>
                  <a:pt x="104838" y="374738"/>
                </a:lnTo>
                <a:lnTo>
                  <a:pt x="102717" y="374738"/>
                </a:lnTo>
                <a:lnTo>
                  <a:pt x="102489" y="374942"/>
                </a:lnTo>
                <a:lnTo>
                  <a:pt x="101803" y="376047"/>
                </a:lnTo>
                <a:lnTo>
                  <a:pt x="101206" y="377317"/>
                </a:lnTo>
                <a:lnTo>
                  <a:pt x="99466" y="377317"/>
                </a:lnTo>
                <a:lnTo>
                  <a:pt x="99771" y="378587"/>
                </a:lnTo>
                <a:lnTo>
                  <a:pt x="99377" y="379857"/>
                </a:lnTo>
                <a:lnTo>
                  <a:pt x="96431" y="378587"/>
                </a:lnTo>
                <a:lnTo>
                  <a:pt x="97078" y="379857"/>
                </a:lnTo>
                <a:lnTo>
                  <a:pt x="95681" y="379857"/>
                </a:lnTo>
                <a:lnTo>
                  <a:pt x="95770" y="382397"/>
                </a:lnTo>
                <a:lnTo>
                  <a:pt x="93903" y="381127"/>
                </a:lnTo>
                <a:lnTo>
                  <a:pt x="93560" y="383667"/>
                </a:lnTo>
                <a:lnTo>
                  <a:pt x="93560" y="382397"/>
                </a:lnTo>
                <a:lnTo>
                  <a:pt x="91478" y="383667"/>
                </a:lnTo>
                <a:lnTo>
                  <a:pt x="91262" y="387477"/>
                </a:lnTo>
                <a:lnTo>
                  <a:pt x="89827" y="386207"/>
                </a:lnTo>
                <a:lnTo>
                  <a:pt x="88569" y="387477"/>
                </a:lnTo>
                <a:lnTo>
                  <a:pt x="87172" y="388747"/>
                </a:lnTo>
                <a:lnTo>
                  <a:pt x="87655" y="390017"/>
                </a:lnTo>
                <a:lnTo>
                  <a:pt x="86741" y="390017"/>
                </a:lnTo>
                <a:lnTo>
                  <a:pt x="86741" y="388747"/>
                </a:lnTo>
                <a:lnTo>
                  <a:pt x="81749" y="393827"/>
                </a:lnTo>
                <a:lnTo>
                  <a:pt x="75717" y="397637"/>
                </a:lnTo>
                <a:lnTo>
                  <a:pt x="71107" y="403034"/>
                </a:lnTo>
                <a:lnTo>
                  <a:pt x="71132" y="402831"/>
                </a:lnTo>
                <a:lnTo>
                  <a:pt x="71374" y="401447"/>
                </a:lnTo>
                <a:lnTo>
                  <a:pt x="68935" y="405257"/>
                </a:lnTo>
                <a:lnTo>
                  <a:pt x="64084" y="403987"/>
                </a:lnTo>
                <a:lnTo>
                  <a:pt x="63119" y="407797"/>
                </a:lnTo>
                <a:lnTo>
                  <a:pt x="62865" y="409067"/>
                </a:lnTo>
                <a:lnTo>
                  <a:pt x="60731" y="409067"/>
                </a:lnTo>
                <a:lnTo>
                  <a:pt x="60426" y="410337"/>
                </a:lnTo>
                <a:lnTo>
                  <a:pt x="57962" y="410337"/>
                </a:lnTo>
                <a:lnTo>
                  <a:pt x="57962" y="411607"/>
                </a:lnTo>
                <a:lnTo>
                  <a:pt x="57607" y="411607"/>
                </a:lnTo>
                <a:lnTo>
                  <a:pt x="57607" y="410337"/>
                </a:lnTo>
                <a:lnTo>
                  <a:pt x="55867" y="411607"/>
                </a:lnTo>
                <a:lnTo>
                  <a:pt x="54876" y="414147"/>
                </a:lnTo>
                <a:lnTo>
                  <a:pt x="53479" y="414147"/>
                </a:lnTo>
                <a:lnTo>
                  <a:pt x="46824" y="415417"/>
                </a:lnTo>
                <a:lnTo>
                  <a:pt x="40055" y="417957"/>
                </a:lnTo>
                <a:lnTo>
                  <a:pt x="33820" y="420497"/>
                </a:lnTo>
                <a:lnTo>
                  <a:pt x="27127" y="424307"/>
                </a:lnTo>
                <a:lnTo>
                  <a:pt x="27432" y="423037"/>
                </a:lnTo>
                <a:lnTo>
                  <a:pt x="26695" y="423037"/>
                </a:lnTo>
                <a:lnTo>
                  <a:pt x="20624" y="426847"/>
                </a:lnTo>
                <a:lnTo>
                  <a:pt x="11366" y="426847"/>
                </a:lnTo>
                <a:lnTo>
                  <a:pt x="5905" y="431927"/>
                </a:lnTo>
                <a:lnTo>
                  <a:pt x="2857" y="433197"/>
                </a:lnTo>
                <a:lnTo>
                  <a:pt x="889" y="434467"/>
                </a:lnTo>
                <a:lnTo>
                  <a:pt x="0" y="438277"/>
                </a:lnTo>
                <a:lnTo>
                  <a:pt x="35814" y="428117"/>
                </a:lnTo>
                <a:lnTo>
                  <a:pt x="39890" y="426847"/>
                </a:lnTo>
                <a:lnTo>
                  <a:pt x="44094" y="424307"/>
                </a:lnTo>
                <a:lnTo>
                  <a:pt x="48399" y="423037"/>
                </a:lnTo>
                <a:lnTo>
                  <a:pt x="59639" y="416687"/>
                </a:lnTo>
                <a:lnTo>
                  <a:pt x="70916" y="411607"/>
                </a:lnTo>
                <a:lnTo>
                  <a:pt x="81851" y="405257"/>
                </a:lnTo>
                <a:lnTo>
                  <a:pt x="84836" y="403034"/>
                </a:lnTo>
                <a:lnTo>
                  <a:pt x="92087" y="397637"/>
                </a:lnTo>
                <a:lnTo>
                  <a:pt x="91173" y="397637"/>
                </a:lnTo>
                <a:lnTo>
                  <a:pt x="91567" y="396367"/>
                </a:lnTo>
                <a:lnTo>
                  <a:pt x="92519" y="396367"/>
                </a:lnTo>
                <a:lnTo>
                  <a:pt x="92989" y="393827"/>
                </a:lnTo>
                <a:lnTo>
                  <a:pt x="93903" y="393827"/>
                </a:lnTo>
                <a:lnTo>
                  <a:pt x="94107" y="394652"/>
                </a:lnTo>
                <a:lnTo>
                  <a:pt x="95250" y="393827"/>
                </a:lnTo>
                <a:lnTo>
                  <a:pt x="98818" y="391287"/>
                </a:lnTo>
                <a:lnTo>
                  <a:pt x="100279" y="390017"/>
                </a:lnTo>
                <a:lnTo>
                  <a:pt x="103200" y="387477"/>
                </a:lnTo>
                <a:lnTo>
                  <a:pt x="107010" y="383667"/>
                </a:lnTo>
                <a:lnTo>
                  <a:pt x="108280" y="382397"/>
                </a:lnTo>
                <a:lnTo>
                  <a:pt x="107670" y="381127"/>
                </a:lnTo>
                <a:lnTo>
                  <a:pt x="110705" y="381127"/>
                </a:lnTo>
                <a:lnTo>
                  <a:pt x="109880" y="379857"/>
                </a:lnTo>
                <a:lnTo>
                  <a:pt x="110185" y="379857"/>
                </a:lnTo>
                <a:lnTo>
                  <a:pt x="111848" y="377317"/>
                </a:lnTo>
                <a:lnTo>
                  <a:pt x="114274" y="374738"/>
                </a:lnTo>
                <a:lnTo>
                  <a:pt x="117386" y="374738"/>
                </a:lnTo>
                <a:lnTo>
                  <a:pt x="126631" y="364617"/>
                </a:lnTo>
                <a:lnTo>
                  <a:pt x="135242" y="354457"/>
                </a:lnTo>
                <a:lnTo>
                  <a:pt x="140195" y="348107"/>
                </a:lnTo>
                <a:lnTo>
                  <a:pt x="143179" y="344297"/>
                </a:lnTo>
                <a:lnTo>
                  <a:pt x="160121" y="315087"/>
                </a:lnTo>
                <a:lnTo>
                  <a:pt x="162699" y="310007"/>
                </a:lnTo>
                <a:lnTo>
                  <a:pt x="163715" y="307467"/>
                </a:lnTo>
                <a:lnTo>
                  <a:pt x="164122" y="306425"/>
                </a:lnTo>
                <a:close/>
              </a:path>
              <a:path w="187325" h="438784">
                <a:moveTo>
                  <a:pt x="168148" y="256667"/>
                </a:moveTo>
                <a:lnTo>
                  <a:pt x="167462" y="255549"/>
                </a:lnTo>
                <a:lnTo>
                  <a:pt x="167525" y="256667"/>
                </a:lnTo>
                <a:lnTo>
                  <a:pt x="168148" y="256667"/>
                </a:lnTo>
                <a:close/>
              </a:path>
              <a:path w="187325" h="438784">
                <a:moveTo>
                  <a:pt x="171780" y="175336"/>
                </a:moveTo>
                <a:lnTo>
                  <a:pt x="171754" y="174853"/>
                </a:lnTo>
                <a:lnTo>
                  <a:pt x="171577" y="174117"/>
                </a:lnTo>
                <a:lnTo>
                  <a:pt x="171462" y="174853"/>
                </a:lnTo>
                <a:lnTo>
                  <a:pt x="171386" y="175336"/>
                </a:lnTo>
                <a:lnTo>
                  <a:pt x="171183" y="176657"/>
                </a:lnTo>
                <a:lnTo>
                  <a:pt x="171780" y="175336"/>
                </a:lnTo>
                <a:close/>
              </a:path>
              <a:path w="187325" h="438784">
                <a:moveTo>
                  <a:pt x="172758" y="176657"/>
                </a:moveTo>
                <a:lnTo>
                  <a:pt x="171970" y="175336"/>
                </a:lnTo>
                <a:lnTo>
                  <a:pt x="171970" y="177927"/>
                </a:lnTo>
                <a:lnTo>
                  <a:pt x="172758" y="177927"/>
                </a:lnTo>
                <a:lnTo>
                  <a:pt x="172275" y="176657"/>
                </a:lnTo>
                <a:lnTo>
                  <a:pt x="172758" y="176657"/>
                </a:lnTo>
                <a:close/>
              </a:path>
              <a:path w="187325" h="438784">
                <a:moveTo>
                  <a:pt x="172821" y="174853"/>
                </a:moveTo>
                <a:lnTo>
                  <a:pt x="172313" y="174117"/>
                </a:lnTo>
                <a:lnTo>
                  <a:pt x="171780" y="175336"/>
                </a:lnTo>
                <a:lnTo>
                  <a:pt x="171970" y="175336"/>
                </a:lnTo>
                <a:lnTo>
                  <a:pt x="172758" y="175336"/>
                </a:lnTo>
                <a:lnTo>
                  <a:pt x="172821" y="174853"/>
                </a:lnTo>
                <a:close/>
              </a:path>
              <a:path w="187325" h="438784">
                <a:moveTo>
                  <a:pt x="174104" y="130937"/>
                </a:moveTo>
                <a:lnTo>
                  <a:pt x="173812" y="129667"/>
                </a:lnTo>
                <a:lnTo>
                  <a:pt x="173443" y="129667"/>
                </a:lnTo>
                <a:lnTo>
                  <a:pt x="174104" y="130937"/>
                </a:lnTo>
                <a:close/>
              </a:path>
              <a:path w="187325" h="438784">
                <a:moveTo>
                  <a:pt x="175183" y="198081"/>
                </a:moveTo>
                <a:lnTo>
                  <a:pt x="174053" y="196977"/>
                </a:lnTo>
                <a:lnTo>
                  <a:pt x="173977" y="198081"/>
                </a:lnTo>
                <a:lnTo>
                  <a:pt x="173304" y="198081"/>
                </a:lnTo>
                <a:lnTo>
                  <a:pt x="173875" y="198589"/>
                </a:lnTo>
                <a:lnTo>
                  <a:pt x="174015" y="198081"/>
                </a:lnTo>
                <a:lnTo>
                  <a:pt x="175183" y="198081"/>
                </a:lnTo>
                <a:close/>
              </a:path>
              <a:path w="187325" h="438784">
                <a:moveTo>
                  <a:pt x="179832" y="148717"/>
                </a:moveTo>
                <a:lnTo>
                  <a:pt x="179743" y="147447"/>
                </a:lnTo>
                <a:lnTo>
                  <a:pt x="179260" y="147447"/>
                </a:lnTo>
                <a:lnTo>
                  <a:pt x="178917" y="146177"/>
                </a:lnTo>
                <a:lnTo>
                  <a:pt x="178435" y="147447"/>
                </a:lnTo>
                <a:lnTo>
                  <a:pt x="179260" y="143637"/>
                </a:lnTo>
                <a:lnTo>
                  <a:pt x="175742" y="138557"/>
                </a:lnTo>
                <a:lnTo>
                  <a:pt x="175742" y="134747"/>
                </a:lnTo>
                <a:lnTo>
                  <a:pt x="174104" y="136017"/>
                </a:lnTo>
                <a:lnTo>
                  <a:pt x="174053" y="134747"/>
                </a:lnTo>
                <a:lnTo>
                  <a:pt x="173964" y="132207"/>
                </a:lnTo>
                <a:lnTo>
                  <a:pt x="173050" y="130937"/>
                </a:lnTo>
                <a:lnTo>
                  <a:pt x="173443" y="129667"/>
                </a:lnTo>
                <a:lnTo>
                  <a:pt x="172783" y="128397"/>
                </a:lnTo>
                <a:lnTo>
                  <a:pt x="171894" y="125857"/>
                </a:lnTo>
                <a:lnTo>
                  <a:pt x="171450" y="123317"/>
                </a:lnTo>
                <a:lnTo>
                  <a:pt x="170624" y="120777"/>
                </a:lnTo>
                <a:lnTo>
                  <a:pt x="169405" y="120777"/>
                </a:lnTo>
                <a:lnTo>
                  <a:pt x="169062" y="119507"/>
                </a:lnTo>
                <a:lnTo>
                  <a:pt x="169976" y="118237"/>
                </a:lnTo>
                <a:lnTo>
                  <a:pt x="167754" y="115697"/>
                </a:lnTo>
                <a:lnTo>
                  <a:pt x="167601" y="114427"/>
                </a:lnTo>
                <a:lnTo>
                  <a:pt x="167449" y="113157"/>
                </a:lnTo>
                <a:lnTo>
                  <a:pt x="166497" y="114427"/>
                </a:lnTo>
                <a:lnTo>
                  <a:pt x="164414" y="113157"/>
                </a:lnTo>
                <a:lnTo>
                  <a:pt x="164414" y="110617"/>
                </a:lnTo>
                <a:lnTo>
                  <a:pt x="166281" y="110617"/>
                </a:lnTo>
                <a:lnTo>
                  <a:pt x="164630" y="108077"/>
                </a:lnTo>
                <a:lnTo>
                  <a:pt x="163182" y="104267"/>
                </a:lnTo>
                <a:lnTo>
                  <a:pt x="161937" y="101727"/>
                </a:lnTo>
                <a:lnTo>
                  <a:pt x="160540" y="97917"/>
                </a:lnTo>
                <a:lnTo>
                  <a:pt x="159575" y="96075"/>
                </a:lnTo>
                <a:lnTo>
                  <a:pt x="145491" y="96075"/>
                </a:lnTo>
                <a:lnTo>
                  <a:pt x="145872" y="96647"/>
                </a:lnTo>
                <a:lnTo>
                  <a:pt x="147701" y="96647"/>
                </a:lnTo>
                <a:lnTo>
                  <a:pt x="148005" y="97917"/>
                </a:lnTo>
                <a:lnTo>
                  <a:pt x="146875" y="97917"/>
                </a:lnTo>
                <a:lnTo>
                  <a:pt x="146913" y="99187"/>
                </a:lnTo>
                <a:lnTo>
                  <a:pt x="146177" y="99187"/>
                </a:lnTo>
                <a:lnTo>
                  <a:pt x="146177" y="100457"/>
                </a:lnTo>
                <a:lnTo>
                  <a:pt x="147523" y="99187"/>
                </a:lnTo>
                <a:lnTo>
                  <a:pt x="147523" y="100457"/>
                </a:lnTo>
                <a:lnTo>
                  <a:pt x="146875" y="100457"/>
                </a:lnTo>
                <a:lnTo>
                  <a:pt x="148742" y="105537"/>
                </a:lnTo>
                <a:lnTo>
                  <a:pt x="151638" y="109347"/>
                </a:lnTo>
                <a:lnTo>
                  <a:pt x="155562" y="113157"/>
                </a:lnTo>
                <a:lnTo>
                  <a:pt x="154774" y="114427"/>
                </a:lnTo>
                <a:lnTo>
                  <a:pt x="155295" y="115697"/>
                </a:lnTo>
                <a:lnTo>
                  <a:pt x="155422" y="116916"/>
                </a:lnTo>
                <a:lnTo>
                  <a:pt x="156552" y="118237"/>
                </a:lnTo>
                <a:lnTo>
                  <a:pt x="156946" y="118237"/>
                </a:lnTo>
                <a:lnTo>
                  <a:pt x="156248" y="120777"/>
                </a:lnTo>
                <a:lnTo>
                  <a:pt x="156083" y="122047"/>
                </a:lnTo>
                <a:lnTo>
                  <a:pt x="157822" y="123317"/>
                </a:lnTo>
                <a:lnTo>
                  <a:pt x="158940" y="124587"/>
                </a:lnTo>
                <a:lnTo>
                  <a:pt x="158254" y="124587"/>
                </a:lnTo>
                <a:lnTo>
                  <a:pt x="157899" y="125857"/>
                </a:lnTo>
                <a:lnTo>
                  <a:pt x="159766" y="125857"/>
                </a:lnTo>
                <a:lnTo>
                  <a:pt x="159245" y="127127"/>
                </a:lnTo>
                <a:lnTo>
                  <a:pt x="160121" y="127127"/>
                </a:lnTo>
                <a:lnTo>
                  <a:pt x="161201" y="128397"/>
                </a:lnTo>
                <a:lnTo>
                  <a:pt x="161505" y="130937"/>
                </a:lnTo>
                <a:lnTo>
                  <a:pt x="161112" y="130937"/>
                </a:lnTo>
                <a:lnTo>
                  <a:pt x="161112" y="133477"/>
                </a:lnTo>
                <a:lnTo>
                  <a:pt x="161734" y="136017"/>
                </a:lnTo>
                <a:lnTo>
                  <a:pt x="162979" y="137287"/>
                </a:lnTo>
                <a:lnTo>
                  <a:pt x="162979" y="136017"/>
                </a:lnTo>
                <a:lnTo>
                  <a:pt x="164160" y="136017"/>
                </a:lnTo>
                <a:lnTo>
                  <a:pt x="165239" y="137287"/>
                </a:lnTo>
                <a:lnTo>
                  <a:pt x="164719" y="137287"/>
                </a:lnTo>
                <a:lnTo>
                  <a:pt x="164503" y="138557"/>
                </a:lnTo>
                <a:lnTo>
                  <a:pt x="163766" y="137287"/>
                </a:lnTo>
                <a:lnTo>
                  <a:pt x="162814" y="141097"/>
                </a:lnTo>
                <a:lnTo>
                  <a:pt x="165506" y="144907"/>
                </a:lnTo>
                <a:lnTo>
                  <a:pt x="166065" y="148717"/>
                </a:lnTo>
                <a:lnTo>
                  <a:pt x="166636" y="148717"/>
                </a:lnTo>
                <a:lnTo>
                  <a:pt x="179832" y="148717"/>
                </a:lnTo>
                <a:close/>
              </a:path>
              <a:path w="187325" h="438784">
                <a:moveTo>
                  <a:pt x="184950" y="222377"/>
                </a:moveTo>
                <a:lnTo>
                  <a:pt x="184759" y="223024"/>
                </a:lnTo>
                <a:lnTo>
                  <a:pt x="184950" y="223647"/>
                </a:lnTo>
                <a:lnTo>
                  <a:pt x="184950" y="222377"/>
                </a:lnTo>
                <a:close/>
              </a:path>
              <a:path w="187325" h="438784">
                <a:moveTo>
                  <a:pt x="186207" y="216027"/>
                </a:moveTo>
                <a:lnTo>
                  <a:pt x="177139" y="216027"/>
                </a:lnTo>
                <a:lnTo>
                  <a:pt x="177139" y="264071"/>
                </a:lnTo>
                <a:lnTo>
                  <a:pt x="176187" y="263017"/>
                </a:lnTo>
                <a:lnTo>
                  <a:pt x="176657" y="263017"/>
                </a:lnTo>
                <a:lnTo>
                  <a:pt x="176568" y="261747"/>
                </a:lnTo>
                <a:lnTo>
                  <a:pt x="176466" y="260477"/>
                </a:lnTo>
                <a:lnTo>
                  <a:pt x="176390" y="259448"/>
                </a:lnTo>
                <a:lnTo>
                  <a:pt x="176364" y="259219"/>
                </a:lnTo>
                <a:lnTo>
                  <a:pt x="176491" y="259448"/>
                </a:lnTo>
                <a:lnTo>
                  <a:pt x="177139" y="264071"/>
                </a:lnTo>
                <a:lnTo>
                  <a:pt x="177139" y="216027"/>
                </a:lnTo>
                <a:lnTo>
                  <a:pt x="174231" y="216027"/>
                </a:lnTo>
                <a:lnTo>
                  <a:pt x="173837" y="216839"/>
                </a:lnTo>
                <a:lnTo>
                  <a:pt x="173532" y="216738"/>
                </a:lnTo>
                <a:lnTo>
                  <a:pt x="173659" y="217220"/>
                </a:lnTo>
                <a:lnTo>
                  <a:pt x="173799" y="217741"/>
                </a:lnTo>
                <a:lnTo>
                  <a:pt x="173926" y="217424"/>
                </a:lnTo>
                <a:lnTo>
                  <a:pt x="176834" y="218567"/>
                </a:lnTo>
                <a:lnTo>
                  <a:pt x="174840" y="219837"/>
                </a:lnTo>
                <a:lnTo>
                  <a:pt x="174269" y="221107"/>
                </a:lnTo>
                <a:lnTo>
                  <a:pt x="173710" y="219837"/>
                </a:lnTo>
                <a:lnTo>
                  <a:pt x="173494" y="219837"/>
                </a:lnTo>
                <a:lnTo>
                  <a:pt x="171665" y="221107"/>
                </a:lnTo>
                <a:lnTo>
                  <a:pt x="174625" y="223647"/>
                </a:lnTo>
                <a:lnTo>
                  <a:pt x="172529" y="224917"/>
                </a:lnTo>
                <a:lnTo>
                  <a:pt x="174269" y="224917"/>
                </a:lnTo>
                <a:lnTo>
                  <a:pt x="174663" y="226187"/>
                </a:lnTo>
                <a:lnTo>
                  <a:pt x="173875" y="227457"/>
                </a:lnTo>
                <a:lnTo>
                  <a:pt x="172796" y="229997"/>
                </a:lnTo>
                <a:lnTo>
                  <a:pt x="173228" y="231267"/>
                </a:lnTo>
                <a:lnTo>
                  <a:pt x="171970" y="231267"/>
                </a:lnTo>
                <a:lnTo>
                  <a:pt x="171577" y="232537"/>
                </a:lnTo>
                <a:lnTo>
                  <a:pt x="171678" y="233807"/>
                </a:lnTo>
                <a:lnTo>
                  <a:pt x="172275" y="235077"/>
                </a:lnTo>
                <a:lnTo>
                  <a:pt x="170929" y="236347"/>
                </a:lnTo>
                <a:lnTo>
                  <a:pt x="171107" y="238887"/>
                </a:lnTo>
                <a:lnTo>
                  <a:pt x="170141" y="241427"/>
                </a:lnTo>
                <a:lnTo>
                  <a:pt x="171538" y="242697"/>
                </a:lnTo>
                <a:lnTo>
                  <a:pt x="169024" y="243967"/>
                </a:lnTo>
                <a:lnTo>
                  <a:pt x="170459" y="243967"/>
                </a:lnTo>
                <a:lnTo>
                  <a:pt x="170281" y="245237"/>
                </a:lnTo>
                <a:lnTo>
                  <a:pt x="170713" y="245237"/>
                </a:lnTo>
                <a:lnTo>
                  <a:pt x="171716" y="246507"/>
                </a:lnTo>
                <a:lnTo>
                  <a:pt x="171716" y="247777"/>
                </a:lnTo>
                <a:lnTo>
                  <a:pt x="170535" y="246507"/>
                </a:lnTo>
                <a:lnTo>
                  <a:pt x="168935" y="246507"/>
                </a:lnTo>
                <a:lnTo>
                  <a:pt x="169760" y="249047"/>
                </a:lnTo>
                <a:lnTo>
                  <a:pt x="170103" y="249047"/>
                </a:lnTo>
                <a:lnTo>
                  <a:pt x="168719" y="250317"/>
                </a:lnTo>
                <a:lnTo>
                  <a:pt x="169621" y="250317"/>
                </a:lnTo>
                <a:lnTo>
                  <a:pt x="169545" y="252857"/>
                </a:lnTo>
                <a:lnTo>
                  <a:pt x="170192" y="251587"/>
                </a:lnTo>
                <a:lnTo>
                  <a:pt x="169887" y="254127"/>
                </a:lnTo>
                <a:lnTo>
                  <a:pt x="169672" y="255397"/>
                </a:lnTo>
                <a:lnTo>
                  <a:pt x="168465" y="254241"/>
                </a:lnTo>
                <a:lnTo>
                  <a:pt x="168414" y="260477"/>
                </a:lnTo>
                <a:lnTo>
                  <a:pt x="167741" y="260477"/>
                </a:lnTo>
                <a:lnTo>
                  <a:pt x="167690" y="259448"/>
                </a:lnTo>
                <a:lnTo>
                  <a:pt x="168414" y="260477"/>
                </a:lnTo>
                <a:lnTo>
                  <a:pt x="168414" y="254304"/>
                </a:lnTo>
                <a:lnTo>
                  <a:pt x="167373" y="255397"/>
                </a:lnTo>
                <a:lnTo>
                  <a:pt x="167462" y="255549"/>
                </a:lnTo>
                <a:lnTo>
                  <a:pt x="168275" y="256667"/>
                </a:lnTo>
                <a:lnTo>
                  <a:pt x="168148" y="256667"/>
                </a:lnTo>
                <a:lnTo>
                  <a:pt x="167805" y="257937"/>
                </a:lnTo>
                <a:lnTo>
                  <a:pt x="167601" y="257937"/>
                </a:lnTo>
                <a:lnTo>
                  <a:pt x="167665" y="259207"/>
                </a:lnTo>
                <a:lnTo>
                  <a:pt x="167487" y="257937"/>
                </a:lnTo>
                <a:lnTo>
                  <a:pt x="166636" y="257937"/>
                </a:lnTo>
                <a:lnTo>
                  <a:pt x="167513" y="259207"/>
                </a:lnTo>
                <a:lnTo>
                  <a:pt x="165849" y="259207"/>
                </a:lnTo>
                <a:lnTo>
                  <a:pt x="165900" y="259448"/>
                </a:lnTo>
                <a:lnTo>
                  <a:pt x="166458" y="261747"/>
                </a:lnTo>
                <a:lnTo>
                  <a:pt x="166852" y="261747"/>
                </a:lnTo>
                <a:lnTo>
                  <a:pt x="165366" y="264287"/>
                </a:lnTo>
                <a:lnTo>
                  <a:pt x="164630" y="268097"/>
                </a:lnTo>
                <a:lnTo>
                  <a:pt x="164630" y="271360"/>
                </a:lnTo>
                <a:lnTo>
                  <a:pt x="164325" y="271907"/>
                </a:lnTo>
                <a:lnTo>
                  <a:pt x="164985" y="273177"/>
                </a:lnTo>
                <a:lnTo>
                  <a:pt x="164325" y="273177"/>
                </a:lnTo>
                <a:lnTo>
                  <a:pt x="164414" y="274447"/>
                </a:lnTo>
                <a:lnTo>
                  <a:pt x="163372" y="274447"/>
                </a:lnTo>
                <a:lnTo>
                  <a:pt x="162852" y="275717"/>
                </a:lnTo>
                <a:lnTo>
                  <a:pt x="163715" y="275717"/>
                </a:lnTo>
                <a:lnTo>
                  <a:pt x="161505" y="276987"/>
                </a:lnTo>
                <a:lnTo>
                  <a:pt x="162814" y="280797"/>
                </a:lnTo>
                <a:lnTo>
                  <a:pt x="160680" y="284607"/>
                </a:lnTo>
                <a:lnTo>
                  <a:pt x="161201" y="283337"/>
                </a:lnTo>
                <a:lnTo>
                  <a:pt x="160121" y="282524"/>
                </a:lnTo>
                <a:lnTo>
                  <a:pt x="159727" y="284607"/>
                </a:lnTo>
                <a:lnTo>
                  <a:pt x="159588" y="287147"/>
                </a:lnTo>
                <a:lnTo>
                  <a:pt x="159702" y="288417"/>
                </a:lnTo>
                <a:lnTo>
                  <a:pt x="159816" y="289687"/>
                </a:lnTo>
                <a:lnTo>
                  <a:pt x="159029" y="289687"/>
                </a:lnTo>
                <a:lnTo>
                  <a:pt x="159029" y="288417"/>
                </a:lnTo>
                <a:lnTo>
                  <a:pt x="158305" y="289687"/>
                </a:lnTo>
                <a:lnTo>
                  <a:pt x="158127" y="290957"/>
                </a:lnTo>
                <a:lnTo>
                  <a:pt x="158508" y="293497"/>
                </a:lnTo>
                <a:lnTo>
                  <a:pt x="159512" y="292227"/>
                </a:lnTo>
                <a:lnTo>
                  <a:pt x="158508" y="292227"/>
                </a:lnTo>
                <a:lnTo>
                  <a:pt x="159816" y="290957"/>
                </a:lnTo>
                <a:lnTo>
                  <a:pt x="159816" y="293497"/>
                </a:lnTo>
                <a:lnTo>
                  <a:pt x="159207" y="294767"/>
                </a:lnTo>
                <a:lnTo>
                  <a:pt x="158991" y="294767"/>
                </a:lnTo>
                <a:lnTo>
                  <a:pt x="158203" y="296037"/>
                </a:lnTo>
                <a:lnTo>
                  <a:pt x="158864" y="296037"/>
                </a:lnTo>
                <a:lnTo>
                  <a:pt x="158203" y="297307"/>
                </a:lnTo>
                <a:lnTo>
                  <a:pt x="155994" y="297307"/>
                </a:lnTo>
                <a:lnTo>
                  <a:pt x="154647" y="299847"/>
                </a:lnTo>
                <a:lnTo>
                  <a:pt x="154990" y="301117"/>
                </a:lnTo>
                <a:lnTo>
                  <a:pt x="155384" y="301117"/>
                </a:lnTo>
                <a:lnTo>
                  <a:pt x="155206" y="302387"/>
                </a:lnTo>
                <a:lnTo>
                  <a:pt x="154305" y="301117"/>
                </a:lnTo>
                <a:lnTo>
                  <a:pt x="154000" y="302387"/>
                </a:lnTo>
                <a:lnTo>
                  <a:pt x="154901" y="306197"/>
                </a:lnTo>
                <a:lnTo>
                  <a:pt x="155295" y="306197"/>
                </a:lnTo>
                <a:lnTo>
                  <a:pt x="164223" y="306197"/>
                </a:lnTo>
                <a:lnTo>
                  <a:pt x="165735" y="302387"/>
                </a:lnTo>
                <a:lnTo>
                  <a:pt x="167259" y="298577"/>
                </a:lnTo>
                <a:lnTo>
                  <a:pt x="167767" y="297307"/>
                </a:lnTo>
                <a:lnTo>
                  <a:pt x="169964" y="290957"/>
                </a:lnTo>
                <a:lnTo>
                  <a:pt x="170395" y="289687"/>
                </a:lnTo>
                <a:lnTo>
                  <a:pt x="172148" y="284607"/>
                </a:lnTo>
                <a:lnTo>
                  <a:pt x="171145" y="282067"/>
                </a:lnTo>
                <a:lnTo>
                  <a:pt x="173139" y="278257"/>
                </a:lnTo>
                <a:lnTo>
                  <a:pt x="172402" y="274447"/>
                </a:lnTo>
                <a:lnTo>
                  <a:pt x="172974" y="274447"/>
                </a:lnTo>
                <a:lnTo>
                  <a:pt x="172923" y="271907"/>
                </a:lnTo>
                <a:lnTo>
                  <a:pt x="174142" y="271907"/>
                </a:lnTo>
                <a:lnTo>
                  <a:pt x="174726" y="270637"/>
                </a:lnTo>
                <a:lnTo>
                  <a:pt x="175882" y="268097"/>
                </a:lnTo>
                <a:lnTo>
                  <a:pt x="175183" y="268097"/>
                </a:lnTo>
                <a:lnTo>
                  <a:pt x="176047" y="266827"/>
                </a:lnTo>
                <a:lnTo>
                  <a:pt x="174701" y="266827"/>
                </a:lnTo>
                <a:lnTo>
                  <a:pt x="174015" y="265557"/>
                </a:lnTo>
                <a:lnTo>
                  <a:pt x="176923" y="265557"/>
                </a:lnTo>
                <a:lnTo>
                  <a:pt x="176923" y="264287"/>
                </a:lnTo>
                <a:lnTo>
                  <a:pt x="177177" y="264287"/>
                </a:lnTo>
                <a:lnTo>
                  <a:pt x="177355" y="264287"/>
                </a:lnTo>
                <a:lnTo>
                  <a:pt x="177292" y="264071"/>
                </a:lnTo>
                <a:lnTo>
                  <a:pt x="179654" y="259207"/>
                </a:lnTo>
                <a:lnTo>
                  <a:pt x="180416" y="255397"/>
                </a:lnTo>
                <a:lnTo>
                  <a:pt x="181178" y="251587"/>
                </a:lnTo>
                <a:lnTo>
                  <a:pt x="181190" y="247777"/>
                </a:lnTo>
                <a:lnTo>
                  <a:pt x="181216" y="242697"/>
                </a:lnTo>
                <a:lnTo>
                  <a:pt x="183083" y="235077"/>
                </a:lnTo>
                <a:lnTo>
                  <a:pt x="182130" y="235077"/>
                </a:lnTo>
                <a:lnTo>
                  <a:pt x="184302" y="233807"/>
                </a:lnTo>
                <a:lnTo>
                  <a:pt x="181952" y="232537"/>
                </a:lnTo>
                <a:lnTo>
                  <a:pt x="182867" y="231267"/>
                </a:lnTo>
                <a:lnTo>
                  <a:pt x="183476" y="231267"/>
                </a:lnTo>
                <a:lnTo>
                  <a:pt x="183476" y="232537"/>
                </a:lnTo>
                <a:lnTo>
                  <a:pt x="184696" y="228727"/>
                </a:lnTo>
                <a:lnTo>
                  <a:pt x="183781" y="226187"/>
                </a:lnTo>
                <a:lnTo>
                  <a:pt x="184759" y="223024"/>
                </a:lnTo>
                <a:lnTo>
                  <a:pt x="184137" y="221107"/>
                </a:lnTo>
                <a:lnTo>
                  <a:pt x="183730" y="219837"/>
                </a:lnTo>
                <a:lnTo>
                  <a:pt x="186207" y="216027"/>
                </a:lnTo>
                <a:close/>
              </a:path>
              <a:path w="187325" h="438784">
                <a:moveTo>
                  <a:pt x="187248" y="204597"/>
                </a:moveTo>
                <a:lnTo>
                  <a:pt x="185597" y="202057"/>
                </a:lnTo>
                <a:lnTo>
                  <a:pt x="186042" y="202057"/>
                </a:lnTo>
                <a:lnTo>
                  <a:pt x="185966" y="195707"/>
                </a:lnTo>
                <a:lnTo>
                  <a:pt x="185547" y="188087"/>
                </a:lnTo>
                <a:lnTo>
                  <a:pt x="185077" y="184277"/>
                </a:lnTo>
                <a:lnTo>
                  <a:pt x="184759" y="181737"/>
                </a:lnTo>
                <a:lnTo>
                  <a:pt x="182689" y="170307"/>
                </a:lnTo>
                <a:lnTo>
                  <a:pt x="184124" y="163957"/>
                </a:lnTo>
                <a:lnTo>
                  <a:pt x="181952" y="158877"/>
                </a:lnTo>
                <a:lnTo>
                  <a:pt x="181432" y="157607"/>
                </a:lnTo>
                <a:lnTo>
                  <a:pt x="180873" y="160147"/>
                </a:lnTo>
                <a:lnTo>
                  <a:pt x="180759" y="158877"/>
                </a:lnTo>
                <a:lnTo>
                  <a:pt x="180644" y="157607"/>
                </a:lnTo>
                <a:lnTo>
                  <a:pt x="180530" y="156337"/>
                </a:lnTo>
                <a:lnTo>
                  <a:pt x="181432" y="157607"/>
                </a:lnTo>
                <a:lnTo>
                  <a:pt x="181648" y="157607"/>
                </a:lnTo>
                <a:lnTo>
                  <a:pt x="181317" y="156337"/>
                </a:lnTo>
                <a:lnTo>
                  <a:pt x="180644" y="153797"/>
                </a:lnTo>
                <a:lnTo>
                  <a:pt x="180009" y="151257"/>
                </a:lnTo>
                <a:lnTo>
                  <a:pt x="179920" y="149987"/>
                </a:lnTo>
                <a:lnTo>
                  <a:pt x="167106" y="149987"/>
                </a:lnTo>
                <a:lnTo>
                  <a:pt x="166192" y="152527"/>
                </a:lnTo>
                <a:lnTo>
                  <a:pt x="168363" y="155067"/>
                </a:lnTo>
                <a:lnTo>
                  <a:pt x="168363" y="157607"/>
                </a:lnTo>
                <a:lnTo>
                  <a:pt x="168846" y="156337"/>
                </a:lnTo>
                <a:lnTo>
                  <a:pt x="170713" y="157607"/>
                </a:lnTo>
                <a:lnTo>
                  <a:pt x="171018" y="158877"/>
                </a:lnTo>
                <a:lnTo>
                  <a:pt x="172491" y="160147"/>
                </a:lnTo>
                <a:lnTo>
                  <a:pt x="169456" y="160147"/>
                </a:lnTo>
                <a:lnTo>
                  <a:pt x="169024" y="161417"/>
                </a:lnTo>
                <a:lnTo>
                  <a:pt x="169672" y="162687"/>
                </a:lnTo>
                <a:lnTo>
                  <a:pt x="170053" y="162687"/>
                </a:lnTo>
                <a:lnTo>
                  <a:pt x="169926" y="163957"/>
                </a:lnTo>
                <a:lnTo>
                  <a:pt x="170929" y="165227"/>
                </a:lnTo>
                <a:lnTo>
                  <a:pt x="171284" y="166497"/>
                </a:lnTo>
                <a:lnTo>
                  <a:pt x="170967" y="167767"/>
                </a:lnTo>
                <a:lnTo>
                  <a:pt x="170370" y="169037"/>
                </a:lnTo>
                <a:lnTo>
                  <a:pt x="170624" y="170307"/>
                </a:lnTo>
                <a:lnTo>
                  <a:pt x="171792" y="170307"/>
                </a:lnTo>
                <a:lnTo>
                  <a:pt x="171411" y="172847"/>
                </a:lnTo>
                <a:lnTo>
                  <a:pt x="173050" y="172847"/>
                </a:lnTo>
                <a:lnTo>
                  <a:pt x="172821" y="174853"/>
                </a:lnTo>
                <a:lnTo>
                  <a:pt x="174053" y="176657"/>
                </a:lnTo>
                <a:lnTo>
                  <a:pt x="173050" y="176657"/>
                </a:lnTo>
                <a:lnTo>
                  <a:pt x="172758" y="177927"/>
                </a:lnTo>
                <a:lnTo>
                  <a:pt x="173012" y="177927"/>
                </a:lnTo>
                <a:lnTo>
                  <a:pt x="173012" y="179197"/>
                </a:lnTo>
                <a:lnTo>
                  <a:pt x="173532" y="181737"/>
                </a:lnTo>
                <a:lnTo>
                  <a:pt x="173050" y="181737"/>
                </a:lnTo>
                <a:lnTo>
                  <a:pt x="173050" y="183007"/>
                </a:lnTo>
                <a:lnTo>
                  <a:pt x="173710" y="183007"/>
                </a:lnTo>
                <a:lnTo>
                  <a:pt x="173837" y="181737"/>
                </a:lnTo>
                <a:lnTo>
                  <a:pt x="174485" y="181737"/>
                </a:lnTo>
                <a:lnTo>
                  <a:pt x="174917" y="183007"/>
                </a:lnTo>
                <a:lnTo>
                  <a:pt x="174485" y="183007"/>
                </a:lnTo>
                <a:lnTo>
                  <a:pt x="174383" y="185140"/>
                </a:lnTo>
                <a:lnTo>
                  <a:pt x="173964" y="185547"/>
                </a:lnTo>
                <a:lnTo>
                  <a:pt x="174358" y="185547"/>
                </a:lnTo>
                <a:lnTo>
                  <a:pt x="174840" y="185547"/>
                </a:lnTo>
                <a:lnTo>
                  <a:pt x="174840" y="186817"/>
                </a:lnTo>
                <a:lnTo>
                  <a:pt x="175094" y="188087"/>
                </a:lnTo>
                <a:lnTo>
                  <a:pt x="172669" y="188087"/>
                </a:lnTo>
                <a:lnTo>
                  <a:pt x="172669" y="189357"/>
                </a:lnTo>
                <a:lnTo>
                  <a:pt x="173837" y="191897"/>
                </a:lnTo>
                <a:lnTo>
                  <a:pt x="173139" y="191897"/>
                </a:lnTo>
                <a:lnTo>
                  <a:pt x="172758" y="195707"/>
                </a:lnTo>
                <a:lnTo>
                  <a:pt x="176225" y="195707"/>
                </a:lnTo>
                <a:lnTo>
                  <a:pt x="175374" y="198081"/>
                </a:lnTo>
                <a:lnTo>
                  <a:pt x="175120" y="198589"/>
                </a:lnTo>
                <a:lnTo>
                  <a:pt x="174840" y="199491"/>
                </a:lnTo>
                <a:lnTo>
                  <a:pt x="173875" y="198589"/>
                </a:lnTo>
                <a:lnTo>
                  <a:pt x="173621" y="199517"/>
                </a:lnTo>
                <a:lnTo>
                  <a:pt x="174840" y="199517"/>
                </a:lnTo>
                <a:lnTo>
                  <a:pt x="175145" y="199517"/>
                </a:lnTo>
                <a:lnTo>
                  <a:pt x="172491" y="202057"/>
                </a:lnTo>
                <a:lnTo>
                  <a:pt x="174536" y="207137"/>
                </a:lnTo>
                <a:lnTo>
                  <a:pt x="173101" y="210947"/>
                </a:lnTo>
                <a:lnTo>
                  <a:pt x="174663" y="210947"/>
                </a:lnTo>
                <a:lnTo>
                  <a:pt x="173532" y="212217"/>
                </a:lnTo>
                <a:lnTo>
                  <a:pt x="172491" y="212217"/>
                </a:lnTo>
                <a:lnTo>
                  <a:pt x="174269" y="214757"/>
                </a:lnTo>
                <a:lnTo>
                  <a:pt x="174840" y="214757"/>
                </a:lnTo>
                <a:lnTo>
                  <a:pt x="185686" y="214757"/>
                </a:lnTo>
                <a:lnTo>
                  <a:pt x="185166" y="213487"/>
                </a:lnTo>
                <a:lnTo>
                  <a:pt x="185991" y="213487"/>
                </a:lnTo>
                <a:lnTo>
                  <a:pt x="185826" y="212217"/>
                </a:lnTo>
                <a:lnTo>
                  <a:pt x="186258" y="210947"/>
                </a:lnTo>
                <a:lnTo>
                  <a:pt x="183819" y="208407"/>
                </a:lnTo>
                <a:lnTo>
                  <a:pt x="187248" y="2045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74855" y="901600"/>
            <a:ext cx="139152" cy="2159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78337" y="1278970"/>
            <a:ext cx="217436" cy="21463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46101" y="1045615"/>
            <a:ext cx="145656" cy="143510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8831936" y="941891"/>
            <a:ext cx="664210" cy="716280"/>
            <a:chOff x="8831936" y="941891"/>
            <a:chExt cx="664210" cy="716280"/>
          </a:xfrm>
        </p:grpSpPr>
        <p:sp>
          <p:nvSpPr>
            <p:cNvPr id="10" name="object 10"/>
            <p:cNvSpPr/>
            <p:nvPr/>
          </p:nvSpPr>
          <p:spPr>
            <a:xfrm>
              <a:off x="9149436" y="941894"/>
              <a:ext cx="346710" cy="347980"/>
            </a:xfrm>
            <a:custGeom>
              <a:avLst/>
              <a:gdLst/>
              <a:ahLst/>
              <a:cxnLst/>
              <a:rect l="l" t="t" r="r" b="b"/>
              <a:pathLst>
                <a:path w="346709" h="347980">
                  <a:moveTo>
                    <a:pt x="18973" y="266369"/>
                  </a:moveTo>
                  <a:lnTo>
                    <a:pt x="15024" y="270357"/>
                  </a:lnTo>
                  <a:lnTo>
                    <a:pt x="18846" y="274002"/>
                  </a:lnTo>
                  <a:lnTo>
                    <a:pt x="18884" y="267665"/>
                  </a:lnTo>
                  <a:lnTo>
                    <a:pt x="18884" y="267385"/>
                  </a:lnTo>
                  <a:lnTo>
                    <a:pt x="18630" y="267665"/>
                  </a:lnTo>
                  <a:lnTo>
                    <a:pt x="18884" y="267246"/>
                  </a:lnTo>
                  <a:lnTo>
                    <a:pt x="18973" y="266369"/>
                  </a:lnTo>
                  <a:close/>
                </a:path>
                <a:path w="346709" h="347980">
                  <a:moveTo>
                    <a:pt x="19799" y="266369"/>
                  </a:moveTo>
                  <a:lnTo>
                    <a:pt x="19405" y="266369"/>
                  </a:lnTo>
                  <a:lnTo>
                    <a:pt x="18884" y="267246"/>
                  </a:lnTo>
                  <a:lnTo>
                    <a:pt x="18884" y="267385"/>
                  </a:lnTo>
                  <a:lnTo>
                    <a:pt x="19011" y="267246"/>
                  </a:lnTo>
                  <a:lnTo>
                    <a:pt x="19215" y="267017"/>
                  </a:lnTo>
                  <a:lnTo>
                    <a:pt x="19799" y="266369"/>
                  </a:lnTo>
                  <a:close/>
                </a:path>
                <a:path w="346709" h="347980">
                  <a:moveTo>
                    <a:pt x="20078" y="265061"/>
                  </a:moveTo>
                  <a:lnTo>
                    <a:pt x="18961" y="266369"/>
                  </a:lnTo>
                  <a:lnTo>
                    <a:pt x="19405" y="266369"/>
                  </a:lnTo>
                  <a:lnTo>
                    <a:pt x="20078" y="265061"/>
                  </a:lnTo>
                  <a:close/>
                </a:path>
                <a:path w="346709" h="347980">
                  <a:moveTo>
                    <a:pt x="20980" y="265061"/>
                  </a:moveTo>
                  <a:lnTo>
                    <a:pt x="19799" y="266369"/>
                  </a:lnTo>
                  <a:lnTo>
                    <a:pt x="19989" y="266369"/>
                  </a:lnTo>
                  <a:lnTo>
                    <a:pt x="20980" y="265061"/>
                  </a:lnTo>
                  <a:close/>
                </a:path>
                <a:path w="346709" h="347980">
                  <a:moveTo>
                    <a:pt x="21691" y="273050"/>
                  </a:moveTo>
                  <a:lnTo>
                    <a:pt x="20802" y="271665"/>
                  </a:lnTo>
                  <a:lnTo>
                    <a:pt x="21234" y="273050"/>
                  </a:lnTo>
                  <a:lnTo>
                    <a:pt x="21691" y="273050"/>
                  </a:lnTo>
                  <a:close/>
                </a:path>
                <a:path w="346709" h="347980">
                  <a:moveTo>
                    <a:pt x="22542" y="274320"/>
                  </a:moveTo>
                  <a:lnTo>
                    <a:pt x="21717" y="273050"/>
                  </a:lnTo>
                  <a:lnTo>
                    <a:pt x="22275" y="274320"/>
                  </a:lnTo>
                  <a:lnTo>
                    <a:pt x="22542" y="274320"/>
                  </a:lnTo>
                  <a:close/>
                </a:path>
                <a:path w="346709" h="347980">
                  <a:moveTo>
                    <a:pt x="25882" y="74549"/>
                  </a:moveTo>
                  <a:lnTo>
                    <a:pt x="25120" y="74930"/>
                  </a:lnTo>
                  <a:lnTo>
                    <a:pt x="24015" y="76200"/>
                  </a:lnTo>
                  <a:lnTo>
                    <a:pt x="25882" y="74549"/>
                  </a:lnTo>
                  <a:close/>
                </a:path>
                <a:path w="346709" h="347980">
                  <a:moveTo>
                    <a:pt x="26352" y="156984"/>
                  </a:moveTo>
                  <a:lnTo>
                    <a:pt x="24447" y="157480"/>
                  </a:lnTo>
                  <a:lnTo>
                    <a:pt x="26047" y="157480"/>
                  </a:lnTo>
                  <a:lnTo>
                    <a:pt x="26352" y="156984"/>
                  </a:lnTo>
                  <a:close/>
                </a:path>
                <a:path w="346709" h="347980">
                  <a:moveTo>
                    <a:pt x="32346" y="254000"/>
                  </a:moveTo>
                  <a:lnTo>
                    <a:pt x="31915" y="252730"/>
                  </a:lnTo>
                  <a:lnTo>
                    <a:pt x="31661" y="254635"/>
                  </a:lnTo>
                  <a:lnTo>
                    <a:pt x="32346" y="254000"/>
                  </a:lnTo>
                  <a:close/>
                </a:path>
                <a:path w="346709" h="347980">
                  <a:moveTo>
                    <a:pt x="33705" y="271475"/>
                  </a:moveTo>
                  <a:lnTo>
                    <a:pt x="33451" y="271665"/>
                  </a:lnTo>
                  <a:lnTo>
                    <a:pt x="33591" y="271665"/>
                  </a:lnTo>
                  <a:lnTo>
                    <a:pt x="33705" y="271475"/>
                  </a:lnTo>
                  <a:close/>
                </a:path>
                <a:path w="346709" h="347980">
                  <a:moveTo>
                    <a:pt x="34696" y="269240"/>
                  </a:moveTo>
                  <a:lnTo>
                    <a:pt x="32169" y="271665"/>
                  </a:lnTo>
                  <a:lnTo>
                    <a:pt x="32308" y="271665"/>
                  </a:lnTo>
                  <a:lnTo>
                    <a:pt x="33934" y="270954"/>
                  </a:lnTo>
                  <a:lnTo>
                    <a:pt x="34696" y="269240"/>
                  </a:lnTo>
                  <a:close/>
                </a:path>
                <a:path w="346709" h="347980">
                  <a:moveTo>
                    <a:pt x="34950" y="270510"/>
                  </a:moveTo>
                  <a:lnTo>
                    <a:pt x="33934" y="270954"/>
                  </a:lnTo>
                  <a:lnTo>
                    <a:pt x="33705" y="271475"/>
                  </a:lnTo>
                  <a:lnTo>
                    <a:pt x="34950" y="270510"/>
                  </a:lnTo>
                  <a:close/>
                </a:path>
                <a:path w="346709" h="347980">
                  <a:moveTo>
                    <a:pt x="37884" y="61391"/>
                  </a:moveTo>
                  <a:lnTo>
                    <a:pt x="37731" y="60960"/>
                  </a:lnTo>
                  <a:lnTo>
                    <a:pt x="37084" y="62230"/>
                  </a:lnTo>
                  <a:lnTo>
                    <a:pt x="37261" y="63500"/>
                  </a:lnTo>
                  <a:lnTo>
                    <a:pt x="37693" y="62230"/>
                  </a:lnTo>
                  <a:lnTo>
                    <a:pt x="37884" y="61391"/>
                  </a:lnTo>
                  <a:close/>
                </a:path>
                <a:path w="346709" h="347980">
                  <a:moveTo>
                    <a:pt x="39179" y="60960"/>
                  </a:moveTo>
                  <a:lnTo>
                    <a:pt x="38125" y="60960"/>
                  </a:lnTo>
                  <a:lnTo>
                    <a:pt x="37985" y="61391"/>
                  </a:lnTo>
                  <a:lnTo>
                    <a:pt x="38163" y="62230"/>
                  </a:lnTo>
                  <a:lnTo>
                    <a:pt x="39179" y="60960"/>
                  </a:lnTo>
                  <a:close/>
                </a:path>
                <a:path w="346709" h="347980">
                  <a:moveTo>
                    <a:pt x="40030" y="59893"/>
                  </a:moveTo>
                  <a:lnTo>
                    <a:pt x="39179" y="60960"/>
                  </a:lnTo>
                  <a:lnTo>
                    <a:pt x="39560" y="60960"/>
                  </a:lnTo>
                  <a:lnTo>
                    <a:pt x="40030" y="59893"/>
                  </a:lnTo>
                  <a:close/>
                </a:path>
                <a:path w="346709" h="347980">
                  <a:moveTo>
                    <a:pt x="42722" y="145364"/>
                  </a:moveTo>
                  <a:lnTo>
                    <a:pt x="39814" y="145669"/>
                  </a:lnTo>
                  <a:lnTo>
                    <a:pt x="42291" y="145973"/>
                  </a:lnTo>
                  <a:lnTo>
                    <a:pt x="42722" y="145364"/>
                  </a:lnTo>
                  <a:close/>
                </a:path>
                <a:path w="346709" h="347980">
                  <a:moveTo>
                    <a:pt x="54711" y="114795"/>
                  </a:moveTo>
                  <a:lnTo>
                    <a:pt x="53924" y="112966"/>
                  </a:lnTo>
                  <a:lnTo>
                    <a:pt x="53898" y="112661"/>
                  </a:lnTo>
                  <a:lnTo>
                    <a:pt x="51435" y="111721"/>
                  </a:lnTo>
                  <a:lnTo>
                    <a:pt x="53136" y="112966"/>
                  </a:lnTo>
                  <a:lnTo>
                    <a:pt x="54711" y="114795"/>
                  </a:lnTo>
                  <a:close/>
                </a:path>
                <a:path w="346709" h="347980">
                  <a:moveTo>
                    <a:pt x="55321" y="115531"/>
                  </a:moveTo>
                  <a:lnTo>
                    <a:pt x="54711" y="114795"/>
                  </a:lnTo>
                  <a:lnTo>
                    <a:pt x="55041" y="115531"/>
                  </a:lnTo>
                  <a:lnTo>
                    <a:pt x="55321" y="115531"/>
                  </a:lnTo>
                  <a:close/>
                </a:path>
                <a:path w="346709" h="347980">
                  <a:moveTo>
                    <a:pt x="56146" y="198120"/>
                  </a:moveTo>
                  <a:lnTo>
                    <a:pt x="55841" y="198120"/>
                  </a:lnTo>
                  <a:lnTo>
                    <a:pt x="55918" y="198437"/>
                  </a:lnTo>
                  <a:lnTo>
                    <a:pt x="56146" y="198120"/>
                  </a:lnTo>
                  <a:close/>
                </a:path>
                <a:path w="346709" h="347980">
                  <a:moveTo>
                    <a:pt x="103555" y="227380"/>
                  </a:moveTo>
                  <a:lnTo>
                    <a:pt x="102425" y="228079"/>
                  </a:lnTo>
                  <a:lnTo>
                    <a:pt x="103073" y="228676"/>
                  </a:lnTo>
                  <a:lnTo>
                    <a:pt x="103555" y="227380"/>
                  </a:lnTo>
                  <a:close/>
                </a:path>
                <a:path w="346709" h="347980">
                  <a:moveTo>
                    <a:pt x="134289" y="275590"/>
                  </a:moveTo>
                  <a:lnTo>
                    <a:pt x="133121" y="276847"/>
                  </a:lnTo>
                  <a:lnTo>
                    <a:pt x="133908" y="276847"/>
                  </a:lnTo>
                  <a:lnTo>
                    <a:pt x="134289" y="275590"/>
                  </a:lnTo>
                  <a:close/>
                </a:path>
                <a:path w="346709" h="347980">
                  <a:moveTo>
                    <a:pt x="141808" y="2540"/>
                  </a:moveTo>
                  <a:lnTo>
                    <a:pt x="141592" y="3810"/>
                  </a:lnTo>
                  <a:lnTo>
                    <a:pt x="141592" y="6350"/>
                  </a:lnTo>
                  <a:lnTo>
                    <a:pt x="141808" y="2540"/>
                  </a:lnTo>
                  <a:close/>
                </a:path>
                <a:path w="346709" h="347980">
                  <a:moveTo>
                    <a:pt x="155460" y="55689"/>
                  </a:moveTo>
                  <a:lnTo>
                    <a:pt x="137782" y="55689"/>
                  </a:lnTo>
                  <a:lnTo>
                    <a:pt x="137769" y="55880"/>
                  </a:lnTo>
                  <a:lnTo>
                    <a:pt x="138239" y="55880"/>
                  </a:lnTo>
                  <a:lnTo>
                    <a:pt x="137515" y="58381"/>
                  </a:lnTo>
                  <a:lnTo>
                    <a:pt x="136461" y="57150"/>
                  </a:lnTo>
                  <a:lnTo>
                    <a:pt x="133985" y="58381"/>
                  </a:lnTo>
                  <a:lnTo>
                    <a:pt x="133781" y="57797"/>
                  </a:lnTo>
                  <a:lnTo>
                    <a:pt x="133642" y="57150"/>
                  </a:lnTo>
                  <a:lnTo>
                    <a:pt x="127927" y="57150"/>
                  </a:lnTo>
                  <a:lnTo>
                    <a:pt x="122745" y="59575"/>
                  </a:lnTo>
                  <a:lnTo>
                    <a:pt x="117360" y="62230"/>
                  </a:lnTo>
                  <a:lnTo>
                    <a:pt x="111950" y="64668"/>
                  </a:lnTo>
                  <a:lnTo>
                    <a:pt x="108978" y="66040"/>
                  </a:lnTo>
                  <a:lnTo>
                    <a:pt x="104635" y="68580"/>
                  </a:lnTo>
                  <a:lnTo>
                    <a:pt x="102730" y="69850"/>
                  </a:lnTo>
                  <a:lnTo>
                    <a:pt x="101993" y="69850"/>
                  </a:lnTo>
                  <a:lnTo>
                    <a:pt x="101206" y="71120"/>
                  </a:lnTo>
                  <a:lnTo>
                    <a:pt x="101600" y="71120"/>
                  </a:lnTo>
                  <a:lnTo>
                    <a:pt x="101206" y="72390"/>
                  </a:lnTo>
                  <a:lnTo>
                    <a:pt x="100431" y="72390"/>
                  </a:lnTo>
                  <a:lnTo>
                    <a:pt x="99987" y="71120"/>
                  </a:lnTo>
                  <a:lnTo>
                    <a:pt x="99504" y="71120"/>
                  </a:lnTo>
                  <a:lnTo>
                    <a:pt x="98958" y="69850"/>
                  </a:lnTo>
                  <a:lnTo>
                    <a:pt x="95872" y="67310"/>
                  </a:lnTo>
                  <a:lnTo>
                    <a:pt x="93357" y="65049"/>
                  </a:lnTo>
                  <a:lnTo>
                    <a:pt x="91694" y="63500"/>
                  </a:lnTo>
                  <a:lnTo>
                    <a:pt x="90360" y="62230"/>
                  </a:lnTo>
                  <a:lnTo>
                    <a:pt x="89522" y="60960"/>
                  </a:lnTo>
                  <a:lnTo>
                    <a:pt x="87820" y="58381"/>
                  </a:lnTo>
                  <a:lnTo>
                    <a:pt x="88658" y="60960"/>
                  </a:lnTo>
                  <a:lnTo>
                    <a:pt x="85356" y="59575"/>
                  </a:lnTo>
                  <a:lnTo>
                    <a:pt x="85483" y="59575"/>
                  </a:lnTo>
                  <a:lnTo>
                    <a:pt x="82448" y="57150"/>
                  </a:lnTo>
                  <a:lnTo>
                    <a:pt x="78155" y="54610"/>
                  </a:lnTo>
                  <a:lnTo>
                    <a:pt x="82283" y="54610"/>
                  </a:lnTo>
                  <a:lnTo>
                    <a:pt x="79616" y="50736"/>
                  </a:lnTo>
                  <a:lnTo>
                    <a:pt x="78473" y="49530"/>
                  </a:lnTo>
                  <a:lnTo>
                    <a:pt x="77343" y="49530"/>
                  </a:lnTo>
                  <a:lnTo>
                    <a:pt x="75069" y="46990"/>
                  </a:lnTo>
                  <a:lnTo>
                    <a:pt x="73164" y="44450"/>
                  </a:lnTo>
                  <a:lnTo>
                    <a:pt x="73469" y="44450"/>
                  </a:lnTo>
                  <a:lnTo>
                    <a:pt x="70866" y="42557"/>
                  </a:lnTo>
                  <a:lnTo>
                    <a:pt x="70866" y="59702"/>
                  </a:lnTo>
                  <a:lnTo>
                    <a:pt x="70700" y="59575"/>
                  </a:lnTo>
                  <a:lnTo>
                    <a:pt x="70866" y="59702"/>
                  </a:lnTo>
                  <a:lnTo>
                    <a:pt x="70866" y="42557"/>
                  </a:lnTo>
                  <a:lnTo>
                    <a:pt x="69977" y="41910"/>
                  </a:lnTo>
                  <a:lnTo>
                    <a:pt x="66789" y="39370"/>
                  </a:lnTo>
                  <a:lnTo>
                    <a:pt x="65354" y="38100"/>
                  </a:lnTo>
                  <a:lnTo>
                    <a:pt x="63919" y="36830"/>
                  </a:lnTo>
                  <a:lnTo>
                    <a:pt x="62357" y="38100"/>
                  </a:lnTo>
                  <a:lnTo>
                    <a:pt x="62877" y="36830"/>
                  </a:lnTo>
                  <a:lnTo>
                    <a:pt x="60134" y="39370"/>
                  </a:lnTo>
                  <a:lnTo>
                    <a:pt x="56451" y="41910"/>
                  </a:lnTo>
                  <a:lnTo>
                    <a:pt x="53314" y="45720"/>
                  </a:lnTo>
                  <a:lnTo>
                    <a:pt x="53187" y="46990"/>
                  </a:lnTo>
                  <a:lnTo>
                    <a:pt x="48107" y="50736"/>
                  </a:lnTo>
                  <a:lnTo>
                    <a:pt x="47802" y="52070"/>
                  </a:lnTo>
                  <a:lnTo>
                    <a:pt x="47586" y="53340"/>
                  </a:lnTo>
                  <a:lnTo>
                    <a:pt x="46850" y="53340"/>
                  </a:lnTo>
                  <a:lnTo>
                    <a:pt x="47371" y="54610"/>
                  </a:lnTo>
                  <a:lnTo>
                    <a:pt x="43459" y="56908"/>
                  </a:lnTo>
                  <a:lnTo>
                    <a:pt x="43815" y="55880"/>
                  </a:lnTo>
                  <a:lnTo>
                    <a:pt x="43903" y="55689"/>
                  </a:lnTo>
                  <a:lnTo>
                    <a:pt x="44373" y="54610"/>
                  </a:lnTo>
                  <a:lnTo>
                    <a:pt x="40563" y="57797"/>
                  </a:lnTo>
                  <a:lnTo>
                    <a:pt x="39941" y="58381"/>
                  </a:lnTo>
                  <a:lnTo>
                    <a:pt x="43637" y="57150"/>
                  </a:lnTo>
                  <a:lnTo>
                    <a:pt x="39471" y="62230"/>
                  </a:lnTo>
                  <a:lnTo>
                    <a:pt x="38950" y="62230"/>
                  </a:lnTo>
                  <a:lnTo>
                    <a:pt x="37261" y="63500"/>
                  </a:lnTo>
                  <a:lnTo>
                    <a:pt x="35941" y="64414"/>
                  </a:lnTo>
                  <a:lnTo>
                    <a:pt x="33477" y="66040"/>
                  </a:lnTo>
                  <a:lnTo>
                    <a:pt x="29527" y="71120"/>
                  </a:lnTo>
                  <a:lnTo>
                    <a:pt x="28829" y="69850"/>
                  </a:lnTo>
                  <a:lnTo>
                    <a:pt x="26873" y="73660"/>
                  </a:lnTo>
                  <a:lnTo>
                    <a:pt x="25882" y="74549"/>
                  </a:lnTo>
                  <a:lnTo>
                    <a:pt x="27609" y="73660"/>
                  </a:lnTo>
                  <a:lnTo>
                    <a:pt x="30353" y="71120"/>
                  </a:lnTo>
                  <a:lnTo>
                    <a:pt x="28702" y="73660"/>
                  </a:lnTo>
                  <a:lnTo>
                    <a:pt x="26797" y="76200"/>
                  </a:lnTo>
                  <a:lnTo>
                    <a:pt x="25704" y="77470"/>
                  </a:lnTo>
                  <a:lnTo>
                    <a:pt x="25184" y="77470"/>
                  </a:lnTo>
                  <a:lnTo>
                    <a:pt x="23495" y="80010"/>
                  </a:lnTo>
                  <a:lnTo>
                    <a:pt x="22453" y="80010"/>
                  </a:lnTo>
                  <a:lnTo>
                    <a:pt x="23926" y="81280"/>
                  </a:lnTo>
                  <a:lnTo>
                    <a:pt x="24993" y="83362"/>
                  </a:lnTo>
                  <a:lnTo>
                    <a:pt x="26060" y="85090"/>
                  </a:lnTo>
                  <a:lnTo>
                    <a:pt x="27622" y="86360"/>
                  </a:lnTo>
                  <a:lnTo>
                    <a:pt x="29070" y="87630"/>
                  </a:lnTo>
                  <a:lnTo>
                    <a:pt x="34429" y="92710"/>
                  </a:lnTo>
                  <a:lnTo>
                    <a:pt x="30835" y="92710"/>
                  </a:lnTo>
                  <a:lnTo>
                    <a:pt x="35102" y="96456"/>
                  </a:lnTo>
                  <a:lnTo>
                    <a:pt x="35775" y="96875"/>
                  </a:lnTo>
                  <a:lnTo>
                    <a:pt x="39509" y="99060"/>
                  </a:lnTo>
                  <a:lnTo>
                    <a:pt x="41465" y="101498"/>
                  </a:lnTo>
                  <a:lnTo>
                    <a:pt x="41033" y="101498"/>
                  </a:lnTo>
                  <a:lnTo>
                    <a:pt x="47371" y="109220"/>
                  </a:lnTo>
                  <a:lnTo>
                    <a:pt x="50279" y="106680"/>
                  </a:lnTo>
                  <a:lnTo>
                    <a:pt x="53835" y="111734"/>
                  </a:lnTo>
                  <a:lnTo>
                    <a:pt x="53898" y="112661"/>
                  </a:lnTo>
                  <a:lnTo>
                    <a:pt x="54521" y="112966"/>
                  </a:lnTo>
                  <a:lnTo>
                    <a:pt x="54686" y="112966"/>
                  </a:lnTo>
                  <a:lnTo>
                    <a:pt x="53873" y="111785"/>
                  </a:lnTo>
                  <a:lnTo>
                    <a:pt x="54711" y="112966"/>
                  </a:lnTo>
                  <a:lnTo>
                    <a:pt x="56591" y="115531"/>
                  </a:lnTo>
                  <a:lnTo>
                    <a:pt x="57061" y="115531"/>
                  </a:lnTo>
                  <a:lnTo>
                    <a:pt x="57569" y="115531"/>
                  </a:lnTo>
                  <a:lnTo>
                    <a:pt x="74028" y="115531"/>
                  </a:lnTo>
                  <a:lnTo>
                    <a:pt x="65087" y="106680"/>
                  </a:lnTo>
                  <a:lnTo>
                    <a:pt x="41986" y="83820"/>
                  </a:lnTo>
                  <a:lnTo>
                    <a:pt x="38646" y="80010"/>
                  </a:lnTo>
                  <a:lnTo>
                    <a:pt x="37426" y="80010"/>
                  </a:lnTo>
                  <a:lnTo>
                    <a:pt x="38150" y="78740"/>
                  </a:lnTo>
                  <a:lnTo>
                    <a:pt x="38862" y="77470"/>
                  </a:lnTo>
                  <a:lnTo>
                    <a:pt x="39725" y="76200"/>
                  </a:lnTo>
                  <a:lnTo>
                    <a:pt x="46939" y="68580"/>
                  </a:lnTo>
                  <a:lnTo>
                    <a:pt x="50330" y="66040"/>
                  </a:lnTo>
                  <a:lnTo>
                    <a:pt x="57886" y="58381"/>
                  </a:lnTo>
                  <a:lnTo>
                    <a:pt x="62522" y="54610"/>
                  </a:lnTo>
                  <a:lnTo>
                    <a:pt x="63779" y="53340"/>
                  </a:lnTo>
                  <a:lnTo>
                    <a:pt x="64071" y="53340"/>
                  </a:lnTo>
                  <a:lnTo>
                    <a:pt x="72123" y="60960"/>
                  </a:lnTo>
                  <a:lnTo>
                    <a:pt x="71285" y="60045"/>
                  </a:lnTo>
                  <a:lnTo>
                    <a:pt x="72682" y="60960"/>
                  </a:lnTo>
                  <a:lnTo>
                    <a:pt x="75463" y="63500"/>
                  </a:lnTo>
                  <a:lnTo>
                    <a:pt x="72123" y="60960"/>
                  </a:lnTo>
                  <a:lnTo>
                    <a:pt x="73037" y="62230"/>
                  </a:lnTo>
                  <a:lnTo>
                    <a:pt x="76314" y="64668"/>
                  </a:lnTo>
                  <a:lnTo>
                    <a:pt x="76695" y="65049"/>
                  </a:lnTo>
                  <a:lnTo>
                    <a:pt x="79654" y="68580"/>
                  </a:lnTo>
                  <a:lnTo>
                    <a:pt x="82626" y="71120"/>
                  </a:lnTo>
                  <a:lnTo>
                    <a:pt x="88011" y="77470"/>
                  </a:lnTo>
                  <a:lnTo>
                    <a:pt x="91617" y="81280"/>
                  </a:lnTo>
                  <a:lnTo>
                    <a:pt x="96342" y="85090"/>
                  </a:lnTo>
                  <a:lnTo>
                    <a:pt x="97129" y="86360"/>
                  </a:lnTo>
                  <a:lnTo>
                    <a:pt x="98298" y="86360"/>
                  </a:lnTo>
                  <a:lnTo>
                    <a:pt x="99174" y="87630"/>
                  </a:lnTo>
                  <a:lnTo>
                    <a:pt x="100380" y="86360"/>
                  </a:lnTo>
                  <a:lnTo>
                    <a:pt x="102158" y="85090"/>
                  </a:lnTo>
                  <a:lnTo>
                    <a:pt x="104330" y="83820"/>
                  </a:lnTo>
                  <a:lnTo>
                    <a:pt x="111760" y="78740"/>
                  </a:lnTo>
                  <a:lnTo>
                    <a:pt x="116928" y="76200"/>
                  </a:lnTo>
                  <a:lnTo>
                    <a:pt x="119659" y="74930"/>
                  </a:lnTo>
                  <a:lnTo>
                    <a:pt x="124790" y="72390"/>
                  </a:lnTo>
                  <a:lnTo>
                    <a:pt x="130225" y="69850"/>
                  </a:lnTo>
                  <a:lnTo>
                    <a:pt x="135991" y="68580"/>
                  </a:lnTo>
                  <a:lnTo>
                    <a:pt x="133908" y="68580"/>
                  </a:lnTo>
                  <a:lnTo>
                    <a:pt x="135166" y="67310"/>
                  </a:lnTo>
                  <a:lnTo>
                    <a:pt x="140195" y="66040"/>
                  </a:lnTo>
                  <a:lnTo>
                    <a:pt x="142735" y="64668"/>
                  </a:lnTo>
                  <a:lnTo>
                    <a:pt x="143243" y="64668"/>
                  </a:lnTo>
                  <a:lnTo>
                    <a:pt x="150787" y="63500"/>
                  </a:lnTo>
                  <a:lnTo>
                    <a:pt x="151307" y="63500"/>
                  </a:lnTo>
                  <a:lnTo>
                    <a:pt x="149758" y="64668"/>
                  </a:lnTo>
                  <a:lnTo>
                    <a:pt x="149987" y="64668"/>
                  </a:lnTo>
                  <a:lnTo>
                    <a:pt x="145275" y="66040"/>
                  </a:lnTo>
                  <a:lnTo>
                    <a:pt x="155435" y="63500"/>
                  </a:lnTo>
                  <a:lnTo>
                    <a:pt x="155448" y="58381"/>
                  </a:lnTo>
                  <a:lnTo>
                    <a:pt x="155460" y="55689"/>
                  </a:lnTo>
                  <a:close/>
                </a:path>
                <a:path w="346709" h="347980">
                  <a:moveTo>
                    <a:pt x="172808" y="347980"/>
                  </a:moveTo>
                  <a:lnTo>
                    <a:pt x="172631" y="346710"/>
                  </a:lnTo>
                  <a:lnTo>
                    <a:pt x="170116" y="346710"/>
                  </a:lnTo>
                  <a:lnTo>
                    <a:pt x="172808" y="347980"/>
                  </a:lnTo>
                  <a:close/>
                </a:path>
                <a:path w="346709" h="347980">
                  <a:moveTo>
                    <a:pt x="207619" y="26670"/>
                  </a:moveTo>
                  <a:lnTo>
                    <a:pt x="207327" y="25400"/>
                  </a:lnTo>
                  <a:lnTo>
                    <a:pt x="206273" y="25400"/>
                  </a:lnTo>
                  <a:lnTo>
                    <a:pt x="207403" y="28473"/>
                  </a:lnTo>
                  <a:lnTo>
                    <a:pt x="207467" y="27940"/>
                  </a:lnTo>
                  <a:lnTo>
                    <a:pt x="207619" y="26670"/>
                  </a:lnTo>
                  <a:close/>
                </a:path>
                <a:path w="346709" h="347980">
                  <a:moveTo>
                    <a:pt x="207670" y="29210"/>
                  </a:moveTo>
                  <a:lnTo>
                    <a:pt x="207403" y="28473"/>
                  </a:lnTo>
                  <a:lnTo>
                    <a:pt x="207365" y="28765"/>
                  </a:lnTo>
                  <a:lnTo>
                    <a:pt x="207670" y="29210"/>
                  </a:lnTo>
                  <a:close/>
                </a:path>
                <a:path w="346709" h="347980">
                  <a:moveTo>
                    <a:pt x="219798" y="57797"/>
                  </a:moveTo>
                  <a:lnTo>
                    <a:pt x="219583" y="57150"/>
                  </a:lnTo>
                  <a:lnTo>
                    <a:pt x="219125" y="57150"/>
                  </a:lnTo>
                  <a:lnTo>
                    <a:pt x="219798" y="57797"/>
                  </a:lnTo>
                  <a:close/>
                </a:path>
                <a:path w="346709" h="347980">
                  <a:moveTo>
                    <a:pt x="220395" y="58381"/>
                  </a:moveTo>
                  <a:lnTo>
                    <a:pt x="219798" y="57797"/>
                  </a:lnTo>
                  <a:lnTo>
                    <a:pt x="219989" y="58381"/>
                  </a:lnTo>
                  <a:lnTo>
                    <a:pt x="220395" y="58381"/>
                  </a:lnTo>
                  <a:close/>
                </a:path>
                <a:path w="346709" h="347980">
                  <a:moveTo>
                    <a:pt x="230746" y="50165"/>
                  </a:moveTo>
                  <a:lnTo>
                    <a:pt x="229323" y="50736"/>
                  </a:lnTo>
                  <a:lnTo>
                    <a:pt x="230390" y="50736"/>
                  </a:lnTo>
                  <a:lnTo>
                    <a:pt x="230746" y="50165"/>
                  </a:lnTo>
                  <a:close/>
                </a:path>
                <a:path w="346709" h="347980">
                  <a:moveTo>
                    <a:pt x="233197" y="47625"/>
                  </a:moveTo>
                  <a:lnTo>
                    <a:pt x="231368" y="49530"/>
                  </a:lnTo>
                  <a:lnTo>
                    <a:pt x="231559" y="49834"/>
                  </a:lnTo>
                  <a:lnTo>
                    <a:pt x="232283" y="49530"/>
                  </a:lnTo>
                  <a:lnTo>
                    <a:pt x="233197" y="47625"/>
                  </a:lnTo>
                  <a:close/>
                </a:path>
                <a:path w="346709" h="347980">
                  <a:moveTo>
                    <a:pt x="239445" y="39370"/>
                  </a:moveTo>
                  <a:lnTo>
                    <a:pt x="238887" y="40640"/>
                  </a:lnTo>
                  <a:lnTo>
                    <a:pt x="239280" y="40640"/>
                  </a:lnTo>
                  <a:lnTo>
                    <a:pt x="239445" y="39370"/>
                  </a:lnTo>
                  <a:close/>
                </a:path>
                <a:path w="346709" h="347980">
                  <a:moveTo>
                    <a:pt x="246570" y="298450"/>
                  </a:moveTo>
                  <a:lnTo>
                    <a:pt x="245656" y="297180"/>
                  </a:lnTo>
                  <a:lnTo>
                    <a:pt x="245097" y="297180"/>
                  </a:lnTo>
                  <a:lnTo>
                    <a:pt x="246570" y="298450"/>
                  </a:lnTo>
                  <a:close/>
                </a:path>
                <a:path w="346709" h="347980">
                  <a:moveTo>
                    <a:pt x="262674" y="20802"/>
                  </a:moveTo>
                  <a:lnTo>
                    <a:pt x="262115" y="19583"/>
                  </a:lnTo>
                  <a:lnTo>
                    <a:pt x="261632" y="19583"/>
                  </a:lnTo>
                  <a:lnTo>
                    <a:pt x="259854" y="21488"/>
                  </a:lnTo>
                  <a:lnTo>
                    <a:pt x="257771" y="24180"/>
                  </a:lnTo>
                  <a:lnTo>
                    <a:pt x="259854" y="22542"/>
                  </a:lnTo>
                  <a:lnTo>
                    <a:pt x="260515" y="21666"/>
                  </a:lnTo>
                  <a:lnTo>
                    <a:pt x="261277" y="20891"/>
                  </a:lnTo>
                  <a:lnTo>
                    <a:pt x="262115" y="20193"/>
                  </a:lnTo>
                  <a:lnTo>
                    <a:pt x="262674" y="20802"/>
                  </a:lnTo>
                  <a:close/>
                </a:path>
                <a:path w="346709" h="347980">
                  <a:moveTo>
                    <a:pt x="274434" y="101498"/>
                  </a:moveTo>
                  <a:lnTo>
                    <a:pt x="273710" y="101498"/>
                  </a:lnTo>
                  <a:lnTo>
                    <a:pt x="274434" y="102095"/>
                  </a:lnTo>
                  <a:lnTo>
                    <a:pt x="274434" y="101498"/>
                  </a:lnTo>
                  <a:close/>
                </a:path>
                <a:path w="346709" h="347980">
                  <a:moveTo>
                    <a:pt x="275666" y="99936"/>
                  </a:moveTo>
                  <a:lnTo>
                    <a:pt x="275272" y="100330"/>
                  </a:lnTo>
                  <a:lnTo>
                    <a:pt x="274993" y="100330"/>
                  </a:lnTo>
                  <a:lnTo>
                    <a:pt x="274624" y="101498"/>
                  </a:lnTo>
                  <a:lnTo>
                    <a:pt x="275488" y="101498"/>
                  </a:lnTo>
                  <a:lnTo>
                    <a:pt x="275488" y="100330"/>
                  </a:lnTo>
                  <a:lnTo>
                    <a:pt x="275666" y="99936"/>
                  </a:lnTo>
                  <a:close/>
                </a:path>
                <a:path w="346709" h="347980">
                  <a:moveTo>
                    <a:pt x="276923" y="104140"/>
                  </a:moveTo>
                  <a:lnTo>
                    <a:pt x="274434" y="102095"/>
                  </a:lnTo>
                  <a:lnTo>
                    <a:pt x="274447" y="102870"/>
                  </a:lnTo>
                  <a:lnTo>
                    <a:pt x="276923" y="104140"/>
                  </a:lnTo>
                  <a:close/>
                </a:path>
                <a:path w="346709" h="347980">
                  <a:moveTo>
                    <a:pt x="277164" y="97180"/>
                  </a:moveTo>
                  <a:lnTo>
                    <a:pt x="276999" y="97180"/>
                  </a:lnTo>
                  <a:lnTo>
                    <a:pt x="276656" y="97790"/>
                  </a:lnTo>
                  <a:lnTo>
                    <a:pt x="277164" y="97180"/>
                  </a:lnTo>
                  <a:close/>
                </a:path>
                <a:path w="346709" h="347980">
                  <a:moveTo>
                    <a:pt x="278193" y="94970"/>
                  </a:moveTo>
                  <a:lnTo>
                    <a:pt x="274015" y="97790"/>
                  </a:lnTo>
                  <a:lnTo>
                    <a:pt x="277647" y="96456"/>
                  </a:lnTo>
                  <a:lnTo>
                    <a:pt x="277393" y="96456"/>
                  </a:lnTo>
                  <a:lnTo>
                    <a:pt x="278193" y="94970"/>
                  </a:lnTo>
                  <a:close/>
                </a:path>
                <a:path w="346709" h="347980">
                  <a:moveTo>
                    <a:pt x="279031" y="96456"/>
                  </a:moveTo>
                  <a:lnTo>
                    <a:pt x="278739" y="95250"/>
                  </a:lnTo>
                  <a:lnTo>
                    <a:pt x="277164" y="97180"/>
                  </a:lnTo>
                  <a:lnTo>
                    <a:pt x="276999" y="97790"/>
                  </a:lnTo>
                  <a:lnTo>
                    <a:pt x="276682" y="97790"/>
                  </a:lnTo>
                  <a:lnTo>
                    <a:pt x="275666" y="99936"/>
                  </a:lnTo>
                  <a:lnTo>
                    <a:pt x="277876" y="97790"/>
                  </a:lnTo>
                  <a:lnTo>
                    <a:pt x="278726" y="96875"/>
                  </a:lnTo>
                  <a:lnTo>
                    <a:pt x="279031" y="96456"/>
                  </a:lnTo>
                  <a:close/>
                </a:path>
                <a:path w="346709" h="347980">
                  <a:moveTo>
                    <a:pt x="281482" y="96824"/>
                  </a:moveTo>
                  <a:lnTo>
                    <a:pt x="279438" y="98082"/>
                  </a:lnTo>
                  <a:lnTo>
                    <a:pt x="279222" y="98780"/>
                  </a:lnTo>
                  <a:lnTo>
                    <a:pt x="278612" y="99606"/>
                  </a:lnTo>
                  <a:lnTo>
                    <a:pt x="279006" y="99682"/>
                  </a:lnTo>
                  <a:lnTo>
                    <a:pt x="281216" y="97472"/>
                  </a:lnTo>
                  <a:lnTo>
                    <a:pt x="281482" y="96824"/>
                  </a:lnTo>
                  <a:close/>
                </a:path>
                <a:path w="346709" h="347980">
                  <a:moveTo>
                    <a:pt x="281571" y="90170"/>
                  </a:moveTo>
                  <a:lnTo>
                    <a:pt x="278739" y="93980"/>
                  </a:lnTo>
                  <a:lnTo>
                    <a:pt x="278193" y="94970"/>
                  </a:lnTo>
                  <a:lnTo>
                    <a:pt x="281559" y="92710"/>
                  </a:lnTo>
                  <a:lnTo>
                    <a:pt x="281571" y="90170"/>
                  </a:lnTo>
                  <a:close/>
                </a:path>
                <a:path w="346709" h="347980">
                  <a:moveTo>
                    <a:pt x="282282" y="93738"/>
                  </a:moveTo>
                  <a:lnTo>
                    <a:pt x="282016" y="93738"/>
                  </a:lnTo>
                  <a:lnTo>
                    <a:pt x="280822" y="94627"/>
                  </a:lnTo>
                  <a:lnTo>
                    <a:pt x="279781" y="95732"/>
                  </a:lnTo>
                  <a:lnTo>
                    <a:pt x="279996" y="97002"/>
                  </a:lnTo>
                  <a:lnTo>
                    <a:pt x="282282" y="93738"/>
                  </a:lnTo>
                  <a:close/>
                </a:path>
                <a:path w="346709" h="347980">
                  <a:moveTo>
                    <a:pt x="283387" y="93091"/>
                  </a:moveTo>
                  <a:lnTo>
                    <a:pt x="282740" y="93091"/>
                  </a:lnTo>
                  <a:lnTo>
                    <a:pt x="282409" y="93560"/>
                  </a:lnTo>
                  <a:lnTo>
                    <a:pt x="283387" y="93091"/>
                  </a:lnTo>
                  <a:close/>
                </a:path>
                <a:path w="346709" h="347980">
                  <a:moveTo>
                    <a:pt x="283781" y="118706"/>
                  </a:moveTo>
                  <a:lnTo>
                    <a:pt x="282130" y="115417"/>
                  </a:lnTo>
                  <a:lnTo>
                    <a:pt x="279958" y="112522"/>
                  </a:lnTo>
                  <a:lnTo>
                    <a:pt x="277266" y="110020"/>
                  </a:lnTo>
                  <a:lnTo>
                    <a:pt x="279527" y="112763"/>
                  </a:lnTo>
                  <a:lnTo>
                    <a:pt x="281698" y="115709"/>
                  </a:lnTo>
                  <a:lnTo>
                    <a:pt x="283781" y="118706"/>
                  </a:lnTo>
                  <a:close/>
                </a:path>
                <a:path w="346709" h="347980">
                  <a:moveTo>
                    <a:pt x="286486" y="88468"/>
                  </a:moveTo>
                  <a:lnTo>
                    <a:pt x="284772" y="90170"/>
                  </a:lnTo>
                  <a:lnTo>
                    <a:pt x="285343" y="90170"/>
                  </a:lnTo>
                  <a:lnTo>
                    <a:pt x="286296" y="88900"/>
                  </a:lnTo>
                  <a:lnTo>
                    <a:pt x="286486" y="88468"/>
                  </a:lnTo>
                  <a:close/>
                </a:path>
                <a:path w="346709" h="347980">
                  <a:moveTo>
                    <a:pt x="288810" y="44246"/>
                  </a:moveTo>
                  <a:lnTo>
                    <a:pt x="284124" y="41427"/>
                  </a:lnTo>
                  <a:lnTo>
                    <a:pt x="283425" y="40030"/>
                  </a:lnTo>
                  <a:lnTo>
                    <a:pt x="283870" y="41427"/>
                  </a:lnTo>
                  <a:lnTo>
                    <a:pt x="286385" y="43205"/>
                  </a:lnTo>
                  <a:lnTo>
                    <a:pt x="287388" y="44157"/>
                  </a:lnTo>
                  <a:lnTo>
                    <a:pt x="288810" y="44246"/>
                  </a:lnTo>
                  <a:close/>
                </a:path>
                <a:path w="346709" h="347980">
                  <a:moveTo>
                    <a:pt x="288988" y="133350"/>
                  </a:moveTo>
                  <a:lnTo>
                    <a:pt x="288772" y="131991"/>
                  </a:lnTo>
                  <a:lnTo>
                    <a:pt x="288772" y="133350"/>
                  </a:lnTo>
                  <a:lnTo>
                    <a:pt x="288988" y="133350"/>
                  </a:lnTo>
                  <a:close/>
                </a:path>
                <a:path w="346709" h="347980">
                  <a:moveTo>
                    <a:pt x="290461" y="129540"/>
                  </a:moveTo>
                  <a:lnTo>
                    <a:pt x="288937" y="127000"/>
                  </a:lnTo>
                  <a:lnTo>
                    <a:pt x="288163" y="125730"/>
                  </a:lnTo>
                  <a:lnTo>
                    <a:pt x="288036" y="124460"/>
                  </a:lnTo>
                  <a:lnTo>
                    <a:pt x="289814" y="127000"/>
                  </a:lnTo>
                  <a:lnTo>
                    <a:pt x="288772" y="124460"/>
                  </a:lnTo>
                  <a:lnTo>
                    <a:pt x="286943" y="123190"/>
                  </a:lnTo>
                  <a:lnTo>
                    <a:pt x="287515" y="127000"/>
                  </a:lnTo>
                  <a:lnTo>
                    <a:pt x="288582" y="130251"/>
                  </a:lnTo>
                  <a:lnTo>
                    <a:pt x="288493" y="129540"/>
                  </a:lnTo>
                  <a:lnTo>
                    <a:pt x="288163" y="127000"/>
                  </a:lnTo>
                  <a:lnTo>
                    <a:pt x="289775" y="130670"/>
                  </a:lnTo>
                  <a:lnTo>
                    <a:pt x="290461" y="129540"/>
                  </a:lnTo>
                  <a:close/>
                </a:path>
                <a:path w="346709" h="347980">
                  <a:moveTo>
                    <a:pt x="291338" y="138722"/>
                  </a:moveTo>
                  <a:lnTo>
                    <a:pt x="291287" y="137502"/>
                  </a:lnTo>
                  <a:lnTo>
                    <a:pt x="290296" y="136372"/>
                  </a:lnTo>
                  <a:lnTo>
                    <a:pt x="289775" y="135026"/>
                  </a:lnTo>
                  <a:lnTo>
                    <a:pt x="289775" y="135420"/>
                  </a:lnTo>
                  <a:lnTo>
                    <a:pt x="289814" y="137109"/>
                  </a:lnTo>
                  <a:lnTo>
                    <a:pt x="290029" y="137109"/>
                  </a:lnTo>
                  <a:lnTo>
                    <a:pt x="290550" y="137629"/>
                  </a:lnTo>
                  <a:lnTo>
                    <a:pt x="290817" y="137414"/>
                  </a:lnTo>
                  <a:lnTo>
                    <a:pt x="291338" y="138722"/>
                  </a:lnTo>
                  <a:close/>
                </a:path>
                <a:path w="346709" h="347980">
                  <a:moveTo>
                    <a:pt x="291503" y="134620"/>
                  </a:moveTo>
                  <a:lnTo>
                    <a:pt x="289775" y="130670"/>
                  </a:lnTo>
                  <a:lnTo>
                    <a:pt x="289687" y="130810"/>
                  </a:lnTo>
                  <a:lnTo>
                    <a:pt x="288950" y="131991"/>
                  </a:lnTo>
                  <a:lnTo>
                    <a:pt x="288810" y="131991"/>
                  </a:lnTo>
                  <a:lnTo>
                    <a:pt x="291503" y="134620"/>
                  </a:lnTo>
                  <a:close/>
                </a:path>
                <a:path w="346709" h="347980">
                  <a:moveTo>
                    <a:pt x="292379" y="64668"/>
                  </a:moveTo>
                  <a:lnTo>
                    <a:pt x="292087" y="64414"/>
                  </a:lnTo>
                  <a:lnTo>
                    <a:pt x="292214" y="64668"/>
                  </a:lnTo>
                  <a:lnTo>
                    <a:pt x="292379" y="64668"/>
                  </a:lnTo>
                  <a:close/>
                </a:path>
                <a:path w="346709" h="347980">
                  <a:moveTo>
                    <a:pt x="294373" y="83820"/>
                  </a:moveTo>
                  <a:lnTo>
                    <a:pt x="293522" y="83362"/>
                  </a:lnTo>
                  <a:lnTo>
                    <a:pt x="290118" y="86360"/>
                  </a:lnTo>
                  <a:lnTo>
                    <a:pt x="291820" y="85521"/>
                  </a:lnTo>
                  <a:lnTo>
                    <a:pt x="294373" y="83820"/>
                  </a:lnTo>
                  <a:close/>
                </a:path>
                <a:path w="346709" h="347980">
                  <a:moveTo>
                    <a:pt x="295236" y="83820"/>
                  </a:moveTo>
                  <a:lnTo>
                    <a:pt x="291820" y="85521"/>
                  </a:lnTo>
                  <a:lnTo>
                    <a:pt x="286727" y="88900"/>
                  </a:lnTo>
                  <a:lnTo>
                    <a:pt x="286346" y="90170"/>
                  </a:lnTo>
                  <a:lnTo>
                    <a:pt x="289814" y="88900"/>
                  </a:lnTo>
                  <a:lnTo>
                    <a:pt x="295236" y="83820"/>
                  </a:lnTo>
                  <a:close/>
                </a:path>
                <a:path w="346709" h="347980">
                  <a:moveTo>
                    <a:pt x="304177" y="61391"/>
                  </a:moveTo>
                  <a:lnTo>
                    <a:pt x="297980" y="55880"/>
                  </a:lnTo>
                  <a:lnTo>
                    <a:pt x="300850" y="58889"/>
                  </a:lnTo>
                  <a:lnTo>
                    <a:pt x="304050" y="61391"/>
                  </a:lnTo>
                  <a:lnTo>
                    <a:pt x="304177" y="61391"/>
                  </a:lnTo>
                  <a:close/>
                </a:path>
                <a:path w="346709" h="347980">
                  <a:moveTo>
                    <a:pt x="311213" y="67310"/>
                  </a:moveTo>
                  <a:lnTo>
                    <a:pt x="309206" y="65049"/>
                  </a:lnTo>
                  <a:lnTo>
                    <a:pt x="310870" y="67310"/>
                  </a:lnTo>
                  <a:lnTo>
                    <a:pt x="311213" y="67310"/>
                  </a:lnTo>
                  <a:close/>
                </a:path>
                <a:path w="346709" h="347980">
                  <a:moveTo>
                    <a:pt x="341642" y="205638"/>
                  </a:moveTo>
                  <a:lnTo>
                    <a:pt x="341528" y="202933"/>
                  </a:lnTo>
                  <a:lnTo>
                    <a:pt x="341096" y="204317"/>
                  </a:lnTo>
                  <a:lnTo>
                    <a:pt x="341261" y="205638"/>
                  </a:lnTo>
                  <a:lnTo>
                    <a:pt x="341642" y="205638"/>
                  </a:lnTo>
                  <a:close/>
                </a:path>
                <a:path w="346709" h="347980">
                  <a:moveTo>
                    <a:pt x="342087" y="205638"/>
                  </a:moveTo>
                  <a:lnTo>
                    <a:pt x="341642" y="205638"/>
                  </a:lnTo>
                  <a:lnTo>
                    <a:pt x="341693" y="206844"/>
                  </a:lnTo>
                  <a:lnTo>
                    <a:pt x="341782" y="208965"/>
                  </a:lnTo>
                  <a:lnTo>
                    <a:pt x="342087" y="205638"/>
                  </a:lnTo>
                  <a:close/>
                </a:path>
                <a:path w="346709" h="347980">
                  <a:moveTo>
                    <a:pt x="342176" y="173990"/>
                  </a:moveTo>
                  <a:lnTo>
                    <a:pt x="341896" y="172351"/>
                  </a:lnTo>
                  <a:lnTo>
                    <a:pt x="341782" y="172720"/>
                  </a:lnTo>
                  <a:lnTo>
                    <a:pt x="342176" y="173990"/>
                  </a:lnTo>
                  <a:close/>
                </a:path>
                <a:path w="346709" h="347980">
                  <a:moveTo>
                    <a:pt x="343306" y="193560"/>
                  </a:moveTo>
                  <a:lnTo>
                    <a:pt x="342353" y="190207"/>
                  </a:lnTo>
                  <a:lnTo>
                    <a:pt x="341960" y="194424"/>
                  </a:lnTo>
                  <a:lnTo>
                    <a:pt x="341223" y="195681"/>
                  </a:lnTo>
                  <a:lnTo>
                    <a:pt x="341998" y="196164"/>
                  </a:lnTo>
                  <a:lnTo>
                    <a:pt x="342734" y="193865"/>
                  </a:lnTo>
                  <a:lnTo>
                    <a:pt x="343306" y="193560"/>
                  </a:lnTo>
                  <a:close/>
                </a:path>
                <a:path w="346709" h="347980">
                  <a:moveTo>
                    <a:pt x="344081" y="199390"/>
                  </a:moveTo>
                  <a:lnTo>
                    <a:pt x="336981" y="200660"/>
                  </a:lnTo>
                  <a:lnTo>
                    <a:pt x="284480" y="200660"/>
                  </a:lnTo>
                  <a:lnTo>
                    <a:pt x="282956" y="205740"/>
                  </a:lnTo>
                  <a:lnTo>
                    <a:pt x="278815" y="218440"/>
                  </a:lnTo>
                  <a:lnTo>
                    <a:pt x="277279" y="222250"/>
                  </a:lnTo>
                  <a:lnTo>
                    <a:pt x="273761" y="228600"/>
                  </a:lnTo>
                  <a:lnTo>
                    <a:pt x="271818" y="231140"/>
                  </a:lnTo>
                  <a:lnTo>
                    <a:pt x="269709" y="233680"/>
                  </a:lnTo>
                  <a:lnTo>
                    <a:pt x="265366" y="240030"/>
                  </a:lnTo>
                  <a:lnTo>
                    <a:pt x="263067" y="242570"/>
                  </a:lnTo>
                  <a:lnTo>
                    <a:pt x="260946" y="246380"/>
                  </a:lnTo>
                  <a:lnTo>
                    <a:pt x="258724" y="248920"/>
                  </a:lnTo>
                  <a:lnTo>
                    <a:pt x="264287" y="255270"/>
                  </a:lnTo>
                  <a:lnTo>
                    <a:pt x="281038" y="270510"/>
                  </a:lnTo>
                  <a:lnTo>
                    <a:pt x="289331" y="279400"/>
                  </a:lnTo>
                  <a:lnTo>
                    <a:pt x="290334" y="280670"/>
                  </a:lnTo>
                  <a:lnTo>
                    <a:pt x="291426" y="280670"/>
                  </a:lnTo>
                  <a:lnTo>
                    <a:pt x="291541" y="281940"/>
                  </a:lnTo>
                  <a:lnTo>
                    <a:pt x="292163" y="281940"/>
                  </a:lnTo>
                  <a:lnTo>
                    <a:pt x="269798" y="303530"/>
                  </a:lnTo>
                  <a:lnTo>
                    <a:pt x="267411" y="306070"/>
                  </a:lnTo>
                  <a:lnTo>
                    <a:pt x="266585" y="306070"/>
                  </a:lnTo>
                  <a:lnTo>
                    <a:pt x="266585" y="304800"/>
                  </a:lnTo>
                  <a:lnTo>
                    <a:pt x="247053" y="284480"/>
                  </a:lnTo>
                  <a:lnTo>
                    <a:pt x="233019" y="270510"/>
                  </a:lnTo>
                  <a:lnTo>
                    <a:pt x="225907" y="274320"/>
                  </a:lnTo>
                  <a:lnTo>
                    <a:pt x="220040" y="278130"/>
                  </a:lnTo>
                  <a:lnTo>
                    <a:pt x="217830" y="278130"/>
                  </a:lnTo>
                  <a:lnTo>
                    <a:pt x="215531" y="279400"/>
                  </a:lnTo>
                  <a:lnTo>
                    <a:pt x="211010" y="281940"/>
                  </a:lnTo>
                  <a:lnTo>
                    <a:pt x="208711" y="281940"/>
                  </a:lnTo>
                  <a:lnTo>
                    <a:pt x="206362" y="283210"/>
                  </a:lnTo>
                  <a:lnTo>
                    <a:pt x="205803" y="283210"/>
                  </a:lnTo>
                  <a:lnTo>
                    <a:pt x="202412" y="284480"/>
                  </a:lnTo>
                  <a:lnTo>
                    <a:pt x="199986" y="285750"/>
                  </a:lnTo>
                  <a:lnTo>
                    <a:pt x="192163" y="287020"/>
                  </a:lnTo>
                  <a:lnTo>
                    <a:pt x="192278" y="293370"/>
                  </a:lnTo>
                  <a:lnTo>
                    <a:pt x="192379" y="292100"/>
                  </a:lnTo>
                  <a:lnTo>
                    <a:pt x="192493" y="290830"/>
                  </a:lnTo>
                  <a:lnTo>
                    <a:pt x="192608" y="289560"/>
                  </a:lnTo>
                  <a:lnTo>
                    <a:pt x="193509" y="295910"/>
                  </a:lnTo>
                  <a:lnTo>
                    <a:pt x="193509" y="299720"/>
                  </a:lnTo>
                  <a:lnTo>
                    <a:pt x="193128" y="300990"/>
                  </a:lnTo>
                  <a:lnTo>
                    <a:pt x="194030" y="304800"/>
                  </a:lnTo>
                  <a:lnTo>
                    <a:pt x="194119" y="308610"/>
                  </a:lnTo>
                  <a:lnTo>
                    <a:pt x="192824" y="307340"/>
                  </a:lnTo>
                  <a:lnTo>
                    <a:pt x="192824" y="336550"/>
                  </a:lnTo>
                  <a:lnTo>
                    <a:pt x="186093" y="336550"/>
                  </a:lnTo>
                  <a:lnTo>
                    <a:pt x="184835" y="337820"/>
                  </a:lnTo>
                  <a:lnTo>
                    <a:pt x="176326" y="336550"/>
                  </a:lnTo>
                  <a:lnTo>
                    <a:pt x="175666" y="337820"/>
                  </a:lnTo>
                  <a:lnTo>
                    <a:pt x="176149" y="336550"/>
                  </a:lnTo>
                  <a:lnTo>
                    <a:pt x="169633" y="337820"/>
                  </a:lnTo>
                  <a:lnTo>
                    <a:pt x="158991" y="337820"/>
                  </a:lnTo>
                  <a:lnTo>
                    <a:pt x="158343" y="336550"/>
                  </a:lnTo>
                  <a:lnTo>
                    <a:pt x="157772" y="336550"/>
                  </a:lnTo>
                  <a:lnTo>
                    <a:pt x="157822" y="289560"/>
                  </a:lnTo>
                  <a:lnTo>
                    <a:pt x="153098" y="288290"/>
                  </a:lnTo>
                  <a:lnTo>
                    <a:pt x="147840" y="287020"/>
                  </a:lnTo>
                  <a:lnTo>
                    <a:pt x="143497" y="287020"/>
                  </a:lnTo>
                  <a:lnTo>
                    <a:pt x="138849" y="285750"/>
                  </a:lnTo>
                  <a:lnTo>
                    <a:pt x="146126" y="278130"/>
                  </a:lnTo>
                  <a:lnTo>
                    <a:pt x="155829" y="267970"/>
                  </a:lnTo>
                  <a:lnTo>
                    <a:pt x="157187" y="266547"/>
                  </a:lnTo>
                  <a:lnTo>
                    <a:pt x="156895" y="266547"/>
                  </a:lnTo>
                  <a:lnTo>
                    <a:pt x="139903" y="249478"/>
                  </a:lnTo>
                  <a:lnTo>
                    <a:pt x="139903" y="262826"/>
                  </a:lnTo>
                  <a:lnTo>
                    <a:pt x="139407" y="262826"/>
                  </a:lnTo>
                  <a:lnTo>
                    <a:pt x="138328" y="261518"/>
                  </a:lnTo>
                  <a:lnTo>
                    <a:pt x="139903" y="262826"/>
                  </a:lnTo>
                  <a:lnTo>
                    <a:pt x="139903" y="249478"/>
                  </a:lnTo>
                  <a:lnTo>
                    <a:pt x="121653" y="231140"/>
                  </a:lnTo>
                  <a:lnTo>
                    <a:pt x="116408" y="226060"/>
                  </a:lnTo>
                  <a:lnTo>
                    <a:pt x="107238" y="217170"/>
                  </a:lnTo>
                  <a:lnTo>
                    <a:pt x="104609" y="214630"/>
                  </a:lnTo>
                  <a:lnTo>
                    <a:pt x="88874" y="199390"/>
                  </a:lnTo>
                  <a:lnTo>
                    <a:pt x="67691" y="220980"/>
                  </a:lnTo>
                  <a:lnTo>
                    <a:pt x="63398" y="225412"/>
                  </a:lnTo>
                  <a:lnTo>
                    <a:pt x="62649" y="223520"/>
                  </a:lnTo>
                  <a:lnTo>
                    <a:pt x="60490" y="214630"/>
                  </a:lnTo>
                  <a:lnTo>
                    <a:pt x="59740" y="214630"/>
                  </a:lnTo>
                  <a:lnTo>
                    <a:pt x="59537" y="213360"/>
                  </a:lnTo>
                  <a:lnTo>
                    <a:pt x="59143" y="210820"/>
                  </a:lnTo>
                  <a:lnTo>
                    <a:pt x="58394" y="213360"/>
                  </a:lnTo>
                  <a:lnTo>
                    <a:pt x="57505" y="212090"/>
                  </a:lnTo>
                  <a:lnTo>
                    <a:pt x="57162" y="209550"/>
                  </a:lnTo>
                  <a:lnTo>
                    <a:pt x="57353" y="208280"/>
                  </a:lnTo>
                  <a:lnTo>
                    <a:pt x="57264" y="204470"/>
                  </a:lnTo>
                  <a:lnTo>
                    <a:pt x="56756" y="201930"/>
                  </a:lnTo>
                  <a:lnTo>
                    <a:pt x="55918" y="198437"/>
                  </a:lnTo>
                  <a:lnTo>
                    <a:pt x="55232" y="199390"/>
                  </a:lnTo>
                  <a:lnTo>
                    <a:pt x="55232" y="196850"/>
                  </a:lnTo>
                  <a:lnTo>
                    <a:pt x="46977" y="196850"/>
                  </a:lnTo>
                  <a:lnTo>
                    <a:pt x="45288" y="195580"/>
                  </a:lnTo>
                  <a:lnTo>
                    <a:pt x="40855" y="195580"/>
                  </a:lnTo>
                  <a:lnTo>
                    <a:pt x="39293" y="194310"/>
                  </a:lnTo>
                  <a:lnTo>
                    <a:pt x="37261" y="194310"/>
                  </a:lnTo>
                  <a:lnTo>
                    <a:pt x="21056" y="195580"/>
                  </a:lnTo>
                  <a:lnTo>
                    <a:pt x="11252" y="195580"/>
                  </a:lnTo>
                  <a:lnTo>
                    <a:pt x="11176" y="170180"/>
                  </a:lnTo>
                  <a:lnTo>
                    <a:pt x="11036" y="167640"/>
                  </a:lnTo>
                  <a:lnTo>
                    <a:pt x="10985" y="166370"/>
                  </a:lnTo>
                  <a:lnTo>
                    <a:pt x="9944" y="167640"/>
                  </a:lnTo>
                  <a:lnTo>
                    <a:pt x="9944" y="165100"/>
                  </a:lnTo>
                  <a:lnTo>
                    <a:pt x="10947" y="163830"/>
                  </a:lnTo>
                  <a:lnTo>
                    <a:pt x="10820" y="162560"/>
                  </a:lnTo>
                  <a:lnTo>
                    <a:pt x="10515" y="160020"/>
                  </a:lnTo>
                  <a:lnTo>
                    <a:pt x="10515" y="158750"/>
                  </a:lnTo>
                  <a:lnTo>
                    <a:pt x="10325" y="157480"/>
                  </a:lnTo>
                  <a:lnTo>
                    <a:pt x="11087" y="157480"/>
                  </a:lnTo>
                  <a:lnTo>
                    <a:pt x="11252" y="158750"/>
                  </a:lnTo>
                  <a:lnTo>
                    <a:pt x="11430" y="157480"/>
                  </a:lnTo>
                  <a:lnTo>
                    <a:pt x="11493" y="156984"/>
                  </a:lnTo>
                  <a:lnTo>
                    <a:pt x="11595" y="156210"/>
                  </a:lnTo>
                  <a:lnTo>
                    <a:pt x="26835" y="156210"/>
                  </a:lnTo>
                  <a:lnTo>
                    <a:pt x="26720" y="156387"/>
                  </a:lnTo>
                  <a:lnTo>
                    <a:pt x="26352" y="156984"/>
                  </a:lnTo>
                  <a:lnTo>
                    <a:pt x="29337" y="156210"/>
                  </a:lnTo>
                  <a:lnTo>
                    <a:pt x="57162" y="156210"/>
                  </a:lnTo>
                  <a:lnTo>
                    <a:pt x="57226" y="158750"/>
                  </a:lnTo>
                  <a:lnTo>
                    <a:pt x="57975" y="154940"/>
                  </a:lnTo>
                  <a:lnTo>
                    <a:pt x="59220" y="148590"/>
                  </a:lnTo>
                  <a:lnTo>
                    <a:pt x="60617" y="146050"/>
                  </a:lnTo>
                  <a:lnTo>
                    <a:pt x="60642" y="144780"/>
                  </a:lnTo>
                  <a:lnTo>
                    <a:pt x="60744" y="140970"/>
                  </a:lnTo>
                  <a:lnTo>
                    <a:pt x="61874" y="137160"/>
                  </a:lnTo>
                  <a:lnTo>
                    <a:pt x="63995" y="134620"/>
                  </a:lnTo>
                  <a:lnTo>
                    <a:pt x="66700" y="129540"/>
                  </a:lnTo>
                  <a:lnTo>
                    <a:pt x="69138" y="124460"/>
                  </a:lnTo>
                  <a:lnTo>
                    <a:pt x="71335" y="119380"/>
                  </a:lnTo>
                  <a:lnTo>
                    <a:pt x="71602" y="120650"/>
                  </a:lnTo>
                  <a:lnTo>
                    <a:pt x="72377" y="119380"/>
                  </a:lnTo>
                  <a:lnTo>
                    <a:pt x="73507" y="116840"/>
                  </a:lnTo>
                  <a:lnTo>
                    <a:pt x="57759" y="116840"/>
                  </a:lnTo>
                  <a:lnTo>
                    <a:pt x="58166" y="118110"/>
                  </a:lnTo>
                  <a:lnTo>
                    <a:pt x="58788" y="119380"/>
                  </a:lnTo>
                  <a:lnTo>
                    <a:pt x="58166" y="119380"/>
                  </a:lnTo>
                  <a:lnTo>
                    <a:pt x="57619" y="120650"/>
                  </a:lnTo>
                  <a:lnTo>
                    <a:pt x="57137" y="121920"/>
                  </a:lnTo>
                  <a:lnTo>
                    <a:pt x="55753" y="124460"/>
                  </a:lnTo>
                  <a:lnTo>
                    <a:pt x="54711" y="127000"/>
                  </a:lnTo>
                  <a:lnTo>
                    <a:pt x="52324" y="131991"/>
                  </a:lnTo>
                  <a:lnTo>
                    <a:pt x="50368" y="135890"/>
                  </a:lnTo>
                  <a:lnTo>
                    <a:pt x="48679" y="139700"/>
                  </a:lnTo>
                  <a:lnTo>
                    <a:pt x="49415" y="139700"/>
                  </a:lnTo>
                  <a:lnTo>
                    <a:pt x="49110" y="140970"/>
                  </a:lnTo>
                  <a:lnTo>
                    <a:pt x="48679" y="142240"/>
                  </a:lnTo>
                  <a:lnTo>
                    <a:pt x="48336" y="143510"/>
                  </a:lnTo>
                  <a:lnTo>
                    <a:pt x="48171" y="144780"/>
                  </a:lnTo>
                  <a:lnTo>
                    <a:pt x="47421" y="144780"/>
                  </a:lnTo>
                  <a:lnTo>
                    <a:pt x="47421" y="146050"/>
                  </a:lnTo>
                  <a:lnTo>
                    <a:pt x="44678" y="146050"/>
                  </a:lnTo>
                  <a:lnTo>
                    <a:pt x="45046" y="147320"/>
                  </a:lnTo>
                  <a:lnTo>
                    <a:pt x="37998" y="147320"/>
                  </a:lnTo>
                  <a:lnTo>
                    <a:pt x="35864" y="148590"/>
                  </a:lnTo>
                  <a:lnTo>
                    <a:pt x="33743" y="148590"/>
                  </a:lnTo>
                  <a:lnTo>
                    <a:pt x="31610" y="147320"/>
                  </a:lnTo>
                  <a:lnTo>
                    <a:pt x="32829" y="147320"/>
                  </a:lnTo>
                  <a:lnTo>
                    <a:pt x="34391" y="146050"/>
                  </a:lnTo>
                  <a:lnTo>
                    <a:pt x="29489" y="144780"/>
                  </a:lnTo>
                  <a:lnTo>
                    <a:pt x="21056" y="147320"/>
                  </a:lnTo>
                  <a:lnTo>
                    <a:pt x="17018" y="146050"/>
                  </a:lnTo>
                  <a:lnTo>
                    <a:pt x="16941" y="147320"/>
                  </a:lnTo>
                  <a:lnTo>
                    <a:pt x="16192" y="147320"/>
                  </a:lnTo>
                  <a:lnTo>
                    <a:pt x="15341" y="148590"/>
                  </a:lnTo>
                  <a:lnTo>
                    <a:pt x="13550" y="148590"/>
                  </a:lnTo>
                  <a:lnTo>
                    <a:pt x="10515" y="147320"/>
                  </a:lnTo>
                  <a:lnTo>
                    <a:pt x="1257" y="147320"/>
                  </a:lnTo>
                  <a:lnTo>
                    <a:pt x="1092" y="148590"/>
                  </a:lnTo>
                  <a:lnTo>
                    <a:pt x="825" y="148590"/>
                  </a:lnTo>
                  <a:lnTo>
                    <a:pt x="1346" y="152400"/>
                  </a:lnTo>
                  <a:lnTo>
                    <a:pt x="1244" y="156984"/>
                  </a:lnTo>
                  <a:lnTo>
                    <a:pt x="1206" y="157480"/>
                  </a:lnTo>
                  <a:lnTo>
                    <a:pt x="1092" y="158750"/>
                  </a:lnTo>
                  <a:lnTo>
                    <a:pt x="444" y="156984"/>
                  </a:lnTo>
                  <a:lnTo>
                    <a:pt x="546" y="165100"/>
                  </a:lnTo>
                  <a:lnTo>
                    <a:pt x="660" y="166370"/>
                  </a:lnTo>
                  <a:lnTo>
                    <a:pt x="1257" y="170180"/>
                  </a:lnTo>
                  <a:lnTo>
                    <a:pt x="0" y="172720"/>
                  </a:lnTo>
                  <a:lnTo>
                    <a:pt x="101" y="173990"/>
                  </a:lnTo>
                  <a:lnTo>
                    <a:pt x="190" y="175260"/>
                  </a:lnTo>
                  <a:lnTo>
                    <a:pt x="279" y="176530"/>
                  </a:lnTo>
                  <a:lnTo>
                    <a:pt x="660" y="181610"/>
                  </a:lnTo>
                  <a:lnTo>
                    <a:pt x="0" y="187960"/>
                  </a:lnTo>
                  <a:lnTo>
                    <a:pt x="622" y="189230"/>
                  </a:lnTo>
                  <a:lnTo>
                    <a:pt x="698" y="190500"/>
                  </a:lnTo>
                  <a:lnTo>
                    <a:pt x="774" y="191770"/>
                  </a:lnTo>
                  <a:lnTo>
                    <a:pt x="482" y="193040"/>
                  </a:lnTo>
                  <a:lnTo>
                    <a:pt x="368" y="198437"/>
                  </a:lnTo>
                  <a:lnTo>
                    <a:pt x="355" y="199390"/>
                  </a:lnTo>
                  <a:lnTo>
                    <a:pt x="1130" y="199390"/>
                  </a:lnTo>
                  <a:lnTo>
                    <a:pt x="736" y="200660"/>
                  </a:lnTo>
                  <a:lnTo>
                    <a:pt x="1130" y="203200"/>
                  </a:lnTo>
                  <a:lnTo>
                    <a:pt x="1917" y="204470"/>
                  </a:lnTo>
                  <a:lnTo>
                    <a:pt x="2311" y="205740"/>
                  </a:lnTo>
                  <a:lnTo>
                    <a:pt x="5435" y="205740"/>
                  </a:lnTo>
                  <a:lnTo>
                    <a:pt x="3175" y="207010"/>
                  </a:lnTo>
                  <a:lnTo>
                    <a:pt x="787" y="208280"/>
                  </a:lnTo>
                  <a:lnTo>
                    <a:pt x="13131" y="207162"/>
                  </a:lnTo>
                  <a:lnTo>
                    <a:pt x="15290" y="208280"/>
                  </a:lnTo>
                  <a:lnTo>
                    <a:pt x="14986" y="207479"/>
                  </a:lnTo>
                  <a:lnTo>
                    <a:pt x="13411" y="207137"/>
                  </a:lnTo>
                  <a:lnTo>
                    <a:pt x="14808" y="207010"/>
                  </a:lnTo>
                  <a:lnTo>
                    <a:pt x="14986" y="207479"/>
                  </a:lnTo>
                  <a:lnTo>
                    <a:pt x="18630" y="208280"/>
                  </a:lnTo>
                  <a:lnTo>
                    <a:pt x="18630" y="207010"/>
                  </a:lnTo>
                  <a:lnTo>
                    <a:pt x="21882" y="207010"/>
                  </a:lnTo>
                  <a:lnTo>
                    <a:pt x="24206" y="205740"/>
                  </a:lnTo>
                  <a:lnTo>
                    <a:pt x="32524" y="205740"/>
                  </a:lnTo>
                  <a:lnTo>
                    <a:pt x="30086" y="207010"/>
                  </a:lnTo>
                  <a:lnTo>
                    <a:pt x="44119" y="207010"/>
                  </a:lnTo>
                  <a:lnTo>
                    <a:pt x="44500" y="207010"/>
                  </a:lnTo>
                  <a:lnTo>
                    <a:pt x="44399" y="207479"/>
                  </a:lnTo>
                  <a:lnTo>
                    <a:pt x="44208" y="208280"/>
                  </a:lnTo>
                  <a:lnTo>
                    <a:pt x="45402" y="208280"/>
                  </a:lnTo>
                  <a:lnTo>
                    <a:pt x="46583" y="207010"/>
                  </a:lnTo>
                  <a:lnTo>
                    <a:pt x="47244" y="207010"/>
                  </a:lnTo>
                  <a:lnTo>
                    <a:pt x="48285" y="207010"/>
                  </a:lnTo>
                  <a:lnTo>
                    <a:pt x="48323" y="208280"/>
                  </a:lnTo>
                  <a:lnTo>
                    <a:pt x="48539" y="209550"/>
                  </a:lnTo>
                  <a:lnTo>
                    <a:pt x="48539" y="210820"/>
                  </a:lnTo>
                  <a:lnTo>
                    <a:pt x="49060" y="212090"/>
                  </a:lnTo>
                  <a:lnTo>
                    <a:pt x="49847" y="214630"/>
                  </a:lnTo>
                  <a:lnTo>
                    <a:pt x="50800" y="218440"/>
                  </a:lnTo>
                  <a:lnTo>
                    <a:pt x="52362" y="222250"/>
                  </a:lnTo>
                  <a:lnTo>
                    <a:pt x="53238" y="223520"/>
                  </a:lnTo>
                  <a:lnTo>
                    <a:pt x="53759" y="224790"/>
                  </a:lnTo>
                  <a:lnTo>
                    <a:pt x="54063" y="226060"/>
                  </a:lnTo>
                  <a:lnTo>
                    <a:pt x="54711" y="227330"/>
                  </a:lnTo>
                  <a:lnTo>
                    <a:pt x="55626" y="228600"/>
                  </a:lnTo>
                  <a:lnTo>
                    <a:pt x="56921" y="229870"/>
                  </a:lnTo>
                  <a:lnTo>
                    <a:pt x="56311" y="229870"/>
                  </a:lnTo>
                  <a:lnTo>
                    <a:pt x="55575" y="231140"/>
                  </a:lnTo>
                  <a:lnTo>
                    <a:pt x="54622" y="233680"/>
                  </a:lnTo>
                  <a:lnTo>
                    <a:pt x="54063" y="233680"/>
                  </a:lnTo>
                  <a:lnTo>
                    <a:pt x="52501" y="234950"/>
                  </a:lnTo>
                  <a:lnTo>
                    <a:pt x="51714" y="234950"/>
                  </a:lnTo>
                  <a:lnTo>
                    <a:pt x="48501" y="237490"/>
                  </a:lnTo>
                  <a:lnTo>
                    <a:pt x="48285" y="237490"/>
                  </a:lnTo>
                  <a:lnTo>
                    <a:pt x="48577" y="238277"/>
                  </a:lnTo>
                  <a:lnTo>
                    <a:pt x="45504" y="240753"/>
                  </a:lnTo>
                  <a:lnTo>
                    <a:pt x="45504" y="256540"/>
                  </a:lnTo>
                  <a:lnTo>
                    <a:pt x="44005" y="258114"/>
                  </a:lnTo>
                  <a:lnTo>
                    <a:pt x="44246" y="257721"/>
                  </a:lnTo>
                  <a:lnTo>
                    <a:pt x="45504" y="256540"/>
                  </a:lnTo>
                  <a:lnTo>
                    <a:pt x="45504" y="240753"/>
                  </a:lnTo>
                  <a:lnTo>
                    <a:pt x="44818" y="241300"/>
                  </a:lnTo>
                  <a:lnTo>
                    <a:pt x="40259" y="246380"/>
                  </a:lnTo>
                  <a:lnTo>
                    <a:pt x="35547" y="251460"/>
                  </a:lnTo>
                  <a:lnTo>
                    <a:pt x="31648" y="255270"/>
                  </a:lnTo>
                  <a:lnTo>
                    <a:pt x="30353" y="256540"/>
                  </a:lnTo>
                  <a:lnTo>
                    <a:pt x="31572" y="255270"/>
                  </a:lnTo>
                  <a:lnTo>
                    <a:pt x="20891" y="267970"/>
                  </a:lnTo>
                  <a:lnTo>
                    <a:pt x="19062" y="270510"/>
                  </a:lnTo>
                  <a:lnTo>
                    <a:pt x="20726" y="271665"/>
                  </a:lnTo>
                  <a:lnTo>
                    <a:pt x="21590" y="271665"/>
                  </a:lnTo>
                  <a:lnTo>
                    <a:pt x="22593" y="273050"/>
                  </a:lnTo>
                  <a:lnTo>
                    <a:pt x="22542" y="274320"/>
                  </a:lnTo>
                  <a:lnTo>
                    <a:pt x="24104" y="274320"/>
                  </a:lnTo>
                  <a:lnTo>
                    <a:pt x="26746" y="275590"/>
                  </a:lnTo>
                  <a:lnTo>
                    <a:pt x="29108" y="276847"/>
                  </a:lnTo>
                  <a:lnTo>
                    <a:pt x="30568" y="275590"/>
                  </a:lnTo>
                  <a:lnTo>
                    <a:pt x="32194" y="273050"/>
                  </a:lnTo>
                  <a:lnTo>
                    <a:pt x="33591" y="271665"/>
                  </a:lnTo>
                  <a:lnTo>
                    <a:pt x="30226" y="273050"/>
                  </a:lnTo>
                  <a:lnTo>
                    <a:pt x="35979" y="266941"/>
                  </a:lnTo>
                  <a:lnTo>
                    <a:pt x="36728" y="266547"/>
                  </a:lnTo>
                  <a:lnTo>
                    <a:pt x="36563" y="266547"/>
                  </a:lnTo>
                  <a:lnTo>
                    <a:pt x="37579" y="265430"/>
                  </a:lnTo>
                  <a:lnTo>
                    <a:pt x="38595" y="264160"/>
                  </a:lnTo>
                  <a:lnTo>
                    <a:pt x="39814" y="262826"/>
                  </a:lnTo>
                  <a:lnTo>
                    <a:pt x="39624" y="261518"/>
                  </a:lnTo>
                  <a:lnTo>
                    <a:pt x="39852" y="262826"/>
                  </a:lnTo>
                  <a:lnTo>
                    <a:pt x="42176" y="260350"/>
                  </a:lnTo>
                  <a:lnTo>
                    <a:pt x="44640" y="260350"/>
                  </a:lnTo>
                  <a:lnTo>
                    <a:pt x="48780" y="256540"/>
                  </a:lnTo>
                  <a:lnTo>
                    <a:pt x="51536" y="254000"/>
                  </a:lnTo>
                  <a:lnTo>
                    <a:pt x="52666" y="251460"/>
                  </a:lnTo>
                  <a:lnTo>
                    <a:pt x="53670" y="250190"/>
                  </a:lnTo>
                  <a:lnTo>
                    <a:pt x="53238" y="250190"/>
                  </a:lnTo>
                  <a:lnTo>
                    <a:pt x="55626" y="247650"/>
                  </a:lnTo>
                  <a:lnTo>
                    <a:pt x="55105" y="248920"/>
                  </a:lnTo>
                  <a:lnTo>
                    <a:pt x="56921" y="247650"/>
                  </a:lnTo>
                  <a:lnTo>
                    <a:pt x="61823" y="238760"/>
                  </a:lnTo>
                  <a:lnTo>
                    <a:pt x="62166" y="238137"/>
                  </a:lnTo>
                  <a:lnTo>
                    <a:pt x="65862" y="236220"/>
                  </a:lnTo>
                  <a:lnTo>
                    <a:pt x="64782" y="237490"/>
                  </a:lnTo>
                  <a:lnTo>
                    <a:pt x="64338" y="238137"/>
                  </a:lnTo>
                  <a:lnTo>
                    <a:pt x="66294" y="236220"/>
                  </a:lnTo>
                  <a:lnTo>
                    <a:pt x="67602" y="234950"/>
                  </a:lnTo>
                  <a:lnTo>
                    <a:pt x="70954" y="229870"/>
                  </a:lnTo>
                  <a:lnTo>
                    <a:pt x="73774" y="224790"/>
                  </a:lnTo>
                  <a:lnTo>
                    <a:pt x="75298" y="223520"/>
                  </a:lnTo>
                  <a:lnTo>
                    <a:pt x="76746" y="222250"/>
                  </a:lnTo>
                  <a:lnTo>
                    <a:pt x="80848" y="217868"/>
                  </a:lnTo>
                  <a:lnTo>
                    <a:pt x="80848" y="218440"/>
                  </a:lnTo>
                  <a:lnTo>
                    <a:pt x="84404" y="215900"/>
                  </a:lnTo>
                  <a:lnTo>
                    <a:pt x="82537" y="218440"/>
                  </a:lnTo>
                  <a:lnTo>
                    <a:pt x="84963" y="218440"/>
                  </a:lnTo>
                  <a:lnTo>
                    <a:pt x="85737" y="217170"/>
                  </a:lnTo>
                  <a:lnTo>
                    <a:pt x="87426" y="215900"/>
                  </a:lnTo>
                  <a:lnTo>
                    <a:pt x="89268" y="214630"/>
                  </a:lnTo>
                  <a:lnTo>
                    <a:pt x="96266" y="222250"/>
                  </a:lnTo>
                  <a:lnTo>
                    <a:pt x="94437" y="217170"/>
                  </a:lnTo>
                  <a:lnTo>
                    <a:pt x="102857" y="227330"/>
                  </a:lnTo>
                  <a:lnTo>
                    <a:pt x="103809" y="226060"/>
                  </a:lnTo>
                  <a:lnTo>
                    <a:pt x="109245" y="231140"/>
                  </a:lnTo>
                  <a:lnTo>
                    <a:pt x="105511" y="229870"/>
                  </a:lnTo>
                  <a:lnTo>
                    <a:pt x="107238" y="232410"/>
                  </a:lnTo>
                  <a:lnTo>
                    <a:pt x="113106" y="236220"/>
                  </a:lnTo>
                  <a:lnTo>
                    <a:pt x="117970" y="242570"/>
                  </a:lnTo>
                  <a:lnTo>
                    <a:pt x="122961" y="247650"/>
                  </a:lnTo>
                  <a:lnTo>
                    <a:pt x="122618" y="247650"/>
                  </a:lnTo>
                  <a:lnTo>
                    <a:pt x="128079" y="252730"/>
                  </a:lnTo>
                  <a:lnTo>
                    <a:pt x="133769" y="257721"/>
                  </a:lnTo>
                  <a:lnTo>
                    <a:pt x="137960" y="261213"/>
                  </a:lnTo>
                  <a:lnTo>
                    <a:pt x="141224" y="265925"/>
                  </a:lnTo>
                  <a:lnTo>
                    <a:pt x="141744" y="266547"/>
                  </a:lnTo>
                  <a:lnTo>
                    <a:pt x="141630" y="265430"/>
                  </a:lnTo>
                  <a:lnTo>
                    <a:pt x="141363" y="262890"/>
                  </a:lnTo>
                  <a:lnTo>
                    <a:pt x="144868" y="266547"/>
                  </a:lnTo>
                  <a:lnTo>
                    <a:pt x="145186" y="266547"/>
                  </a:lnTo>
                  <a:lnTo>
                    <a:pt x="143586" y="267970"/>
                  </a:lnTo>
                  <a:lnTo>
                    <a:pt x="143586" y="266547"/>
                  </a:lnTo>
                  <a:lnTo>
                    <a:pt x="142062" y="269240"/>
                  </a:lnTo>
                  <a:lnTo>
                    <a:pt x="140449" y="270510"/>
                  </a:lnTo>
                  <a:lnTo>
                    <a:pt x="138836" y="271665"/>
                  </a:lnTo>
                  <a:lnTo>
                    <a:pt x="136702" y="273050"/>
                  </a:lnTo>
                  <a:lnTo>
                    <a:pt x="135001" y="275590"/>
                  </a:lnTo>
                  <a:lnTo>
                    <a:pt x="133553" y="278130"/>
                  </a:lnTo>
                  <a:lnTo>
                    <a:pt x="133121" y="276847"/>
                  </a:lnTo>
                  <a:lnTo>
                    <a:pt x="130746" y="279400"/>
                  </a:lnTo>
                  <a:lnTo>
                    <a:pt x="127571" y="283210"/>
                  </a:lnTo>
                  <a:lnTo>
                    <a:pt x="124790" y="288290"/>
                  </a:lnTo>
                  <a:lnTo>
                    <a:pt x="123228" y="288290"/>
                  </a:lnTo>
                  <a:lnTo>
                    <a:pt x="124269" y="285750"/>
                  </a:lnTo>
                  <a:lnTo>
                    <a:pt x="123380" y="287020"/>
                  </a:lnTo>
                  <a:lnTo>
                    <a:pt x="122567" y="288290"/>
                  </a:lnTo>
                  <a:lnTo>
                    <a:pt x="121831" y="288290"/>
                  </a:lnTo>
                  <a:lnTo>
                    <a:pt x="121272" y="289560"/>
                  </a:lnTo>
                  <a:lnTo>
                    <a:pt x="123799" y="289560"/>
                  </a:lnTo>
                  <a:lnTo>
                    <a:pt x="125590" y="290830"/>
                  </a:lnTo>
                  <a:lnTo>
                    <a:pt x="127304" y="292100"/>
                  </a:lnTo>
                  <a:lnTo>
                    <a:pt x="128384" y="292100"/>
                  </a:lnTo>
                  <a:lnTo>
                    <a:pt x="130213" y="293370"/>
                  </a:lnTo>
                  <a:lnTo>
                    <a:pt x="132384" y="293370"/>
                  </a:lnTo>
                  <a:lnTo>
                    <a:pt x="139026" y="295910"/>
                  </a:lnTo>
                  <a:lnTo>
                    <a:pt x="141630" y="295910"/>
                  </a:lnTo>
                  <a:lnTo>
                    <a:pt x="142963" y="297180"/>
                  </a:lnTo>
                  <a:lnTo>
                    <a:pt x="144411" y="297180"/>
                  </a:lnTo>
                  <a:lnTo>
                    <a:pt x="145973" y="298450"/>
                  </a:lnTo>
                  <a:lnTo>
                    <a:pt x="147574" y="298450"/>
                  </a:lnTo>
                  <a:lnTo>
                    <a:pt x="147574" y="346710"/>
                  </a:lnTo>
                  <a:lnTo>
                    <a:pt x="155181" y="346710"/>
                  </a:lnTo>
                  <a:lnTo>
                    <a:pt x="162306" y="345440"/>
                  </a:lnTo>
                  <a:lnTo>
                    <a:pt x="176060" y="345440"/>
                  </a:lnTo>
                  <a:lnTo>
                    <a:pt x="180365" y="346710"/>
                  </a:lnTo>
                  <a:lnTo>
                    <a:pt x="202158" y="346710"/>
                  </a:lnTo>
                  <a:lnTo>
                    <a:pt x="202514" y="345440"/>
                  </a:lnTo>
                  <a:lnTo>
                    <a:pt x="202349" y="344170"/>
                  </a:lnTo>
                  <a:lnTo>
                    <a:pt x="201676" y="341630"/>
                  </a:lnTo>
                  <a:lnTo>
                    <a:pt x="202018" y="341630"/>
                  </a:lnTo>
                  <a:lnTo>
                    <a:pt x="202679" y="339090"/>
                  </a:lnTo>
                  <a:lnTo>
                    <a:pt x="202082" y="337820"/>
                  </a:lnTo>
                  <a:lnTo>
                    <a:pt x="201993" y="336550"/>
                  </a:lnTo>
                  <a:lnTo>
                    <a:pt x="201904" y="335280"/>
                  </a:lnTo>
                  <a:lnTo>
                    <a:pt x="202158" y="334010"/>
                  </a:lnTo>
                  <a:lnTo>
                    <a:pt x="202463" y="331470"/>
                  </a:lnTo>
                  <a:lnTo>
                    <a:pt x="202361" y="330200"/>
                  </a:lnTo>
                  <a:lnTo>
                    <a:pt x="201853" y="327660"/>
                  </a:lnTo>
                  <a:lnTo>
                    <a:pt x="202158" y="328942"/>
                  </a:lnTo>
                  <a:lnTo>
                    <a:pt x="202298" y="327660"/>
                  </a:lnTo>
                  <a:lnTo>
                    <a:pt x="202844" y="322580"/>
                  </a:lnTo>
                  <a:lnTo>
                    <a:pt x="200418" y="316230"/>
                  </a:lnTo>
                  <a:lnTo>
                    <a:pt x="201676" y="313690"/>
                  </a:lnTo>
                  <a:lnTo>
                    <a:pt x="201790" y="311150"/>
                  </a:lnTo>
                  <a:lnTo>
                    <a:pt x="201904" y="308610"/>
                  </a:lnTo>
                  <a:lnTo>
                    <a:pt x="201307" y="304800"/>
                  </a:lnTo>
                  <a:lnTo>
                    <a:pt x="199898" y="300990"/>
                  </a:lnTo>
                  <a:lnTo>
                    <a:pt x="200380" y="299720"/>
                  </a:lnTo>
                  <a:lnTo>
                    <a:pt x="201117" y="300990"/>
                  </a:lnTo>
                  <a:lnTo>
                    <a:pt x="201498" y="300990"/>
                  </a:lnTo>
                  <a:lnTo>
                    <a:pt x="201498" y="299720"/>
                  </a:lnTo>
                  <a:lnTo>
                    <a:pt x="201498" y="295910"/>
                  </a:lnTo>
                  <a:lnTo>
                    <a:pt x="203847" y="295910"/>
                  </a:lnTo>
                  <a:lnTo>
                    <a:pt x="206057" y="294640"/>
                  </a:lnTo>
                  <a:lnTo>
                    <a:pt x="211188" y="293370"/>
                  </a:lnTo>
                  <a:lnTo>
                    <a:pt x="216217" y="290830"/>
                  </a:lnTo>
                  <a:lnTo>
                    <a:pt x="218681" y="289560"/>
                  </a:lnTo>
                  <a:lnTo>
                    <a:pt x="221132" y="288290"/>
                  </a:lnTo>
                  <a:lnTo>
                    <a:pt x="225856" y="285750"/>
                  </a:lnTo>
                  <a:lnTo>
                    <a:pt x="230378" y="283210"/>
                  </a:lnTo>
                  <a:lnTo>
                    <a:pt x="235673" y="288290"/>
                  </a:lnTo>
                  <a:lnTo>
                    <a:pt x="241096" y="293370"/>
                  </a:lnTo>
                  <a:lnTo>
                    <a:pt x="246138" y="297180"/>
                  </a:lnTo>
                  <a:lnTo>
                    <a:pt x="246570" y="298450"/>
                  </a:lnTo>
                  <a:lnTo>
                    <a:pt x="247967" y="299720"/>
                  </a:lnTo>
                  <a:lnTo>
                    <a:pt x="249402" y="300990"/>
                  </a:lnTo>
                  <a:lnTo>
                    <a:pt x="253365" y="304800"/>
                  </a:lnTo>
                  <a:lnTo>
                    <a:pt x="256984" y="308610"/>
                  </a:lnTo>
                  <a:lnTo>
                    <a:pt x="259626" y="312420"/>
                  </a:lnTo>
                  <a:lnTo>
                    <a:pt x="262864" y="314960"/>
                  </a:lnTo>
                  <a:lnTo>
                    <a:pt x="266712" y="317500"/>
                  </a:lnTo>
                  <a:lnTo>
                    <a:pt x="267804" y="314960"/>
                  </a:lnTo>
                  <a:lnTo>
                    <a:pt x="268198" y="313690"/>
                  </a:lnTo>
                  <a:lnTo>
                    <a:pt x="269621" y="312420"/>
                  </a:lnTo>
                  <a:lnTo>
                    <a:pt x="269887" y="313690"/>
                  </a:lnTo>
                  <a:lnTo>
                    <a:pt x="271322" y="312420"/>
                  </a:lnTo>
                  <a:lnTo>
                    <a:pt x="272008" y="311150"/>
                  </a:lnTo>
                  <a:lnTo>
                    <a:pt x="278307" y="306070"/>
                  </a:lnTo>
                  <a:lnTo>
                    <a:pt x="278396" y="304800"/>
                  </a:lnTo>
                  <a:lnTo>
                    <a:pt x="278650" y="304800"/>
                  </a:lnTo>
                  <a:lnTo>
                    <a:pt x="280517" y="303530"/>
                  </a:lnTo>
                  <a:lnTo>
                    <a:pt x="282384" y="302260"/>
                  </a:lnTo>
                  <a:lnTo>
                    <a:pt x="285343" y="295910"/>
                  </a:lnTo>
                  <a:lnTo>
                    <a:pt x="288950" y="293370"/>
                  </a:lnTo>
                  <a:lnTo>
                    <a:pt x="288251" y="294640"/>
                  </a:lnTo>
                  <a:lnTo>
                    <a:pt x="289699" y="293370"/>
                  </a:lnTo>
                  <a:lnTo>
                    <a:pt x="295503" y="288290"/>
                  </a:lnTo>
                  <a:lnTo>
                    <a:pt x="302666" y="281940"/>
                  </a:lnTo>
                  <a:lnTo>
                    <a:pt x="297789" y="276847"/>
                  </a:lnTo>
                  <a:lnTo>
                    <a:pt x="291807" y="270510"/>
                  </a:lnTo>
                  <a:lnTo>
                    <a:pt x="280162" y="257721"/>
                  </a:lnTo>
                  <a:lnTo>
                    <a:pt x="274662" y="252730"/>
                  </a:lnTo>
                  <a:lnTo>
                    <a:pt x="269367" y="247650"/>
                  </a:lnTo>
                  <a:lnTo>
                    <a:pt x="271195" y="245110"/>
                  </a:lnTo>
                  <a:lnTo>
                    <a:pt x="272859" y="242570"/>
                  </a:lnTo>
                  <a:lnTo>
                    <a:pt x="274358" y="238760"/>
                  </a:lnTo>
                  <a:lnTo>
                    <a:pt x="276961" y="233680"/>
                  </a:lnTo>
                  <a:lnTo>
                    <a:pt x="277012" y="237490"/>
                  </a:lnTo>
                  <a:lnTo>
                    <a:pt x="278180" y="236220"/>
                  </a:lnTo>
                  <a:lnTo>
                    <a:pt x="279298" y="233680"/>
                  </a:lnTo>
                  <a:lnTo>
                    <a:pt x="281533" y="228600"/>
                  </a:lnTo>
                  <a:lnTo>
                    <a:pt x="284480" y="220980"/>
                  </a:lnTo>
                  <a:lnTo>
                    <a:pt x="287007" y="213360"/>
                  </a:lnTo>
                  <a:lnTo>
                    <a:pt x="289115" y="205740"/>
                  </a:lnTo>
                  <a:lnTo>
                    <a:pt x="315188" y="205740"/>
                  </a:lnTo>
                  <a:lnTo>
                    <a:pt x="323850" y="204470"/>
                  </a:lnTo>
                  <a:lnTo>
                    <a:pt x="339051" y="203200"/>
                  </a:lnTo>
                  <a:lnTo>
                    <a:pt x="343865" y="200660"/>
                  </a:lnTo>
                  <a:lnTo>
                    <a:pt x="344081" y="199390"/>
                  </a:lnTo>
                  <a:close/>
                </a:path>
                <a:path w="346709" h="347980">
                  <a:moveTo>
                    <a:pt x="344474" y="190500"/>
                  </a:moveTo>
                  <a:lnTo>
                    <a:pt x="343814" y="187248"/>
                  </a:lnTo>
                  <a:lnTo>
                    <a:pt x="343700" y="187960"/>
                  </a:lnTo>
                  <a:lnTo>
                    <a:pt x="344474" y="190500"/>
                  </a:lnTo>
                  <a:close/>
                </a:path>
                <a:path w="346709" h="347980">
                  <a:moveTo>
                    <a:pt x="346430" y="146050"/>
                  </a:moveTo>
                  <a:lnTo>
                    <a:pt x="341833" y="148590"/>
                  </a:lnTo>
                  <a:lnTo>
                    <a:pt x="331279" y="147320"/>
                  </a:lnTo>
                  <a:lnTo>
                    <a:pt x="330631" y="147320"/>
                  </a:lnTo>
                  <a:lnTo>
                    <a:pt x="330631" y="148590"/>
                  </a:lnTo>
                  <a:lnTo>
                    <a:pt x="322897" y="148590"/>
                  </a:lnTo>
                  <a:lnTo>
                    <a:pt x="323989" y="147434"/>
                  </a:lnTo>
                  <a:lnTo>
                    <a:pt x="330631" y="148590"/>
                  </a:lnTo>
                  <a:lnTo>
                    <a:pt x="330631" y="147320"/>
                  </a:lnTo>
                  <a:lnTo>
                    <a:pt x="324091" y="147320"/>
                  </a:lnTo>
                  <a:lnTo>
                    <a:pt x="325285" y="146050"/>
                  </a:lnTo>
                  <a:lnTo>
                    <a:pt x="291719" y="146050"/>
                  </a:lnTo>
                  <a:lnTo>
                    <a:pt x="290817" y="144780"/>
                  </a:lnTo>
                  <a:lnTo>
                    <a:pt x="288429" y="138430"/>
                  </a:lnTo>
                  <a:lnTo>
                    <a:pt x="288036" y="138430"/>
                  </a:lnTo>
                  <a:lnTo>
                    <a:pt x="286207" y="133350"/>
                  </a:lnTo>
                  <a:lnTo>
                    <a:pt x="289814" y="138430"/>
                  </a:lnTo>
                  <a:lnTo>
                    <a:pt x="287159" y="133350"/>
                  </a:lnTo>
                  <a:lnTo>
                    <a:pt x="288772" y="133350"/>
                  </a:lnTo>
                  <a:lnTo>
                    <a:pt x="287756" y="130670"/>
                  </a:lnTo>
                  <a:lnTo>
                    <a:pt x="286194" y="127000"/>
                  </a:lnTo>
                  <a:lnTo>
                    <a:pt x="285648" y="125730"/>
                  </a:lnTo>
                  <a:lnTo>
                    <a:pt x="284645" y="124460"/>
                  </a:lnTo>
                  <a:lnTo>
                    <a:pt x="284911" y="127000"/>
                  </a:lnTo>
                  <a:lnTo>
                    <a:pt x="283311" y="123190"/>
                  </a:lnTo>
                  <a:lnTo>
                    <a:pt x="281457" y="119380"/>
                  </a:lnTo>
                  <a:lnTo>
                    <a:pt x="278218" y="112966"/>
                  </a:lnTo>
                  <a:lnTo>
                    <a:pt x="275920" y="109220"/>
                  </a:lnTo>
                  <a:lnTo>
                    <a:pt x="274053" y="106680"/>
                  </a:lnTo>
                  <a:lnTo>
                    <a:pt x="273710" y="106680"/>
                  </a:lnTo>
                  <a:lnTo>
                    <a:pt x="273304" y="106121"/>
                  </a:lnTo>
                  <a:lnTo>
                    <a:pt x="274053" y="106680"/>
                  </a:lnTo>
                  <a:lnTo>
                    <a:pt x="274574" y="106680"/>
                  </a:lnTo>
                  <a:lnTo>
                    <a:pt x="274662" y="105410"/>
                  </a:lnTo>
                  <a:lnTo>
                    <a:pt x="274142" y="104140"/>
                  </a:lnTo>
                  <a:lnTo>
                    <a:pt x="272745" y="104140"/>
                  </a:lnTo>
                  <a:lnTo>
                    <a:pt x="271526" y="102870"/>
                  </a:lnTo>
                  <a:lnTo>
                    <a:pt x="270357" y="101498"/>
                  </a:lnTo>
                  <a:lnTo>
                    <a:pt x="270484" y="101498"/>
                  </a:lnTo>
                  <a:lnTo>
                    <a:pt x="270916" y="100330"/>
                  </a:lnTo>
                  <a:lnTo>
                    <a:pt x="271449" y="100330"/>
                  </a:lnTo>
                  <a:lnTo>
                    <a:pt x="273100" y="99060"/>
                  </a:lnTo>
                  <a:lnTo>
                    <a:pt x="273837" y="97790"/>
                  </a:lnTo>
                  <a:lnTo>
                    <a:pt x="274612" y="96456"/>
                  </a:lnTo>
                  <a:lnTo>
                    <a:pt x="273062" y="96456"/>
                  </a:lnTo>
                  <a:lnTo>
                    <a:pt x="272148" y="97790"/>
                  </a:lnTo>
                  <a:lnTo>
                    <a:pt x="272034" y="97180"/>
                  </a:lnTo>
                  <a:lnTo>
                    <a:pt x="271970" y="96456"/>
                  </a:lnTo>
                  <a:lnTo>
                    <a:pt x="272669" y="95250"/>
                  </a:lnTo>
                  <a:lnTo>
                    <a:pt x="273570" y="93980"/>
                  </a:lnTo>
                  <a:lnTo>
                    <a:pt x="274612" y="92710"/>
                  </a:lnTo>
                  <a:lnTo>
                    <a:pt x="276136" y="92710"/>
                  </a:lnTo>
                  <a:lnTo>
                    <a:pt x="277228" y="95250"/>
                  </a:lnTo>
                  <a:lnTo>
                    <a:pt x="279400" y="92710"/>
                  </a:lnTo>
                  <a:lnTo>
                    <a:pt x="281571" y="90170"/>
                  </a:lnTo>
                  <a:lnTo>
                    <a:pt x="282524" y="88900"/>
                  </a:lnTo>
                  <a:lnTo>
                    <a:pt x="285597" y="88900"/>
                  </a:lnTo>
                  <a:lnTo>
                    <a:pt x="286867" y="87630"/>
                  </a:lnTo>
                  <a:lnTo>
                    <a:pt x="286486" y="88468"/>
                  </a:lnTo>
                  <a:lnTo>
                    <a:pt x="287337" y="87630"/>
                  </a:lnTo>
                  <a:lnTo>
                    <a:pt x="289750" y="85090"/>
                  </a:lnTo>
                  <a:lnTo>
                    <a:pt x="292023" y="82550"/>
                  </a:lnTo>
                  <a:lnTo>
                    <a:pt x="293522" y="83362"/>
                  </a:lnTo>
                  <a:lnTo>
                    <a:pt x="294449" y="82550"/>
                  </a:lnTo>
                  <a:lnTo>
                    <a:pt x="295897" y="81280"/>
                  </a:lnTo>
                  <a:lnTo>
                    <a:pt x="295897" y="82550"/>
                  </a:lnTo>
                  <a:lnTo>
                    <a:pt x="297408" y="81280"/>
                  </a:lnTo>
                  <a:lnTo>
                    <a:pt x="298284" y="80010"/>
                  </a:lnTo>
                  <a:lnTo>
                    <a:pt x="299491" y="78740"/>
                  </a:lnTo>
                  <a:lnTo>
                    <a:pt x="299275" y="77470"/>
                  </a:lnTo>
                  <a:lnTo>
                    <a:pt x="298500" y="78740"/>
                  </a:lnTo>
                  <a:lnTo>
                    <a:pt x="296138" y="78740"/>
                  </a:lnTo>
                  <a:lnTo>
                    <a:pt x="295059" y="80010"/>
                  </a:lnTo>
                  <a:lnTo>
                    <a:pt x="294157" y="81280"/>
                  </a:lnTo>
                  <a:lnTo>
                    <a:pt x="294322" y="80010"/>
                  </a:lnTo>
                  <a:lnTo>
                    <a:pt x="294970" y="78740"/>
                  </a:lnTo>
                  <a:lnTo>
                    <a:pt x="296113" y="77470"/>
                  </a:lnTo>
                  <a:lnTo>
                    <a:pt x="298792" y="76200"/>
                  </a:lnTo>
                  <a:lnTo>
                    <a:pt x="301332" y="73660"/>
                  </a:lnTo>
                  <a:lnTo>
                    <a:pt x="303707" y="71120"/>
                  </a:lnTo>
                  <a:lnTo>
                    <a:pt x="304787" y="68580"/>
                  </a:lnTo>
                  <a:lnTo>
                    <a:pt x="300799" y="73660"/>
                  </a:lnTo>
                  <a:lnTo>
                    <a:pt x="297929" y="73660"/>
                  </a:lnTo>
                  <a:lnTo>
                    <a:pt x="301574" y="69850"/>
                  </a:lnTo>
                  <a:lnTo>
                    <a:pt x="304495" y="67310"/>
                  </a:lnTo>
                  <a:lnTo>
                    <a:pt x="303530" y="66040"/>
                  </a:lnTo>
                  <a:lnTo>
                    <a:pt x="300863" y="63500"/>
                  </a:lnTo>
                  <a:lnTo>
                    <a:pt x="298196" y="60960"/>
                  </a:lnTo>
                  <a:lnTo>
                    <a:pt x="302183" y="63500"/>
                  </a:lnTo>
                  <a:lnTo>
                    <a:pt x="300545" y="59702"/>
                  </a:lnTo>
                  <a:lnTo>
                    <a:pt x="301879" y="60960"/>
                  </a:lnTo>
                  <a:lnTo>
                    <a:pt x="306882" y="66040"/>
                  </a:lnTo>
                  <a:lnTo>
                    <a:pt x="305485" y="66040"/>
                  </a:lnTo>
                  <a:lnTo>
                    <a:pt x="307098" y="67310"/>
                  </a:lnTo>
                  <a:lnTo>
                    <a:pt x="305142" y="69850"/>
                  </a:lnTo>
                  <a:lnTo>
                    <a:pt x="307479" y="68580"/>
                  </a:lnTo>
                  <a:lnTo>
                    <a:pt x="309486" y="67310"/>
                  </a:lnTo>
                  <a:lnTo>
                    <a:pt x="309181" y="66040"/>
                  </a:lnTo>
                  <a:lnTo>
                    <a:pt x="309041" y="65049"/>
                  </a:lnTo>
                  <a:lnTo>
                    <a:pt x="308864" y="64668"/>
                  </a:lnTo>
                  <a:lnTo>
                    <a:pt x="306705" y="62230"/>
                  </a:lnTo>
                  <a:lnTo>
                    <a:pt x="305955" y="61391"/>
                  </a:lnTo>
                  <a:lnTo>
                    <a:pt x="304622" y="59893"/>
                  </a:lnTo>
                  <a:lnTo>
                    <a:pt x="304457" y="59575"/>
                  </a:lnTo>
                  <a:lnTo>
                    <a:pt x="304419" y="59893"/>
                  </a:lnTo>
                  <a:lnTo>
                    <a:pt x="304177" y="61391"/>
                  </a:lnTo>
                  <a:lnTo>
                    <a:pt x="305142" y="62230"/>
                  </a:lnTo>
                  <a:lnTo>
                    <a:pt x="304165" y="61493"/>
                  </a:lnTo>
                  <a:lnTo>
                    <a:pt x="304050" y="62230"/>
                  </a:lnTo>
                  <a:lnTo>
                    <a:pt x="300850" y="58889"/>
                  </a:lnTo>
                  <a:lnTo>
                    <a:pt x="298627" y="57150"/>
                  </a:lnTo>
                  <a:lnTo>
                    <a:pt x="299872" y="59575"/>
                  </a:lnTo>
                  <a:lnTo>
                    <a:pt x="298284" y="58381"/>
                  </a:lnTo>
                  <a:lnTo>
                    <a:pt x="297103" y="57150"/>
                  </a:lnTo>
                  <a:lnTo>
                    <a:pt x="296151" y="57150"/>
                  </a:lnTo>
                  <a:lnTo>
                    <a:pt x="296037" y="56908"/>
                  </a:lnTo>
                  <a:lnTo>
                    <a:pt x="295592" y="55880"/>
                  </a:lnTo>
                  <a:lnTo>
                    <a:pt x="295084" y="55880"/>
                  </a:lnTo>
                  <a:lnTo>
                    <a:pt x="294043" y="54610"/>
                  </a:lnTo>
                  <a:lnTo>
                    <a:pt x="293662" y="53340"/>
                  </a:lnTo>
                  <a:lnTo>
                    <a:pt x="293509" y="53340"/>
                  </a:lnTo>
                  <a:lnTo>
                    <a:pt x="293128" y="50736"/>
                  </a:lnTo>
                  <a:lnTo>
                    <a:pt x="292544" y="49530"/>
                  </a:lnTo>
                  <a:lnTo>
                    <a:pt x="291947" y="48260"/>
                  </a:lnTo>
                  <a:lnTo>
                    <a:pt x="289852" y="46990"/>
                  </a:lnTo>
                  <a:lnTo>
                    <a:pt x="289775" y="49530"/>
                  </a:lnTo>
                  <a:lnTo>
                    <a:pt x="286981" y="46990"/>
                  </a:lnTo>
                  <a:lnTo>
                    <a:pt x="279996" y="40640"/>
                  </a:lnTo>
                  <a:lnTo>
                    <a:pt x="282867" y="46990"/>
                  </a:lnTo>
                  <a:lnTo>
                    <a:pt x="281000" y="45720"/>
                  </a:lnTo>
                  <a:lnTo>
                    <a:pt x="279285" y="44450"/>
                  </a:lnTo>
                  <a:lnTo>
                    <a:pt x="277749" y="41910"/>
                  </a:lnTo>
                  <a:lnTo>
                    <a:pt x="280263" y="43180"/>
                  </a:lnTo>
                  <a:lnTo>
                    <a:pt x="275793" y="39370"/>
                  </a:lnTo>
                  <a:lnTo>
                    <a:pt x="279527" y="40640"/>
                  </a:lnTo>
                  <a:lnTo>
                    <a:pt x="278434" y="39370"/>
                  </a:lnTo>
                  <a:lnTo>
                    <a:pt x="277355" y="38100"/>
                  </a:lnTo>
                  <a:lnTo>
                    <a:pt x="281698" y="40640"/>
                  </a:lnTo>
                  <a:lnTo>
                    <a:pt x="280047" y="38100"/>
                  </a:lnTo>
                  <a:lnTo>
                    <a:pt x="275704" y="31750"/>
                  </a:lnTo>
                  <a:lnTo>
                    <a:pt x="275399" y="31750"/>
                  </a:lnTo>
                  <a:lnTo>
                    <a:pt x="275056" y="30480"/>
                  </a:lnTo>
                  <a:lnTo>
                    <a:pt x="273748" y="30480"/>
                  </a:lnTo>
                  <a:lnTo>
                    <a:pt x="274015" y="31750"/>
                  </a:lnTo>
                  <a:lnTo>
                    <a:pt x="270751" y="29210"/>
                  </a:lnTo>
                  <a:lnTo>
                    <a:pt x="273227" y="30480"/>
                  </a:lnTo>
                  <a:lnTo>
                    <a:pt x="270433" y="26670"/>
                  </a:lnTo>
                  <a:lnTo>
                    <a:pt x="269494" y="25400"/>
                  </a:lnTo>
                  <a:lnTo>
                    <a:pt x="267893" y="24130"/>
                  </a:lnTo>
                  <a:lnTo>
                    <a:pt x="269367" y="25400"/>
                  </a:lnTo>
                  <a:lnTo>
                    <a:pt x="269100" y="26670"/>
                  </a:lnTo>
                  <a:lnTo>
                    <a:pt x="267843" y="25400"/>
                  </a:lnTo>
                  <a:lnTo>
                    <a:pt x="265988" y="24130"/>
                  </a:lnTo>
                  <a:lnTo>
                    <a:pt x="264248" y="22860"/>
                  </a:lnTo>
                  <a:lnTo>
                    <a:pt x="262636" y="21590"/>
                  </a:lnTo>
                  <a:lnTo>
                    <a:pt x="262115" y="21590"/>
                  </a:lnTo>
                  <a:lnTo>
                    <a:pt x="257251" y="26670"/>
                  </a:lnTo>
                  <a:lnTo>
                    <a:pt x="252603" y="29210"/>
                  </a:lnTo>
                  <a:lnTo>
                    <a:pt x="253174" y="27940"/>
                  </a:lnTo>
                  <a:lnTo>
                    <a:pt x="253961" y="26670"/>
                  </a:lnTo>
                  <a:lnTo>
                    <a:pt x="255536" y="24130"/>
                  </a:lnTo>
                  <a:lnTo>
                    <a:pt x="256222" y="22860"/>
                  </a:lnTo>
                  <a:lnTo>
                    <a:pt x="253695" y="26670"/>
                  </a:lnTo>
                  <a:lnTo>
                    <a:pt x="255600" y="22860"/>
                  </a:lnTo>
                  <a:lnTo>
                    <a:pt x="251256" y="27940"/>
                  </a:lnTo>
                  <a:lnTo>
                    <a:pt x="250825" y="27940"/>
                  </a:lnTo>
                  <a:lnTo>
                    <a:pt x="249656" y="30480"/>
                  </a:lnTo>
                  <a:lnTo>
                    <a:pt x="249301" y="31750"/>
                  </a:lnTo>
                  <a:lnTo>
                    <a:pt x="248996" y="33020"/>
                  </a:lnTo>
                  <a:lnTo>
                    <a:pt x="247396" y="35560"/>
                  </a:lnTo>
                  <a:lnTo>
                    <a:pt x="245262" y="36830"/>
                  </a:lnTo>
                  <a:lnTo>
                    <a:pt x="244665" y="36830"/>
                  </a:lnTo>
                  <a:lnTo>
                    <a:pt x="245554" y="35560"/>
                  </a:lnTo>
                  <a:lnTo>
                    <a:pt x="246341" y="34290"/>
                  </a:lnTo>
                  <a:lnTo>
                    <a:pt x="243319" y="38100"/>
                  </a:lnTo>
                  <a:lnTo>
                    <a:pt x="245008" y="33020"/>
                  </a:lnTo>
                  <a:lnTo>
                    <a:pt x="241007" y="38100"/>
                  </a:lnTo>
                  <a:lnTo>
                    <a:pt x="240576" y="39370"/>
                  </a:lnTo>
                  <a:lnTo>
                    <a:pt x="239445" y="40640"/>
                  </a:lnTo>
                  <a:lnTo>
                    <a:pt x="239280" y="40640"/>
                  </a:lnTo>
                  <a:lnTo>
                    <a:pt x="236715" y="43180"/>
                  </a:lnTo>
                  <a:lnTo>
                    <a:pt x="235800" y="44450"/>
                  </a:lnTo>
                  <a:lnTo>
                    <a:pt x="235026" y="44450"/>
                  </a:lnTo>
                  <a:lnTo>
                    <a:pt x="233502" y="46990"/>
                  </a:lnTo>
                  <a:lnTo>
                    <a:pt x="233197" y="47625"/>
                  </a:lnTo>
                  <a:lnTo>
                    <a:pt x="235026" y="45720"/>
                  </a:lnTo>
                  <a:lnTo>
                    <a:pt x="237794" y="45720"/>
                  </a:lnTo>
                  <a:lnTo>
                    <a:pt x="232778" y="50736"/>
                  </a:lnTo>
                  <a:lnTo>
                    <a:pt x="232105" y="50736"/>
                  </a:lnTo>
                  <a:lnTo>
                    <a:pt x="231406" y="49898"/>
                  </a:lnTo>
                  <a:lnTo>
                    <a:pt x="231736" y="50165"/>
                  </a:lnTo>
                  <a:lnTo>
                    <a:pt x="231521" y="49847"/>
                  </a:lnTo>
                  <a:lnTo>
                    <a:pt x="231355" y="49834"/>
                  </a:lnTo>
                  <a:lnTo>
                    <a:pt x="231114" y="49530"/>
                  </a:lnTo>
                  <a:lnTo>
                    <a:pt x="230746" y="50165"/>
                  </a:lnTo>
                  <a:lnTo>
                    <a:pt x="227342" y="55880"/>
                  </a:lnTo>
                  <a:lnTo>
                    <a:pt x="225158" y="58381"/>
                  </a:lnTo>
                  <a:lnTo>
                    <a:pt x="222377" y="58381"/>
                  </a:lnTo>
                  <a:lnTo>
                    <a:pt x="222504" y="59575"/>
                  </a:lnTo>
                  <a:lnTo>
                    <a:pt x="221615" y="59575"/>
                  </a:lnTo>
                  <a:lnTo>
                    <a:pt x="220395" y="58381"/>
                  </a:lnTo>
                  <a:lnTo>
                    <a:pt x="220395" y="59296"/>
                  </a:lnTo>
                  <a:lnTo>
                    <a:pt x="221348" y="59575"/>
                  </a:lnTo>
                  <a:lnTo>
                    <a:pt x="220738" y="60960"/>
                  </a:lnTo>
                  <a:lnTo>
                    <a:pt x="219506" y="59575"/>
                  </a:lnTo>
                  <a:lnTo>
                    <a:pt x="220395" y="59575"/>
                  </a:lnTo>
                  <a:lnTo>
                    <a:pt x="220395" y="59296"/>
                  </a:lnTo>
                  <a:lnTo>
                    <a:pt x="217220" y="58381"/>
                  </a:lnTo>
                  <a:lnTo>
                    <a:pt x="213004" y="57150"/>
                  </a:lnTo>
                  <a:lnTo>
                    <a:pt x="213550" y="58381"/>
                  </a:lnTo>
                  <a:lnTo>
                    <a:pt x="207581" y="55880"/>
                  </a:lnTo>
                  <a:lnTo>
                    <a:pt x="215747" y="57150"/>
                  </a:lnTo>
                  <a:lnTo>
                    <a:pt x="214312" y="55880"/>
                  </a:lnTo>
                  <a:lnTo>
                    <a:pt x="212521" y="55880"/>
                  </a:lnTo>
                  <a:lnTo>
                    <a:pt x="210820" y="54610"/>
                  </a:lnTo>
                  <a:lnTo>
                    <a:pt x="209232" y="54610"/>
                  </a:lnTo>
                  <a:lnTo>
                    <a:pt x="208800" y="53340"/>
                  </a:lnTo>
                  <a:lnTo>
                    <a:pt x="208495" y="53340"/>
                  </a:lnTo>
                  <a:lnTo>
                    <a:pt x="208102" y="54610"/>
                  </a:lnTo>
                  <a:lnTo>
                    <a:pt x="207454" y="54610"/>
                  </a:lnTo>
                  <a:lnTo>
                    <a:pt x="207060" y="54610"/>
                  </a:lnTo>
                  <a:lnTo>
                    <a:pt x="206844" y="53340"/>
                  </a:lnTo>
                  <a:lnTo>
                    <a:pt x="206451" y="53340"/>
                  </a:lnTo>
                  <a:lnTo>
                    <a:pt x="206451" y="55689"/>
                  </a:lnTo>
                  <a:lnTo>
                    <a:pt x="206273" y="55880"/>
                  </a:lnTo>
                  <a:lnTo>
                    <a:pt x="205841" y="55880"/>
                  </a:lnTo>
                  <a:lnTo>
                    <a:pt x="205867" y="55689"/>
                  </a:lnTo>
                  <a:lnTo>
                    <a:pt x="205981" y="54610"/>
                  </a:lnTo>
                  <a:lnTo>
                    <a:pt x="206451" y="55689"/>
                  </a:lnTo>
                  <a:lnTo>
                    <a:pt x="206451" y="53340"/>
                  </a:lnTo>
                  <a:lnTo>
                    <a:pt x="205536" y="53340"/>
                  </a:lnTo>
                  <a:lnTo>
                    <a:pt x="205066" y="54610"/>
                  </a:lnTo>
                  <a:lnTo>
                    <a:pt x="204685" y="52070"/>
                  </a:lnTo>
                  <a:lnTo>
                    <a:pt x="204774" y="47625"/>
                  </a:lnTo>
                  <a:lnTo>
                    <a:pt x="204876" y="46990"/>
                  </a:lnTo>
                  <a:lnTo>
                    <a:pt x="205066" y="45720"/>
                  </a:lnTo>
                  <a:lnTo>
                    <a:pt x="206260" y="44526"/>
                  </a:lnTo>
                  <a:lnTo>
                    <a:pt x="205498" y="52070"/>
                  </a:lnTo>
                  <a:lnTo>
                    <a:pt x="206286" y="50736"/>
                  </a:lnTo>
                  <a:lnTo>
                    <a:pt x="206273" y="44513"/>
                  </a:lnTo>
                  <a:lnTo>
                    <a:pt x="206362" y="41910"/>
                  </a:lnTo>
                  <a:lnTo>
                    <a:pt x="203720" y="46990"/>
                  </a:lnTo>
                  <a:lnTo>
                    <a:pt x="203606" y="44450"/>
                  </a:lnTo>
                  <a:lnTo>
                    <a:pt x="203492" y="41910"/>
                  </a:lnTo>
                  <a:lnTo>
                    <a:pt x="203365" y="39370"/>
                  </a:lnTo>
                  <a:lnTo>
                    <a:pt x="202806" y="41910"/>
                  </a:lnTo>
                  <a:lnTo>
                    <a:pt x="200977" y="39370"/>
                  </a:lnTo>
                  <a:lnTo>
                    <a:pt x="200329" y="35560"/>
                  </a:lnTo>
                  <a:lnTo>
                    <a:pt x="200406" y="34290"/>
                  </a:lnTo>
                  <a:lnTo>
                    <a:pt x="200494" y="33020"/>
                  </a:lnTo>
                  <a:lnTo>
                    <a:pt x="200571" y="31750"/>
                  </a:lnTo>
                  <a:lnTo>
                    <a:pt x="200647" y="30480"/>
                  </a:lnTo>
                  <a:lnTo>
                    <a:pt x="200723" y="29210"/>
                  </a:lnTo>
                  <a:lnTo>
                    <a:pt x="200812" y="27940"/>
                  </a:lnTo>
                  <a:lnTo>
                    <a:pt x="200926" y="35560"/>
                  </a:lnTo>
                  <a:lnTo>
                    <a:pt x="200977" y="39370"/>
                  </a:lnTo>
                  <a:lnTo>
                    <a:pt x="202285" y="35560"/>
                  </a:lnTo>
                  <a:lnTo>
                    <a:pt x="202285" y="33020"/>
                  </a:lnTo>
                  <a:lnTo>
                    <a:pt x="203974" y="27940"/>
                  </a:lnTo>
                  <a:lnTo>
                    <a:pt x="204089" y="29210"/>
                  </a:lnTo>
                  <a:lnTo>
                    <a:pt x="204190" y="30480"/>
                  </a:lnTo>
                  <a:lnTo>
                    <a:pt x="204292" y="31750"/>
                  </a:lnTo>
                  <a:lnTo>
                    <a:pt x="204406" y="33020"/>
                  </a:lnTo>
                  <a:lnTo>
                    <a:pt x="204508" y="34290"/>
                  </a:lnTo>
                  <a:lnTo>
                    <a:pt x="204622" y="35560"/>
                  </a:lnTo>
                  <a:lnTo>
                    <a:pt x="204724" y="36830"/>
                  </a:lnTo>
                  <a:lnTo>
                    <a:pt x="204825" y="38100"/>
                  </a:lnTo>
                  <a:lnTo>
                    <a:pt x="204939" y="39370"/>
                  </a:lnTo>
                  <a:lnTo>
                    <a:pt x="205041" y="40640"/>
                  </a:lnTo>
                  <a:lnTo>
                    <a:pt x="205155" y="41910"/>
                  </a:lnTo>
                  <a:lnTo>
                    <a:pt x="206629" y="38100"/>
                  </a:lnTo>
                  <a:lnTo>
                    <a:pt x="206019" y="34290"/>
                  </a:lnTo>
                  <a:lnTo>
                    <a:pt x="206540" y="35560"/>
                  </a:lnTo>
                  <a:lnTo>
                    <a:pt x="207454" y="36830"/>
                  </a:lnTo>
                  <a:lnTo>
                    <a:pt x="207975" y="35560"/>
                  </a:lnTo>
                  <a:lnTo>
                    <a:pt x="206667" y="34290"/>
                  </a:lnTo>
                  <a:lnTo>
                    <a:pt x="207365" y="28765"/>
                  </a:lnTo>
                  <a:lnTo>
                    <a:pt x="206806" y="27940"/>
                  </a:lnTo>
                  <a:lnTo>
                    <a:pt x="205752" y="24130"/>
                  </a:lnTo>
                  <a:lnTo>
                    <a:pt x="205295" y="20320"/>
                  </a:lnTo>
                  <a:lnTo>
                    <a:pt x="205409" y="16510"/>
                  </a:lnTo>
                  <a:lnTo>
                    <a:pt x="206197" y="20320"/>
                  </a:lnTo>
                  <a:lnTo>
                    <a:pt x="206717" y="16510"/>
                  </a:lnTo>
                  <a:lnTo>
                    <a:pt x="206883" y="15240"/>
                  </a:lnTo>
                  <a:lnTo>
                    <a:pt x="207492" y="16510"/>
                  </a:lnTo>
                  <a:lnTo>
                    <a:pt x="207695" y="16510"/>
                  </a:lnTo>
                  <a:lnTo>
                    <a:pt x="207568" y="15240"/>
                  </a:lnTo>
                  <a:lnTo>
                    <a:pt x="206806" y="13970"/>
                  </a:lnTo>
                  <a:lnTo>
                    <a:pt x="206540" y="12700"/>
                  </a:lnTo>
                  <a:lnTo>
                    <a:pt x="206629" y="11430"/>
                  </a:lnTo>
                  <a:lnTo>
                    <a:pt x="206717" y="10160"/>
                  </a:lnTo>
                  <a:lnTo>
                    <a:pt x="206806" y="8890"/>
                  </a:lnTo>
                  <a:lnTo>
                    <a:pt x="207454" y="10160"/>
                  </a:lnTo>
                  <a:lnTo>
                    <a:pt x="207454" y="8890"/>
                  </a:lnTo>
                  <a:lnTo>
                    <a:pt x="207454" y="1257"/>
                  </a:lnTo>
                  <a:lnTo>
                    <a:pt x="207454" y="0"/>
                  </a:lnTo>
                  <a:lnTo>
                    <a:pt x="172250" y="0"/>
                  </a:lnTo>
                  <a:lnTo>
                    <a:pt x="165823" y="1257"/>
                  </a:lnTo>
                  <a:lnTo>
                    <a:pt x="150571" y="1257"/>
                  </a:lnTo>
                  <a:lnTo>
                    <a:pt x="146748" y="0"/>
                  </a:lnTo>
                  <a:lnTo>
                    <a:pt x="141935" y="0"/>
                  </a:lnTo>
                  <a:lnTo>
                    <a:pt x="141871" y="1257"/>
                  </a:lnTo>
                  <a:lnTo>
                    <a:pt x="142151" y="2540"/>
                  </a:lnTo>
                  <a:lnTo>
                    <a:pt x="142798" y="6350"/>
                  </a:lnTo>
                  <a:lnTo>
                    <a:pt x="142798" y="10160"/>
                  </a:lnTo>
                  <a:lnTo>
                    <a:pt x="141973" y="12700"/>
                  </a:lnTo>
                  <a:lnTo>
                    <a:pt x="141592" y="15240"/>
                  </a:lnTo>
                  <a:lnTo>
                    <a:pt x="141668" y="21590"/>
                  </a:lnTo>
                  <a:lnTo>
                    <a:pt x="141846" y="22860"/>
                  </a:lnTo>
                  <a:lnTo>
                    <a:pt x="142113" y="25400"/>
                  </a:lnTo>
                  <a:lnTo>
                    <a:pt x="142582" y="27940"/>
                  </a:lnTo>
                  <a:lnTo>
                    <a:pt x="142735" y="28473"/>
                  </a:lnTo>
                  <a:lnTo>
                    <a:pt x="142824" y="30480"/>
                  </a:lnTo>
                  <a:lnTo>
                    <a:pt x="142024" y="30480"/>
                  </a:lnTo>
                  <a:lnTo>
                    <a:pt x="141236" y="34290"/>
                  </a:lnTo>
                  <a:lnTo>
                    <a:pt x="142722" y="35560"/>
                  </a:lnTo>
                  <a:lnTo>
                    <a:pt x="143014" y="36830"/>
                  </a:lnTo>
                  <a:lnTo>
                    <a:pt x="142113" y="39370"/>
                  </a:lnTo>
                  <a:lnTo>
                    <a:pt x="142976" y="39370"/>
                  </a:lnTo>
                  <a:lnTo>
                    <a:pt x="143459" y="43180"/>
                  </a:lnTo>
                  <a:lnTo>
                    <a:pt x="143344" y="45720"/>
                  </a:lnTo>
                  <a:lnTo>
                    <a:pt x="143243" y="48260"/>
                  </a:lnTo>
                  <a:lnTo>
                    <a:pt x="141846" y="48260"/>
                  </a:lnTo>
                  <a:lnTo>
                    <a:pt x="142265" y="50165"/>
                  </a:lnTo>
                  <a:lnTo>
                    <a:pt x="142430" y="50736"/>
                  </a:lnTo>
                  <a:lnTo>
                    <a:pt x="142608" y="50165"/>
                  </a:lnTo>
                  <a:lnTo>
                    <a:pt x="142760" y="49834"/>
                  </a:lnTo>
                  <a:lnTo>
                    <a:pt x="142722" y="50165"/>
                  </a:lnTo>
                  <a:lnTo>
                    <a:pt x="142633" y="50736"/>
                  </a:lnTo>
                  <a:lnTo>
                    <a:pt x="142430" y="50736"/>
                  </a:lnTo>
                  <a:lnTo>
                    <a:pt x="142367" y="53340"/>
                  </a:lnTo>
                  <a:lnTo>
                    <a:pt x="140855" y="53340"/>
                  </a:lnTo>
                  <a:lnTo>
                    <a:pt x="137160" y="54610"/>
                  </a:lnTo>
                  <a:lnTo>
                    <a:pt x="137934" y="54610"/>
                  </a:lnTo>
                  <a:lnTo>
                    <a:pt x="155460" y="54610"/>
                  </a:lnTo>
                  <a:lnTo>
                    <a:pt x="155473" y="49530"/>
                  </a:lnTo>
                  <a:lnTo>
                    <a:pt x="155575" y="43789"/>
                  </a:lnTo>
                  <a:lnTo>
                    <a:pt x="155676" y="41910"/>
                  </a:lnTo>
                  <a:lnTo>
                    <a:pt x="155740" y="40640"/>
                  </a:lnTo>
                  <a:lnTo>
                    <a:pt x="155803" y="39370"/>
                  </a:lnTo>
                  <a:lnTo>
                    <a:pt x="155867" y="38100"/>
                  </a:lnTo>
                  <a:lnTo>
                    <a:pt x="155219" y="34290"/>
                  </a:lnTo>
                  <a:lnTo>
                    <a:pt x="155105" y="33020"/>
                  </a:lnTo>
                  <a:lnTo>
                    <a:pt x="154990" y="31750"/>
                  </a:lnTo>
                  <a:lnTo>
                    <a:pt x="154876" y="30480"/>
                  </a:lnTo>
                  <a:lnTo>
                    <a:pt x="154825" y="26670"/>
                  </a:lnTo>
                  <a:lnTo>
                    <a:pt x="155524" y="24130"/>
                  </a:lnTo>
                  <a:lnTo>
                    <a:pt x="155638" y="22860"/>
                  </a:lnTo>
                  <a:lnTo>
                    <a:pt x="155740" y="21590"/>
                  </a:lnTo>
                  <a:lnTo>
                    <a:pt x="155486" y="19050"/>
                  </a:lnTo>
                  <a:lnTo>
                    <a:pt x="155486" y="13970"/>
                  </a:lnTo>
                  <a:lnTo>
                    <a:pt x="154825" y="13970"/>
                  </a:lnTo>
                  <a:lnTo>
                    <a:pt x="154266" y="12700"/>
                  </a:lnTo>
                  <a:lnTo>
                    <a:pt x="153924" y="11430"/>
                  </a:lnTo>
                  <a:lnTo>
                    <a:pt x="157518" y="11430"/>
                  </a:lnTo>
                  <a:lnTo>
                    <a:pt x="157480" y="12700"/>
                  </a:lnTo>
                  <a:lnTo>
                    <a:pt x="195072" y="12700"/>
                  </a:lnTo>
                  <a:lnTo>
                    <a:pt x="195160" y="13970"/>
                  </a:lnTo>
                  <a:lnTo>
                    <a:pt x="195427" y="13970"/>
                  </a:lnTo>
                  <a:lnTo>
                    <a:pt x="195427" y="19050"/>
                  </a:lnTo>
                  <a:lnTo>
                    <a:pt x="195821" y="22860"/>
                  </a:lnTo>
                  <a:lnTo>
                    <a:pt x="194779" y="24130"/>
                  </a:lnTo>
                  <a:lnTo>
                    <a:pt x="194881" y="25400"/>
                  </a:lnTo>
                  <a:lnTo>
                    <a:pt x="194995" y="26670"/>
                  </a:lnTo>
                  <a:lnTo>
                    <a:pt x="195110" y="27940"/>
                  </a:lnTo>
                  <a:lnTo>
                    <a:pt x="195224" y="29210"/>
                  </a:lnTo>
                  <a:lnTo>
                    <a:pt x="195338" y="63500"/>
                  </a:lnTo>
                  <a:lnTo>
                    <a:pt x="201764" y="66040"/>
                  </a:lnTo>
                  <a:lnTo>
                    <a:pt x="204851" y="66040"/>
                  </a:lnTo>
                  <a:lnTo>
                    <a:pt x="210794" y="68580"/>
                  </a:lnTo>
                  <a:lnTo>
                    <a:pt x="216433" y="69850"/>
                  </a:lnTo>
                  <a:lnTo>
                    <a:pt x="224777" y="73660"/>
                  </a:lnTo>
                  <a:lnTo>
                    <a:pt x="225475" y="73660"/>
                  </a:lnTo>
                  <a:lnTo>
                    <a:pt x="226822" y="71120"/>
                  </a:lnTo>
                  <a:lnTo>
                    <a:pt x="229120" y="69850"/>
                  </a:lnTo>
                  <a:lnTo>
                    <a:pt x="232803" y="66040"/>
                  </a:lnTo>
                  <a:lnTo>
                    <a:pt x="238188" y="60960"/>
                  </a:lnTo>
                  <a:lnTo>
                    <a:pt x="239509" y="59575"/>
                  </a:lnTo>
                  <a:lnTo>
                    <a:pt x="240690" y="58381"/>
                  </a:lnTo>
                  <a:lnTo>
                    <a:pt x="242531" y="57150"/>
                  </a:lnTo>
                  <a:lnTo>
                    <a:pt x="245884" y="53340"/>
                  </a:lnTo>
                  <a:lnTo>
                    <a:pt x="247942" y="50736"/>
                  </a:lnTo>
                  <a:lnTo>
                    <a:pt x="248907" y="49530"/>
                  </a:lnTo>
                  <a:lnTo>
                    <a:pt x="250901" y="45720"/>
                  </a:lnTo>
                  <a:lnTo>
                    <a:pt x="251561" y="44450"/>
                  </a:lnTo>
                  <a:lnTo>
                    <a:pt x="252869" y="43180"/>
                  </a:lnTo>
                  <a:lnTo>
                    <a:pt x="254419" y="41910"/>
                  </a:lnTo>
                  <a:lnTo>
                    <a:pt x="256209" y="41910"/>
                  </a:lnTo>
                  <a:lnTo>
                    <a:pt x="258470" y="39370"/>
                  </a:lnTo>
                  <a:lnTo>
                    <a:pt x="259765" y="38100"/>
                  </a:lnTo>
                  <a:lnTo>
                    <a:pt x="262115" y="36830"/>
                  </a:lnTo>
                  <a:lnTo>
                    <a:pt x="262826" y="38100"/>
                  </a:lnTo>
                  <a:lnTo>
                    <a:pt x="263613" y="38100"/>
                  </a:lnTo>
                  <a:lnTo>
                    <a:pt x="264464" y="39370"/>
                  </a:lnTo>
                  <a:lnTo>
                    <a:pt x="266801" y="40640"/>
                  </a:lnTo>
                  <a:lnTo>
                    <a:pt x="267627" y="41910"/>
                  </a:lnTo>
                  <a:lnTo>
                    <a:pt x="268490" y="41910"/>
                  </a:lnTo>
                  <a:lnTo>
                    <a:pt x="268058" y="43180"/>
                  </a:lnTo>
                  <a:lnTo>
                    <a:pt x="273240" y="46990"/>
                  </a:lnTo>
                  <a:lnTo>
                    <a:pt x="278091" y="50736"/>
                  </a:lnTo>
                  <a:lnTo>
                    <a:pt x="279349" y="52070"/>
                  </a:lnTo>
                  <a:lnTo>
                    <a:pt x="282854" y="55880"/>
                  </a:lnTo>
                  <a:lnTo>
                    <a:pt x="287299" y="60960"/>
                  </a:lnTo>
                  <a:lnTo>
                    <a:pt x="288061" y="60960"/>
                  </a:lnTo>
                  <a:lnTo>
                    <a:pt x="288785" y="62230"/>
                  </a:lnTo>
                  <a:lnTo>
                    <a:pt x="289471" y="62230"/>
                  </a:lnTo>
                  <a:lnTo>
                    <a:pt x="291426" y="63500"/>
                  </a:lnTo>
                  <a:lnTo>
                    <a:pt x="292404" y="64668"/>
                  </a:lnTo>
                  <a:lnTo>
                    <a:pt x="293585" y="64668"/>
                  </a:lnTo>
                  <a:lnTo>
                    <a:pt x="293484" y="64414"/>
                  </a:lnTo>
                  <a:lnTo>
                    <a:pt x="293116" y="63500"/>
                  </a:lnTo>
                  <a:lnTo>
                    <a:pt x="295414" y="66040"/>
                  </a:lnTo>
                  <a:lnTo>
                    <a:pt x="292658" y="64909"/>
                  </a:lnTo>
                  <a:lnTo>
                    <a:pt x="292823" y="65049"/>
                  </a:lnTo>
                  <a:lnTo>
                    <a:pt x="293954" y="66040"/>
                  </a:lnTo>
                  <a:lnTo>
                    <a:pt x="293357" y="66040"/>
                  </a:lnTo>
                  <a:lnTo>
                    <a:pt x="292493" y="64846"/>
                  </a:lnTo>
                  <a:lnTo>
                    <a:pt x="292265" y="64744"/>
                  </a:lnTo>
                  <a:lnTo>
                    <a:pt x="293674" y="67310"/>
                  </a:lnTo>
                  <a:lnTo>
                    <a:pt x="290944" y="69850"/>
                  </a:lnTo>
                  <a:lnTo>
                    <a:pt x="287515" y="73660"/>
                  </a:lnTo>
                  <a:lnTo>
                    <a:pt x="279222" y="81280"/>
                  </a:lnTo>
                  <a:lnTo>
                    <a:pt x="261251" y="101498"/>
                  </a:lnTo>
                  <a:lnTo>
                    <a:pt x="262318" y="102870"/>
                  </a:lnTo>
                  <a:lnTo>
                    <a:pt x="263423" y="105410"/>
                  </a:lnTo>
                  <a:lnTo>
                    <a:pt x="264718" y="106680"/>
                  </a:lnTo>
                  <a:lnTo>
                    <a:pt x="269011" y="112966"/>
                  </a:lnTo>
                  <a:lnTo>
                    <a:pt x="272097" y="116840"/>
                  </a:lnTo>
                  <a:lnTo>
                    <a:pt x="274599" y="120650"/>
                  </a:lnTo>
                  <a:lnTo>
                    <a:pt x="276567" y="125730"/>
                  </a:lnTo>
                  <a:lnTo>
                    <a:pt x="279958" y="130810"/>
                  </a:lnTo>
                  <a:lnTo>
                    <a:pt x="282346" y="139700"/>
                  </a:lnTo>
                  <a:lnTo>
                    <a:pt x="285254" y="143510"/>
                  </a:lnTo>
                  <a:lnTo>
                    <a:pt x="284518" y="144780"/>
                  </a:lnTo>
                  <a:lnTo>
                    <a:pt x="285076" y="147320"/>
                  </a:lnTo>
                  <a:lnTo>
                    <a:pt x="285648" y="148590"/>
                  </a:lnTo>
                  <a:lnTo>
                    <a:pt x="286423" y="152400"/>
                  </a:lnTo>
                  <a:lnTo>
                    <a:pt x="318935" y="152400"/>
                  </a:lnTo>
                  <a:lnTo>
                    <a:pt x="322503" y="151130"/>
                  </a:lnTo>
                  <a:lnTo>
                    <a:pt x="322808" y="152400"/>
                  </a:lnTo>
                  <a:lnTo>
                    <a:pt x="325932" y="152400"/>
                  </a:lnTo>
                  <a:lnTo>
                    <a:pt x="328828" y="151130"/>
                  </a:lnTo>
                  <a:lnTo>
                    <a:pt x="331495" y="149860"/>
                  </a:lnTo>
                  <a:lnTo>
                    <a:pt x="338035" y="149860"/>
                  </a:lnTo>
                  <a:lnTo>
                    <a:pt x="336296" y="151130"/>
                  </a:lnTo>
                  <a:lnTo>
                    <a:pt x="333095" y="151130"/>
                  </a:lnTo>
                  <a:lnTo>
                    <a:pt x="331647" y="152400"/>
                  </a:lnTo>
                  <a:lnTo>
                    <a:pt x="340118" y="152400"/>
                  </a:lnTo>
                  <a:lnTo>
                    <a:pt x="341871" y="151130"/>
                  </a:lnTo>
                  <a:lnTo>
                    <a:pt x="341884" y="152400"/>
                  </a:lnTo>
                  <a:lnTo>
                    <a:pt x="341731" y="153670"/>
                  </a:lnTo>
                  <a:lnTo>
                    <a:pt x="341439" y="154940"/>
                  </a:lnTo>
                  <a:lnTo>
                    <a:pt x="341236" y="156210"/>
                  </a:lnTo>
                  <a:lnTo>
                    <a:pt x="341236" y="158750"/>
                  </a:lnTo>
                  <a:lnTo>
                    <a:pt x="341617" y="161290"/>
                  </a:lnTo>
                  <a:lnTo>
                    <a:pt x="341998" y="162560"/>
                  </a:lnTo>
                  <a:lnTo>
                    <a:pt x="342214" y="162560"/>
                  </a:lnTo>
                  <a:lnTo>
                    <a:pt x="342112" y="163830"/>
                  </a:lnTo>
                  <a:lnTo>
                    <a:pt x="342011" y="165100"/>
                  </a:lnTo>
                  <a:lnTo>
                    <a:pt x="341909" y="166370"/>
                  </a:lnTo>
                  <a:lnTo>
                    <a:pt x="341388" y="163830"/>
                  </a:lnTo>
                  <a:lnTo>
                    <a:pt x="341363" y="167640"/>
                  </a:lnTo>
                  <a:lnTo>
                    <a:pt x="341528" y="170180"/>
                  </a:lnTo>
                  <a:lnTo>
                    <a:pt x="341896" y="172351"/>
                  </a:lnTo>
                  <a:lnTo>
                    <a:pt x="342176" y="171450"/>
                  </a:lnTo>
                  <a:lnTo>
                    <a:pt x="342176" y="170180"/>
                  </a:lnTo>
                  <a:lnTo>
                    <a:pt x="343039" y="171450"/>
                  </a:lnTo>
                  <a:lnTo>
                    <a:pt x="343001" y="176530"/>
                  </a:lnTo>
                  <a:lnTo>
                    <a:pt x="344347" y="175260"/>
                  </a:lnTo>
                  <a:lnTo>
                    <a:pt x="343941" y="173990"/>
                  </a:lnTo>
                  <a:lnTo>
                    <a:pt x="343865" y="170180"/>
                  </a:lnTo>
                  <a:lnTo>
                    <a:pt x="344919" y="173990"/>
                  </a:lnTo>
                  <a:lnTo>
                    <a:pt x="344982" y="175260"/>
                  </a:lnTo>
                  <a:lnTo>
                    <a:pt x="345046" y="176530"/>
                  </a:lnTo>
                  <a:lnTo>
                    <a:pt x="344258" y="180340"/>
                  </a:lnTo>
                  <a:lnTo>
                    <a:pt x="343306" y="181610"/>
                  </a:lnTo>
                  <a:lnTo>
                    <a:pt x="343179" y="180340"/>
                  </a:lnTo>
                  <a:lnTo>
                    <a:pt x="343065" y="179070"/>
                  </a:lnTo>
                  <a:lnTo>
                    <a:pt x="342696" y="175260"/>
                  </a:lnTo>
                  <a:lnTo>
                    <a:pt x="342138" y="179070"/>
                  </a:lnTo>
                  <a:lnTo>
                    <a:pt x="343814" y="187248"/>
                  </a:lnTo>
                  <a:lnTo>
                    <a:pt x="344297" y="184150"/>
                  </a:lnTo>
                  <a:lnTo>
                    <a:pt x="345262" y="184150"/>
                  </a:lnTo>
                  <a:lnTo>
                    <a:pt x="344855" y="181610"/>
                  </a:lnTo>
                  <a:lnTo>
                    <a:pt x="344652" y="180340"/>
                  </a:lnTo>
                  <a:lnTo>
                    <a:pt x="345643" y="180340"/>
                  </a:lnTo>
                  <a:lnTo>
                    <a:pt x="345706" y="172351"/>
                  </a:lnTo>
                  <a:lnTo>
                    <a:pt x="346036" y="170180"/>
                  </a:lnTo>
                  <a:lnTo>
                    <a:pt x="346430" y="167640"/>
                  </a:lnTo>
                  <a:lnTo>
                    <a:pt x="346303" y="166370"/>
                  </a:lnTo>
                  <a:lnTo>
                    <a:pt x="345643" y="160020"/>
                  </a:lnTo>
                  <a:lnTo>
                    <a:pt x="344690" y="162560"/>
                  </a:lnTo>
                  <a:lnTo>
                    <a:pt x="344652" y="160020"/>
                  </a:lnTo>
                  <a:lnTo>
                    <a:pt x="344131" y="158750"/>
                  </a:lnTo>
                  <a:lnTo>
                    <a:pt x="344131" y="156210"/>
                  </a:lnTo>
                  <a:lnTo>
                    <a:pt x="343852" y="153670"/>
                  </a:lnTo>
                  <a:lnTo>
                    <a:pt x="343954" y="151130"/>
                  </a:lnTo>
                  <a:lnTo>
                    <a:pt x="344436" y="149860"/>
                  </a:lnTo>
                  <a:lnTo>
                    <a:pt x="344817" y="151130"/>
                  </a:lnTo>
                  <a:lnTo>
                    <a:pt x="345300" y="149860"/>
                  </a:lnTo>
                  <a:lnTo>
                    <a:pt x="345821" y="148590"/>
                  </a:lnTo>
                  <a:lnTo>
                    <a:pt x="342519" y="148590"/>
                  </a:lnTo>
                  <a:lnTo>
                    <a:pt x="346430" y="1460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79767" y="1273121"/>
              <a:ext cx="223613" cy="22098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8831936" y="1109484"/>
              <a:ext cx="532130" cy="548640"/>
            </a:xfrm>
            <a:custGeom>
              <a:avLst/>
              <a:gdLst/>
              <a:ahLst/>
              <a:cxnLst/>
              <a:rect l="l" t="t" r="r" b="b"/>
              <a:pathLst>
                <a:path w="532129" h="548639">
                  <a:moveTo>
                    <a:pt x="41503" y="321310"/>
                  </a:moveTo>
                  <a:lnTo>
                    <a:pt x="40589" y="321170"/>
                  </a:lnTo>
                  <a:lnTo>
                    <a:pt x="40068" y="321310"/>
                  </a:lnTo>
                  <a:lnTo>
                    <a:pt x="41503" y="321310"/>
                  </a:lnTo>
                  <a:close/>
                </a:path>
                <a:path w="532129" h="548639">
                  <a:moveTo>
                    <a:pt x="48882" y="442988"/>
                  </a:moveTo>
                  <a:lnTo>
                    <a:pt x="46494" y="440118"/>
                  </a:lnTo>
                  <a:lnTo>
                    <a:pt x="45580" y="440118"/>
                  </a:lnTo>
                  <a:lnTo>
                    <a:pt x="48882" y="442988"/>
                  </a:lnTo>
                  <a:close/>
                </a:path>
                <a:path w="532129" h="548639">
                  <a:moveTo>
                    <a:pt x="51142" y="321310"/>
                  </a:moveTo>
                  <a:lnTo>
                    <a:pt x="47358" y="321310"/>
                  </a:lnTo>
                  <a:lnTo>
                    <a:pt x="44602" y="322326"/>
                  </a:lnTo>
                  <a:lnTo>
                    <a:pt x="40068" y="321310"/>
                  </a:lnTo>
                  <a:lnTo>
                    <a:pt x="37160" y="321310"/>
                  </a:lnTo>
                  <a:lnTo>
                    <a:pt x="44424" y="322389"/>
                  </a:lnTo>
                  <a:lnTo>
                    <a:pt x="43891" y="322580"/>
                  </a:lnTo>
                  <a:lnTo>
                    <a:pt x="44754" y="322440"/>
                  </a:lnTo>
                  <a:lnTo>
                    <a:pt x="45796" y="322580"/>
                  </a:lnTo>
                  <a:lnTo>
                    <a:pt x="44945" y="322402"/>
                  </a:lnTo>
                  <a:lnTo>
                    <a:pt x="51142" y="321310"/>
                  </a:lnTo>
                  <a:close/>
                </a:path>
                <a:path w="532129" h="548639">
                  <a:moveTo>
                    <a:pt x="53187" y="321310"/>
                  </a:moveTo>
                  <a:lnTo>
                    <a:pt x="51142" y="321310"/>
                  </a:lnTo>
                  <a:lnTo>
                    <a:pt x="51142" y="322580"/>
                  </a:lnTo>
                  <a:lnTo>
                    <a:pt x="53187" y="321310"/>
                  </a:lnTo>
                  <a:close/>
                </a:path>
                <a:path w="532129" h="548639">
                  <a:moveTo>
                    <a:pt x="55092" y="91440"/>
                  </a:moveTo>
                  <a:lnTo>
                    <a:pt x="51790" y="93980"/>
                  </a:lnTo>
                  <a:lnTo>
                    <a:pt x="54140" y="93980"/>
                  </a:lnTo>
                  <a:lnTo>
                    <a:pt x="55092" y="91440"/>
                  </a:lnTo>
                  <a:close/>
                </a:path>
                <a:path w="532129" h="548639">
                  <a:moveTo>
                    <a:pt x="66802" y="79705"/>
                  </a:moveTo>
                  <a:lnTo>
                    <a:pt x="64604" y="81280"/>
                  </a:lnTo>
                  <a:lnTo>
                    <a:pt x="64516" y="83820"/>
                  </a:lnTo>
                  <a:lnTo>
                    <a:pt x="66802" y="79705"/>
                  </a:lnTo>
                  <a:close/>
                </a:path>
                <a:path w="532129" h="548639">
                  <a:moveTo>
                    <a:pt x="67335" y="78740"/>
                  </a:moveTo>
                  <a:lnTo>
                    <a:pt x="66802" y="79705"/>
                  </a:lnTo>
                  <a:lnTo>
                    <a:pt x="67335" y="79324"/>
                  </a:lnTo>
                  <a:lnTo>
                    <a:pt x="67335" y="78740"/>
                  </a:lnTo>
                  <a:close/>
                </a:path>
                <a:path w="532129" h="548639">
                  <a:moveTo>
                    <a:pt x="72339" y="449580"/>
                  </a:moveTo>
                  <a:lnTo>
                    <a:pt x="71170" y="448475"/>
                  </a:lnTo>
                  <a:lnTo>
                    <a:pt x="72136" y="449580"/>
                  </a:lnTo>
                  <a:lnTo>
                    <a:pt x="72339" y="449580"/>
                  </a:lnTo>
                  <a:close/>
                </a:path>
                <a:path w="532129" h="548639">
                  <a:moveTo>
                    <a:pt x="73710" y="450850"/>
                  </a:moveTo>
                  <a:lnTo>
                    <a:pt x="72898" y="449580"/>
                  </a:lnTo>
                  <a:lnTo>
                    <a:pt x="72339" y="449580"/>
                  </a:lnTo>
                  <a:lnTo>
                    <a:pt x="73710" y="450850"/>
                  </a:lnTo>
                  <a:close/>
                </a:path>
                <a:path w="532129" h="548639">
                  <a:moveTo>
                    <a:pt x="79819" y="238950"/>
                  </a:moveTo>
                  <a:lnTo>
                    <a:pt x="79578" y="240030"/>
                  </a:lnTo>
                  <a:lnTo>
                    <a:pt x="79705" y="240030"/>
                  </a:lnTo>
                  <a:lnTo>
                    <a:pt x="79819" y="238950"/>
                  </a:lnTo>
                  <a:close/>
                </a:path>
                <a:path w="532129" h="548639">
                  <a:moveTo>
                    <a:pt x="85902" y="217170"/>
                  </a:moveTo>
                  <a:lnTo>
                    <a:pt x="72745" y="217170"/>
                  </a:lnTo>
                  <a:lnTo>
                    <a:pt x="71831" y="219710"/>
                  </a:lnTo>
                  <a:lnTo>
                    <a:pt x="71069" y="222250"/>
                  </a:lnTo>
                  <a:lnTo>
                    <a:pt x="69811" y="226060"/>
                  </a:lnTo>
                  <a:lnTo>
                    <a:pt x="69507" y="227330"/>
                  </a:lnTo>
                  <a:lnTo>
                    <a:pt x="60477" y="228600"/>
                  </a:lnTo>
                  <a:lnTo>
                    <a:pt x="64985" y="228600"/>
                  </a:lnTo>
                  <a:lnTo>
                    <a:pt x="65417" y="229870"/>
                  </a:lnTo>
                  <a:lnTo>
                    <a:pt x="63906" y="231140"/>
                  </a:lnTo>
                  <a:lnTo>
                    <a:pt x="63169" y="229870"/>
                  </a:lnTo>
                  <a:lnTo>
                    <a:pt x="58826" y="231140"/>
                  </a:lnTo>
                  <a:lnTo>
                    <a:pt x="58737" y="229870"/>
                  </a:lnTo>
                  <a:lnTo>
                    <a:pt x="53962" y="229870"/>
                  </a:lnTo>
                  <a:lnTo>
                    <a:pt x="59080" y="228600"/>
                  </a:lnTo>
                  <a:lnTo>
                    <a:pt x="51003" y="228600"/>
                  </a:lnTo>
                  <a:lnTo>
                    <a:pt x="42900" y="227330"/>
                  </a:lnTo>
                  <a:lnTo>
                    <a:pt x="34772" y="228600"/>
                  </a:lnTo>
                  <a:lnTo>
                    <a:pt x="0" y="228600"/>
                  </a:lnTo>
                  <a:lnTo>
                    <a:pt x="165" y="229870"/>
                  </a:lnTo>
                  <a:lnTo>
                    <a:pt x="812" y="229870"/>
                  </a:lnTo>
                  <a:lnTo>
                    <a:pt x="698" y="231140"/>
                  </a:lnTo>
                  <a:lnTo>
                    <a:pt x="584" y="232410"/>
                  </a:lnTo>
                  <a:lnTo>
                    <a:pt x="469" y="233680"/>
                  </a:lnTo>
                  <a:lnTo>
                    <a:pt x="215" y="236220"/>
                  </a:lnTo>
                  <a:lnTo>
                    <a:pt x="215" y="260350"/>
                  </a:lnTo>
                  <a:lnTo>
                    <a:pt x="393" y="264160"/>
                  </a:lnTo>
                  <a:lnTo>
                    <a:pt x="330" y="270510"/>
                  </a:lnTo>
                  <a:lnTo>
                    <a:pt x="812" y="270510"/>
                  </a:lnTo>
                  <a:lnTo>
                    <a:pt x="12509" y="270510"/>
                  </a:lnTo>
                  <a:lnTo>
                    <a:pt x="12560" y="269240"/>
                  </a:lnTo>
                  <a:lnTo>
                    <a:pt x="12661" y="266700"/>
                  </a:lnTo>
                  <a:lnTo>
                    <a:pt x="12763" y="264160"/>
                  </a:lnTo>
                  <a:lnTo>
                    <a:pt x="12839" y="260350"/>
                  </a:lnTo>
                  <a:lnTo>
                    <a:pt x="13068" y="256540"/>
                  </a:lnTo>
                  <a:lnTo>
                    <a:pt x="13068" y="242570"/>
                  </a:lnTo>
                  <a:lnTo>
                    <a:pt x="12674" y="242570"/>
                  </a:lnTo>
                  <a:lnTo>
                    <a:pt x="12585" y="241300"/>
                  </a:lnTo>
                  <a:lnTo>
                    <a:pt x="12128" y="241300"/>
                  </a:lnTo>
                  <a:lnTo>
                    <a:pt x="12319" y="240030"/>
                  </a:lnTo>
                  <a:lnTo>
                    <a:pt x="14109" y="241300"/>
                  </a:lnTo>
                  <a:lnTo>
                    <a:pt x="50774" y="240030"/>
                  </a:lnTo>
                  <a:lnTo>
                    <a:pt x="56743" y="241300"/>
                  </a:lnTo>
                  <a:lnTo>
                    <a:pt x="53835" y="240030"/>
                  </a:lnTo>
                  <a:lnTo>
                    <a:pt x="78714" y="240030"/>
                  </a:lnTo>
                  <a:lnTo>
                    <a:pt x="79705" y="236220"/>
                  </a:lnTo>
                  <a:lnTo>
                    <a:pt x="79971" y="237490"/>
                  </a:lnTo>
                  <a:lnTo>
                    <a:pt x="79819" y="238950"/>
                  </a:lnTo>
                  <a:lnTo>
                    <a:pt x="80429" y="236220"/>
                  </a:lnTo>
                  <a:lnTo>
                    <a:pt x="81267" y="232410"/>
                  </a:lnTo>
                  <a:lnTo>
                    <a:pt x="81699" y="231140"/>
                  </a:lnTo>
                  <a:lnTo>
                    <a:pt x="82969" y="227330"/>
                  </a:lnTo>
                  <a:lnTo>
                    <a:pt x="84264" y="222250"/>
                  </a:lnTo>
                  <a:lnTo>
                    <a:pt x="85902" y="217170"/>
                  </a:lnTo>
                  <a:close/>
                </a:path>
                <a:path w="532129" h="548639">
                  <a:moveTo>
                    <a:pt x="100418" y="67310"/>
                  </a:moveTo>
                  <a:lnTo>
                    <a:pt x="98031" y="64770"/>
                  </a:lnTo>
                  <a:lnTo>
                    <a:pt x="95745" y="62230"/>
                  </a:lnTo>
                  <a:lnTo>
                    <a:pt x="93319" y="59690"/>
                  </a:lnTo>
                  <a:lnTo>
                    <a:pt x="90741" y="58420"/>
                  </a:lnTo>
                  <a:lnTo>
                    <a:pt x="93687" y="60960"/>
                  </a:lnTo>
                  <a:lnTo>
                    <a:pt x="100418" y="67310"/>
                  </a:lnTo>
                  <a:close/>
                </a:path>
                <a:path w="532129" h="548639">
                  <a:moveTo>
                    <a:pt x="105714" y="71120"/>
                  </a:moveTo>
                  <a:lnTo>
                    <a:pt x="101498" y="68580"/>
                  </a:lnTo>
                  <a:lnTo>
                    <a:pt x="103301" y="71120"/>
                  </a:lnTo>
                  <a:lnTo>
                    <a:pt x="103428" y="71120"/>
                  </a:lnTo>
                  <a:lnTo>
                    <a:pt x="104800" y="71120"/>
                  </a:lnTo>
                  <a:lnTo>
                    <a:pt x="105714" y="71120"/>
                  </a:lnTo>
                  <a:close/>
                </a:path>
                <a:path w="532129" h="548639">
                  <a:moveTo>
                    <a:pt x="131330" y="97790"/>
                  </a:moveTo>
                  <a:lnTo>
                    <a:pt x="130657" y="96329"/>
                  </a:lnTo>
                  <a:lnTo>
                    <a:pt x="128943" y="95415"/>
                  </a:lnTo>
                  <a:lnTo>
                    <a:pt x="128600" y="95211"/>
                  </a:lnTo>
                  <a:lnTo>
                    <a:pt x="128778" y="95415"/>
                  </a:lnTo>
                  <a:lnTo>
                    <a:pt x="131330" y="97790"/>
                  </a:lnTo>
                  <a:close/>
                </a:path>
                <a:path w="532129" h="548639">
                  <a:moveTo>
                    <a:pt x="131330" y="95211"/>
                  </a:moveTo>
                  <a:lnTo>
                    <a:pt x="128981" y="92710"/>
                  </a:lnTo>
                  <a:lnTo>
                    <a:pt x="130657" y="96329"/>
                  </a:lnTo>
                  <a:lnTo>
                    <a:pt x="131025" y="96520"/>
                  </a:lnTo>
                  <a:lnTo>
                    <a:pt x="131076" y="96329"/>
                  </a:lnTo>
                  <a:lnTo>
                    <a:pt x="131330" y="95415"/>
                  </a:lnTo>
                  <a:lnTo>
                    <a:pt x="131330" y="95211"/>
                  </a:lnTo>
                  <a:close/>
                </a:path>
                <a:path w="532129" h="548639">
                  <a:moveTo>
                    <a:pt x="151955" y="109220"/>
                  </a:moveTo>
                  <a:lnTo>
                    <a:pt x="151625" y="109220"/>
                  </a:lnTo>
                  <a:lnTo>
                    <a:pt x="149885" y="110490"/>
                  </a:lnTo>
                  <a:lnTo>
                    <a:pt x="150177" y="110490"/>
                  </a:lnTo>
                  <a:lnTo>
                    <a:pt x="151955" y="109220"/>
                  </a:lnTo>
                  <a:close/>
                </a:path>
                <a:path w="532129" h="548639">
                  <a:moveTo>
                    <a:pt x="154736" y="440690"/>
                  </a:moveTo>
                  <a:lnTo>
                    <a:pt x="154228" y="439712"/>
                  </a:lnTo>
                  <a:lnTo>
                    <a:pt x="153339" y="439013"/>
                  </a:lnTo>
                  <a:lnTo>
                    <a:pt x="152793" y="438708"/>
                  </a:lnTo>
                  <a:lnTo>
                    <a:pt x="154736" y="440690"/>
                  </a:lnTo>
                  <a:close/>
                </a:path>
                <a:path w="532129" h="548639">
                  <a:moveTo>
                    <a:pt x="174942" y="450850"/>
                  </a:moveTo>
                  <a:lnTo>
                    <a:pt x="173012" y="449580"/>
                  </a:lnTo>
                  <a:lnTo>
                    <a:pt x="174612" y="450850"/>
                  </a:lnTo>
                  <a:lnTo>
                    <a:pt x="174942" y="450850"/>
                  </a:lnTo>
                  <a:close/>
                </a:path>
                <a:path w="532129" h="548639">
                  <a:moveTo>
                    <a:pt x="192468" y="88900"/>
                  </a:moveTo>
                  <a:lnTo>
                    <a:pt x="188798" y="90474"/>
                  </a:lnTo>
                  <a:lnTo>
                    <a:pt x="187947" y="91440"/>
                  </a:lnTo>
                  <a:lnTo>
                    <a:pt x="192468" y="88900"/>
                  </a:lnTo>
                  <a:close/>
                </a:path>
                <a:path w="532129" h="548639">
                  <a:moveTo>
                    <a:pt x="197065" y="88569"/>
                  </a:moveTo>
                  <a:lnTo>
                    <a:pt x="195630" y="88226"/>
                  </a:lnTo>
                  <a:lnTo>
                    <a:pt x="193763" y="89014"/>
                  </a:lnTo>
                  <a:lnTo>
                    <a:pt x="191338" y="90309"/>
                  </a:lnTo>
                  <a:lnTo>
                    <a:pt x="193763" y="89750"/>
                  </a:lnTo>
                  <a:lnTo>
                    <a:pt x="194830" y="89255"/>
                  </a:lnTo>
                  <a:lnTo>
                    <a:pt x="195935" y="88874"/>
                  </a:lnTo>
                  <a:lnTo>
                    <a:pt x="197065" y="88569"/>
                  </a:lnTo>
                  <a:close/>
                </a:path>
                <a:path w="532129" h="548639">
                  <a:moveTo>
                    <a:pt x="208267" y="83820"/>
                  </a:moveTo>
                  <a:lnTo>
                    <a:pt x="205803" y="84734"/>
                  </a:lnTo>
                  <a:lnTo>
                    <a:pt x="205409" y="84912"/>
                  </a:lnTo>
                  <a:lnTo>
                    <a:pt x="207238" y="84442"/>
                  </a:lnTo>
                  <a:lnTo>
                    <a:pt x="208267" y="83820"/>
                  </a:lnTo>
                  <a:close/>
                </a:path>
                <a:path w="532129" h="548639">
                  <a:moveTo>
                    <a:pt x="218909" y="76809"/>
                  </a:moveTo>
                  <a:lnTo>
                    <a:pt x="218478" y="76809"/>
                  </a:lnTo>
                  <a:lnTo>
                    <a:pt x="218554" y="80975"/>
                  </a:lnTo>
                  <a:lnTo>
                    <a:pt x="218909" y="80975"/>
                  </a:lnTo>
                  <a:lnTo>
                    <a:pt x="218909" y="76809"/>
                  </a:lnTo>
                  <a:close/>
                </a:path>
                <a:path w="532129" h="548639">
                  <a:moveTo>
                    <a:pt x="222554" y="38100"/>
                  </a:moveTo>
                  <a:lnTo>
                    <a:pt x="221640" y="31750"/>
                  </a:lnTo>
                  <a:lnTo>
                    <a:pt x="221424" y="30480"/>
                  </a:lnTo>
                  <a:lnTo>
                    <a:pt x="221488" y="31750"/>
                  </a:lnTo>
                  <a:lnTo>
                    <a:pt x="221589" y="34290"/>
                  </a:lnTo>
                  <a:lnTo>
                    <a:pt x="222554" y="38100"/>
                  </a:lnTo>
                  <a:close/>
                </a:path>
                <a:path w="532129" h="548639">
                  <a:moveTo>
                    <a:pt x="241160" y="2120"/>
                  </a:moveTo>
                  <a:lnTo>
                    <a:pt x="239661" y="1739"/>
                  </a:lnTo>
                  <a:lnTo>
                    <a:pt x="239623" y="2120"/>
                  </a:lnTo>
                  <a:lnTo>
                    <a:pt x="241160" y="2120"/>
                  </a:lnTo>
                  <a:close/>
                </a:path>
                <a:path w="532129" h="548639">
                  <a:moveTo>
                    <a:pt x="246418" y="2286"/>
                  </a:moveTo>
                  <a:lnTo>
                    <a:pt x="241820" y="2286"/>
                  </a:lnTo>
                  <a:lnTo>
                    <a:pt x="243535" y="2476"/>
                  </a:lnTo>
                  <a:lnTo>
                    <a:pt x="246253" y="2476"/>
                  </a:lnTo>
                  <a:lnTo>
                    <a:pt x="246418" y="2286"/>
                  </a:lnTo>
                  <a:close/>
                </a:path>
                <a:path w="532129" h="548639">
                  <a:moveTo>
                    <a:pt x="247167" y="1397"/>
                  </a:moveTo>
                  <a:lnTo>
                    <a:pt x="241160" y="2120"/>
                  </a:lnTo>
                  <a:lnTo>
                    <a:pt x="246545" y="2120"/>
                  </a:lnTo>
                  <a:lnTo>
                    <a:pt x="246418" y="2286"/>
                  </a:lnTo>
                  <a:lnTo>
                    <a:pt x="246557" y="2120"/>
                  </a:lnTo>
                  <a:lnTo>
                    <a:pt x="246875" y="1739"/>
                  </a:lnTo>
                  <a:lnTo>
                    <a:pt x="247167" y="1397"/>
                  </a:lnTo>
                  <a:close/>
                </a:path>
                <a:path w="532129" h="548639">
                  <a:moveTo>
                    <a:pt x="247904" y="3606"/>
                  </a:moveTo>
                  <a:lnTo>
                    <a:pt x="242265" y="2540"/>
                  </a:lnTo>
                  <a:lnTo>
                    <a:pt x="241020" y="3810"/>
                  </a:lnTo>
                  <a:lnTo>
                    <a:pt x="247040" y="3810"/>
                  </a:lnTo>
                  <a:lnTo>
                    <a:pt x="247904" y="3606"/>
                  </a:lnTo>
                  <a:close/>
                </a:path>
                <a:path w="532129" h="548639">
                  <a:moveTo>
                    <a:pt x="251421" y="571"/>
                  </a:moveTo>
                  <a:lnTo>
                    <a:pt x="251079" y="215"/>
                  </a:lnTo>
                  <a:lnTo>
                    <a:pt x="246430" y="215"/>
                  </a:lnTo>
                  <a:lnTo>
                    <a:pt x="245478" y="482"/>
                  </a:lnTo>
                  <a:lnTo>
                    <a:pt x="248907" y="1041"/>
                  </a:lnTo>
                  <a:lnTo>
                    <a:pt x="249859" y="736"/>
                  </a:lnTo>
                  <a:lnTo>
                    <a:pt x="251421" y="571"/>
                  </a:lnTo>
                  <a:close/>
                </a:path>
                <a:path w="532129" h="548639">
                  <a:moveTo>
                    <a:pt x="253733" y="547814"/>
                  </a:moveTo>
                  <a:lnTo>
                    <a:pt x="250139" y="548360"/>
                  </a:lnTo>
                  <a:lnTo>
                    <a:pt x="253085" y="548360"/>
                  </a:lnTo>
                  <a:lnTo>
                    <a:pt x="253733" y="547814"/>
                  </a:lnTo>
                  <a:close/>
                </a:path>
                <a:path w="532129" h="548639">
                  <a:moveTo>
                    <a:pt x="254381" y="547281"/>
                  </a:moveTo>
                  <a:lnTo>
                    <a:pt x="251002" y="547585"/>
                  </a:lnTo>
                  <a:lnTo>
                    <a:pt x="254012" y="547585"/>
                  </a:lnTo>
                  <a:lnTo>
                    <a:pt x="254381" y="547281"/>
                  </a:lnTo>
                  <a:close/>
                </a:path>
                <a:path w="532129" h="548639">
                  <a:moveTo>
                    <a:pt x="259575" y="2540"/>
                  </a:moveTo>
                  <a:lnTo>
                    <a:pt x="252336" y="2540"/>
                  </a:lnTo>
                  <a:lnTo>
                    <a:pt x="247904" y="3606"/>
                  </a:lnTo>
                  <a:lnTo>
                    <a:pt x="255727" y="5080"/>
                  </a:lnTo>
                  <a:lnTo>
                    <a:pt x="251383" y="3810"/>
                  </a:lnTo>
                  <a:lnTo>
                    <a:pt x="259575" y="2540"/>
                  </a:lnTo>
                  <a:close/>
                </a:path>
                <a:path w="532129" h="548639">
                  <a:moveTo>
                    <a:pt x="260578" y="2387"/>
                  </a:moveTo>
                  <a:lnTo>
                    <a:pt x="259575" y="2540"/>
                  </a:lnTo>
                  <a:lnTo>
                    <a:pt x="260146" y="2540"/>
                  </a:lnTo>
                  <a:lnTo>
                    <a:pt x="260578" y="2387"/>
                  </a:lnTo>
                  <a:close/>
                </a:path>
                <a:path w="532129" h="548639">
                  <a:moveTo>
                    <a:pt x="267766" y="1270"/>
                  </a:moveTo>
                  <a:lnTo>
                    <a:pt x="263626" y="1270"/>
                  </a:lnTo>
                  <a:lnTo>
                    <a:pt x="260578" y="2387"/>
                  </a:lnTo>
                  <a:lnTo>
                    <a:pt x="267766" y="1270"/>
                  </a:lnTo>
                  <a:close/>
                </a:path>
                <a:path w="532129" h="548639">
                  <a:moveTo>
                    <a:pt x="271094" y="1270"/>
                  </a:moveTo>
                  <a:lnTo>
                    <a:pt x="267766" y="1270"/>
                  </a:lnTo>
                  <a:lnTo>
                    <a:pt x="270560" y="1701"/>
                  </a:lnTo>
                  <a:lnTo>
                    <a:pt x="271094" y="1270"/>
                  </a:lnTo>
                  <a:close/>
                </a:path>
                <a:path w="532129" h="548639">
                  <a:moveTo>
                    <a:pt x="273659" y="2184"/>
                  </a:moveTo>
                  <a:lnTo>
                    <a:pt x="270560" y="1701"/>
                  </a:lnTo>
                  <a:lnTo>
                    <a:pt x="269532" y="2540"/>
                  </a:lnTo>
                  <a:lnTo>
                    <a:pt x="273659" y="2184"/>
                  </a:lnTo>
                  <a:close/>
                </a:path>
                <a:path w="532129" h="548639">
                  <a:moveTo>
                    <a:pt x="284111" y="1270"/>
                  </a:moveTo>
                  <a:lnTo>
                    <a:pt x="273659" y="2184"/>
                  </a:lnTo>
                  <a:lnTo>
                    <a:pt x="275996" y="2540"/>
                  </a:lnTo>
                  <a:lnTo>
                    <a:pt x="284111" y="1270"/>
                  </a:lnTo>
                  <a:close/>
                </a:path>
                <a:path w="532129" h="548639">
                  <a:moveTo>
                    <a:pt x="309994" y="2832"/>
                  </a:moveTo>
                  <a:lnTo>
                    <a:pt x="292735" y="2832"/>
                  </a:lnTo>
                  <a:lnTo>
                    <a:pt x="290791" y="3111"/>
                  </a:lnTo>
                  <a:lnTo>
                    <a:pt x="288886" y="3644"/>
                  </a:lnTo>
                  <a:lnTo>
                    <a:pt x="296964" y="3429"/>
                  </a:lnTo>
                  <a:lnTo>
                    <a:pt x="309994" y="2832"/>
                  </a:lnTo>
                  <a:close/>
                </a:path>
                <a:path w="532129" h="548639">
                  <a:moveTo>
                    <a:pt x="310121" y="27419"/>
                  </a:moveTo>
                  <a:lnTo>
                    <a:pt x="309778" y="27940"/>
                  </a:lnTo>
                  <a:lnTo>
                    <a:pt x="310121" y="28816"/>
                  </a:lnTo>
                  <a:lnTo>
                    <a:pt x="310121" y="27419"/>
                  </a:lnTo>
                  <a:close/>
                </a:path>
                <a:path w="532129" h="548639">
                  <a:moveTo>
                    <a:pt x="310984" y="36182"/>
                  </a:moveTo>
                  <a:lnTo>
                    <a:pt x="310883" y="34302"/>
                  </a:lnTo>
                  <a:lnTo>
                    <a:pt x="310553" y="32435"/>
                  </a:lnTo>
                  <a:lnTo>
                    <a:pt x="310299" y="33401"/>
                  </a:lnTo>
                  <a:lnTo>
                    <a:pt x="310172" y="34391"/>
                  </a:lnTo>
                  <a:lnTo>
                    <a:pt x="310172" y="35394"/>
                  </a:lnTo>
                  <a:lnTo>
                    <a:pt x="310476" y="36347"/>
                  </a:lnTo>
                  <a:lnTo>
                    <a:pt x="310819" y="35991"/>
                  </a:lnTo>
                  <a:lnTo>
                    <a:pt x="310857" y="38074"/>
                  </a:lnTo>
                  <a:lnTo>
                    <a:pt x="310984" y="36182"/>
                  </a:lnTo>
                  <a:close/>
                </a:path>
                <a:path w="532129" h="548639">
                  <a:moveTo>
                    <a:pt x="311289" y="31750"/>
                  </a:moveTo>
                  <a:lnTo>
                    <a:pt x="311226" y="30480"/>
                  </a:lnTo>
                  <a:lnTo>
                    <a:pt x="311150" y="29210"/>
                  </a:lnTo>
                  <a:lnTo>
                    <a:pt x="311061" y="27419"/>
                  </a:lnTo>
                  <a:lnTo>
                    <a:pt x="310959" y="26657"/>
                  </a:lnTo>
                  <a:lnTo>
                    <a:pt x="310984" y="26085"/>
                  </a:lnTo>
                  <a:lnTo>
                    <a:pt x="310730" y="26479"/>
                  </a:lnTo>
                  <a:lnTo>
                    <a:pt x="310921" y="26085"/>
                  </a:lnTo>
                  <a:lnTo>
                    <a:pt x="310832" y="24130"/>
                  </a:lnTo>
                  <a:lnTo>
                    <a:pt x="310730" y="21590"/>
                  </a:lnTo>
                  <a:lnTo>
                    <a:pt x="310108" y="25146"/>
                  </a:lnTo>
                  <a:lnTo>
                    <a:pt x="310108" y="25400"/>
                  </a:lnTo>
                  <a:lnTo>
                    <a:pt x="310121" y="27419"/>
                  </a:lnTo>
                  <a:lnTo>
                    <a:pt x="310197" y="28994"/>
                  </a:lnTo>
                  <a:lnTo>
                    <a:pt x="310248" y="28816"/>
                  </a:lnTo>
                  <a:lnTo>
                    <a:pt x="310286" y="29210"/>
                  </a:lnTo>
                  <a:lnTo>
                    <a:pt x="311289" y="31750"/>
                  </a:lnTo>
                  <a:close/>
                </a:path>
                <a:path w="532129" h="548639">
                  <a:moveTo>
                    <a:pt x="311683" y="17780"/>
                  </a:moveTo>
                  <a:lnTo>
                    <a:pt x="311378" y="17780"/>
                  </a:lnTo>
                  <a:lnTo>
                    <a:pt x="311492" y="19050"/>
                  </a:lnTo>
                  <a:lnTo>
                    <a:pt x="311683" y="17780"/>
                  </a:lnTo>
                  <a:close/>
                </a:path>
                <a:path w="532129" h="548639">
                  <a:moveTo>
                    <a:pt x="312254" y="24130"/>
                  </a:moveTo>
                  <a:lnTo>
                    <a:pt x="312140" y="23749"/>
                  </a:lnTo>
                  <a:lnTo>
                    <a:pt x="311543" y="21590"/>
                  </a:lnTo>
                  <a:lnTo>
                    <a:pt x="311137" y="20574"/>
                  </a:lnTo>
                  <a:lnTo>
                    <a:pt x="310972" y="21590"/>
                  </a:lnTo>
                  <a:lnTo>
                    <a:pt x="310984" y="26085"/>
                  </a:lnTo>
                  <a:lnTo>
                    <a:pt x="312254" y="24130"/>
                  </a:lnTo>
                  <a:close/>
                </a:path>
                <a:path w="532129" h="548639">
                  <a:moveTo>
                    <a:pt x="312420" y="21590"/>
                  </a:moveTo>
                  <a:lnTo>
                    <a:pt x="312343" y="16510"/>
                  </a:lnTo>
                  <a:lnTo>
                    <a:pt x="311912" y="16510"/>
                  </a:lnTo>
                  <a:lnTo>
                    <a:pt x="311937" y="19050"/>
                  </a:lnTo>
                  <a:lnTo>
                    <a:pt x="312420" y="21590"/>
                  </a:lnTo>
                  <a:close/>
                </a:path>
                <a:path w="532129" h="548639">
                  <a:moveTo>
                    <a:pt x="341337" y="451319"/>
                  </a:moveTo>
                  <a:lnTo>
                    <a:pt x="339991" y="450545"/>
                  </a:lnTo>
                  <a:lnTo>
                    <a:pt x="340169" y="451891"/>
                  </a:lnTo>
                  <a:lnTo>
                    <a:pt x="341337" y="451319"/>
                  </a:lnTo>
                  <a:close/>
                </a:path>
                <a:path w="532129" h="548639">
                  <a:moveTo>
                    <a:pt x="371779" y="460311"/>
                  </a:moveTo>
                  <a:lnTo>
                    <a:pt x="371259" y="459740"/>
                  </a:lnTo>
                  <a:lnTo>
                    <a:pt x="371729" y="461010"/>
                  </a:lnTo>
                  <a:lnTo>
                    <a:pt x="371779" y="460311"/>
                  </a:lnTo>
                  <a:close/>
                </a:path>
                <a:path w="532129" h="548639">
                  <a:moveTo>
                    <a:pt x="385800" y="63741"/>
                  </a:moveTo>
                  <a:lnTo>
                    <a:pt x="381279" y="67310"/>
                  </a:lnTo>
                  <a:lnTo>
                    <a:pt x="381762" y="66040"/>
                  </a:lnTo>
                  <a:lnTo>
                    <a:pt x="377418" y="71120"/>
                  </a:lnTo>
                  <a:lnTo>
                    <a:pt x="380288" y="69850"/>
                  </a:lnTo>
                  <a:lnTo>
                    <a:pt x="374789" y="76200"/>
                  </a:lnTo>
                  <a:lnTo>
                    <a:pt x="373291" y="76200"/>
                  </a:lnTo>
                  <a:lnTo>
                    <a:pt x="371919" y="78740"/>
                  </a:lnTo>
                  <a:lnTo>
                    <a:pt x="370344" y="80010"/>
                  </a:lnTo>
                  <a:lnTo>
                    <a:pt x="368566" y="82550"/>
                  </a:lnTo>
                  <a:lnTo>
                    <a:pt x="370878" y="77470"/>
                  </a:lnTo>
                  <a:lnTo>
                    <a:pt x="373837" y="74930"/>
                  </a:lnTo>
                  <a:lnTo>
                    <a:pt x="377418" y="71120"/>
                  </a:lnTo>
                  <a:lnTo>
                    <a:pt x="355752" y="91440"/>
                  </a:lnTo>
                  <a:lnTo>
                    <a:pt x="359486" y="88900"/>
                  </a:lnTo>
                  <a:lnTo>
                    <a:pt x="355371" y="93980"/>
                  </a:lnTo>
                  <a:lnTo>
                    <a:pt x="350850" y="99060"/>
                  </a:lnTo>
                  <a:lnTo>
                    <a:pt x="345897" y="102870"/>
                  </a:lnTo>
                  <a:lnTo>
                    <a:pt x="346900" y="101600"/>
                  </a:lnTo>
                  <a:lnTo>
                    <a:pt x="347891" y="100330"/>
                  </a:lnTo>
                  <a:lnTo>
                    <a:pt x="346163" y="101600"/>
                  </a:lnTo>
                  <a:lnTo>
                    <a:pt x="346036" y="100990"/>
                  </a:lnTo>
                  <a:lnTo>
                    <a:pt x="345897" y="100330"/>
                  </a:lnTo>
                  <a:lnTo>
                    <a:pt x="344601" y="102870"/>
                  </a:lnTo>
                  <a:lnTo>
                    <a:pt x="344081" y="102870"/>
                  </a:lnTo>
                  <a:lnTo>
                    <a:pt x="344208" y="101600"/>
                  </a:lnTo>
                  <a:lnTo>
                    <a:pt x="342214" y="101600"/>
                  </a:lnTo>
                  <a:lnTo>
                    <a:pt x="342214" y="104140"/>
                  </a:lnTo>
                  <a:lnTo>
                    <a:pt x="337527" y="101600"/>
                  </a:lnTo>
                  <a:lnTo>
                    <a:pt x="336245" y="101269"/>
                  </a:lnTo>
                  <a:lnTo>
                    <a:pt x="336778" y="100330"/>
                  </a:lnTo>
                  <a:lnTo>
                    <a:pt x="342214" y="104140"/>
                  </a:lnTo>
                  <a:lnTo>
                    <a:pt x="342214" y="101600"/>
                  </a:lnTo>
                  <a:lnTo>
                    <a:pt x="340474" y="101600"/>
                  </a:lnTo>
                  <a:lnTo>
                    <a:pt x="338721" y="100330"/>
                  </a:lnTo>
                  <a:lnTo>
                    <a:pt x="336956" y="99060"/>
                  </a:lnTo>
                  <a:lnTo>
                    <a:pt x="332790" y="97790"/>
                  </a:lnTo>
                  <a:lnTo>
                    <a:pt x="328498" y="95211"/>
                  </a:lnTo>
                  <a:lnTo>
                    <a:pt x="327952" y="95211"/>
                  </a:lnTo>
                  <a:lnTo>
                    <a:pt x="324497" y="94068"/>
                  </a:lnTo>
                  <a:lnTo>
                    <a:pt x="325196" y="95211"/>
                  </a:lnTo>
                  <a:lnTo>
                    <a:pt x="323062" y="93980"/>
                  </a:lnTo>
                  <a:lnTo>
                    <a:pt x="317677" y="92710"/>
                  </a:lnTo>
                  <a:lnTo>
                    <a:pt x="321627" y="91440"/>
                  </a:lnTo>
                  <a:lnTo>
                    <a:pt x="316699" y="90157"/>
                  </a:lnTo>
                  <a:lnTo>
                    <a:pt x="314248" y="88900"/>
                  </a:lnTo>
                  <a:lnTo>
                    <a:pt x="311988" y="88900"/>
                  </a:lnTo>
                  <a:lnTo>
                    <a:pt x="308165" y="87630"/>
                  </a:lnTo>
                  <a:lnTo>
                    <a:pt x="307911" y="86360"/>
                  </a:lnTo>
                  <a:lnTo>
                    <a:pt x="307987" y="52070"/>
                  </a:lnTo>
                  <a:lnTo>
                    <a:pt x="307378" y="41910"/>
                  </a:lnTo>
                  <a:lnTo>
                    <a:pt x="307263" y="40640"/>
                  </a:lnTo>
                  <a:lnTo>
                    <a:pt x="307149" y="39370"/>
                  </a:lnTo>
                  <a:lnTo>
                    <a:pt x="307047" y="38100"/>
                  </a:lnTo>
                  <a:lnTo>
                    <a:pt x="306933" y="36830"/>
                  </a:lnTo>
                  <a:lnTo>
                    <a:pt x="306819" y="27940"/>
                  </a:lnTo>
                  <a:lnTo>
                    <a:pt x="308559" y="35560"/>
                  </a:lnTo>
                  <a:lnTo>
                    <a:pt x="308432" y="34290"/>
                  </a:lnTo>
                  <a:lnTo>
                    <a:pt x="307822" y="27940"/>
                  </a:lnTo>
                  <a:lnTo>
                    <a:pt x="309168" y="30480"/>
                  </a:lnTo>
                  <a:lnTo>
                    <a:pt x="309232" y="30111"/>
                  </a:lnTo>
                  <a:lnTo>
                    <a:pt x="309613" y="27940"/>
                  </a:lnTo>
                  <a:lnTo>
                    <a:pt x="309702" y="27419"/>
                  </a:lnTo>
                  <a:lnTo>
                    <a:pt x="309943" y="26085"/>
                  </a:lnTo>
                  <a:lnTo>
                    <a:pt x="310108" y="25400"/>
                  </a:lnTo>
                  <a:lnTo>
                    <a:pt x="310083" y="19050"/>
                  </a:lnTo>
                  <a:lnTo>
                    <a:pt x="310045" y="17780"/>
                  </a:lnTo>
                  <a:lnTo>
                    <a:pt x="309943" y="13970"/>
                  </a:lnTo>
                  <a:lnTo>
                    <a:pt x="309079" y="19050"/>
                  </a:lnTo>
                  <a:lnTo>
                    <a:pt x="309079" y="11430"/>
                  </a:lnTo>
                  <a:lnTo>
                    <a:pt x="309079" y="7620"/>
                  </a:lnTo>
                  <a:lnTo>
                    <a:pt x="309079" y="5080"/>
                  </a:lnTo>
                  <a:lnTo>
                    <a:pt x="282689" y="5080"/>
                  </a:lnTo>
                  <a:lnTo>
                    <a:pt x="283768" y="3810"/>
                  </a:lnTo>
                  <a:lnTo>
                    <a:pt x="280339" y="3810"/>
                  </a:lnTo>
                  <a:lnTo>
                    <a:pt x="273850" y="5080"/>
                  </a:lnTo>
                  <a:lnTo>
                    <a:pt x="255727" y="5080"/>
                  </a:lnTo>
                  <a:lnTo>
                    <a:pt x="254292" y="5080"/>
                  </a:lnTo>
                  <a:lnTo>
                    <a:pt x="254457" y="6350"/>
                  </a:lnTo>
                  <a:lnTo>
                    <a:pt x="257848" y="6350"/>
                  </a:lnTo>
                  <a:lnTo>
                    <a:pt x="256768" y="7620"/>
                  </a:lnTo>
                  <a:lnTo>
                    <a:pt x="250126" y="7620"/>
                  </a:lnTo>
                  <a:lnTo>
                    <a:pt x="248475" y="6350"/>
                  </a:lnTo>
                  <a:lnTo>
                    <a:pt x="249072" y="5080"/>
                  </a:lnTo>
                  <a:lnTo>
                    <a:pt x="239788" y="5080"/>
                  </a:lnTo>
                  <a:lnTo>
                    <a:pt x="241020" y="3810"/>
                  </a:lnTo>
                  <a:lnTo>
                    <a:pt x="236232" y="3810"/>
                  </a:lnTo>
                  <a:lnTo>
                    <a:pt x="233527" y="2540"/>
                  </a:lnTo>
                  <a:lnTo>
                    <a:pt x="236753" y="2540"/>
                  </a:lnTo>
                  <a:lnTo>
                    <a:pt x="231470" y="1270"/>
                  </a:lnTo>
                  <a:lnTo>
                    <a:pt x="232625" y="1270"/>
                  </a:lnTo>
                  <a:lnTo>
                    <a:pt x="229870" y="952"/>
                  </a:lnTo>
                  <a:lnTo>
                    <a:pt x="229870" y="43853"/>
                  </a:lnTo>
                  <a:lnTo>
                    <a:pt x="229781" y="44450"/>
                  </a:lnTo>
                  <a:lnTo>
                    <a:pt x="229171" y="48145"/>
                  </a:lnTo>
                  <a:lnTo>
                    <a:pt x="229082" y="46291"/>
                  </a:lnTo>
                  <a:lnTo>
                    <a:pt x="228981" y="43180"/>
                  </a:lnTo>
                  <a:lnTo>
                    <a:pt x="229870" y="43853"/>
                  </a:lnTo>
                  <a:lnTo>
                    <a:pt x="229870" y="952"/>
                  </a:lnTo>
                  <a:lnTo>
                    <a:pt x="226187" y="508"/>
                  </a:lnTo>
                  <a:lnTo>
                    <a:pt x="226187" y="1270"/>
                  </a:lnTo>
                  <a:lnTo>
                    <a:pt x="220903" y="2540"/>
                  </a:lnTo>
                  <a:lnTo>
                    <a:pt x="221208" y="5080"/>
                  </a:lnTo>
                  <a:lnTo>
                    <a:pt x="221208" y="13970"/>
                  </a:lnTo>
                  <a:lnTo>
                    <a:pt x="220205" y="16510"/>
                  </a:lnTo>
                  <a:lnTo>
                    <a:pt x="220205" y="1270"/>
                  </a:lnTo>
                  <a:lnTo>
                    <a:pt x="226187" y="1270"/>
                  </a:lnTo>
                  <a:lnTo>
                    <a:pt x="226187" y="508"/>
                  </a:lnTo>
                  <a:lnTo>
                    <a:pt x="221945" y="0"/>
                  </a:lnTo>
                  <a:lnTo>
                    <a:pt x="218300" y="0"/>
                  </a:lnTo>
                  <a:lnTo>
                    <a:pt x="218325" y="6350"/>
                  </a:lnTo>
                  <a:lnTo>
                    <a:pt x="219290" y="11430"/>
                  </a:lnTo>
                  <a:lnTo>
                    <a:pt x="219430" y="12700"/>
                  </a:lnTo>
                  <a:lnTo>
                    <a:pt x="219468" y="21590"/>
                  </a:lnTo>
                  <a:lnTo>
                    <a:pt x="218732" y="20320"/>
                  </a:lnTo>
                  <a:lnTo>
                    <a:pt x="218821" y="21590"/>
                  </a:lnTo>
                  <a:lnTo>
                    <a:pt x="219202" y="26657"/>
                  </a:lnTo>
                  <a:lnTo>
                    <a:pt x="219964" y="26657"/>
                  </a:lnTo>
                  <a:lnTo>
                    <a:pt x="220078" y="26504"/>
                  </a:lnTo>
                  <a:lnTo>
                    <a:pt x="220903" y="25400"/>
                  </a:lnTo>
                  <a:lnTo>
                    <a:pt x="220903" y="21590"/>
                  </a:lnTo>
                  <a:lnTo>
                    <a:pt x="220903" y="19050"/>
                  </a:lnTo>
                  <a:lnTo>
                    <a:pt x="222859" y="24130"/>
                  </a:lnTo>
                  <a:lnTo>
                    <a:pt x="221208" y="25400"/>
                  </a:lnTo>
                  <a:lnTo>
                    <a:pt x="221310" y="27940"/>
                  </a:lnTo>
                  <a:lnTo>
                    <a:pt x="221424" y="30480"/>
                  </a:lnTo>
                  <a:lnTo>
                    <a:pt x="222554" y="30480"/>
                  </a:lnTo>
                  <a:lnTo>
                    <a:pt x="223545" y="29210"/>
                  </a:lnTo>
                  <a:lnTo>
                    <a:pt x="223634" y="31750"/>
                  </a:lnTo>
                  <a:lnTo>
                    <a:pt x="223723" y="34290"/>
                  </a:lnTo>
                  <a:lnTo>
                    <a:pt x="223812" y="49530"/>
                  </a:lnTo>
                  <a:lnTo>
                    <a:pt x="223367" y="48145"/>
                  </a:lnTo>
                  <a:lnTo>
                    <a:pt x="222592" y="45720"/>
                  </a:lnTo>
                  <a:lnTo>
                    <a:pt x="221894" y="48145"/>
                  </a:lnTo>
                  <a:lnTo>
                    <a:pt x="221678" y="46990"/>
                  </a:lnTo>
                  <a:lnTo>
                    <a:pt x="221653" y="45720"/>
                  </a:lnTo>
                  <a:lnTo>
                    <a:pt x="221615" y="44450"/>
                  </a:lnTo>
                  <a:lnTo>
                    <a:pt x="221513" y="40640"/>
                  </a:lnTo>
                  <a:lnTo>
                    <a:pt x="222161" y="41910"/>
                  </a:lnTo>
                  <a:lnTo>
                    <a:pt x="221310" y="38100"/>
                  </a:lnTo>
                  <a:lnTo>
                    <a:pt x="220484" y="39370"/>
                  </a:lnTo>
                  <a:lnTo>
                    <a:pt x="219735" y="40640"/>
                  </a:lnTo>
                  <a:lnTo>
                    <a:pt x="219075" y="39370"/>
                  </a:lnTo>
                  <a:lnTo>
                    <a:pt x="218960" y="40640"/>
                  </a:lnTo>
                  <a:lnTo>
                    <a:pt x="218859" y="41910"/>
                  </a:lnTo>
                  <a:lnTo>
                    <a:pt x="218744" y="43180"/>
                  </a:lnTo>
                  <a:lnTo>
                    <a:pt x="218630" y="44450"/>
                  </a:lnTo>
                  <a:lnTo>
                    <a:pt x="218516" y="45720"/>
                  </a:lnTo>
                  <a:lnTo>
                    <a:pt x="218401" y="46990"/>
                  </a:lnTo>
                  <a:lnTo>
                    <a:pt x="218389" y="48145"/>
                  </a:lnTo>
                  <a:lnTo>
                    <a:pt x="219684" y="46405"/>
                  </a:lnTo>
                  <a:lnTo>
                    <a:pt x="219735" y="46990"/>
                  </a:lnTo>
                  <a:lnTo>
                    <a:pt x="219824" y="48145"/>
                  </a:lnTo>
                  <a:lnTo>
                    <a:pt x="219925" y="49530"/>
                  </a:lnTo>
                  <a:lnTo>
                    <a:pt x="220205" y="52070"/>
                  </a:lnTo>
                  <a:lnTo>
                    <a:pt x="220205" y="48145"/>
                  </a:lnTo>
                  <a:lnTo>
                    <a:pt x="219938" y="46990"/>
                  </a:lnTo>
                  <a:lnTo>
                    <a:pt x="219710" y="46380"/>
                  </a:lnTo>
                  <a:lnTo>
                    <a:pt x="220205" y="45720"/>
                  </a:lnTo>
                  <a:lnTo>
                    <a:pt x="220205" y="48145"/>
                  </a:lnTo>
                  <a:lnTo>
                    <a:pt x="221119" y="52070"/>
                  </a:lnTo>
                  <a:lnTo>
                    <a:pt x="221589" y="49530"/>
                  </a:lnTo>
                  <a:lnTo>
                    <a:pt x="222542" y="57150"/>
                  </a:lnTo>
                  <a:lnTo>
                    <a:pt x="221716" y="59690"/>
                  </a:lnTo>
                  <a:lnTo>
                    <a:pt x="220408" y="63500"/>
                  </a:lnTo>
                  <a:lnTo>
                    <a:pt x="220332" y="64770"/>
                  </a:lnTo>
                  <a:lnTo>
                    <a:pt x="219951" y="71120"/>
                  </a:lnTo>
                  <a:lnTo>
                    <a:pt x="221208" y="72390"/>
                  </a:lnTo>
                  <a:lnTo>
                    <a:pt x="222262" y="76200"/>
                  </a:lnTo>
                  <a:lnTo>
                    <a:pt x="223367" y="80010"/>
                  </a:lnTo>
                  <a:lnTo>
                    <a:pt x="224726" y="78740"/>
                  </a:lnTo>
                  <a:lnTo>
                    <a:pt x="224802" y="79324"/>
                  </a:lnTo>
                  <a:lnTo>
                    <a:pt x="224891" y="80010"/>
                  </a:lnTo>
                  <a:lnTo>
                    <a:pt x="225247" y="81280"/>
                  </a:lnTo>
                  <a:lnTo>
                    <a:pt x="225247" y="86360"/>
                  </a:lnTo>
                  <a:lnTo>
                    <a:pt x="224840" y="84912"/>
                  </a:lnTo>
                  <a:lnTo>
                    <a:pt x="221246" y="84912"/>
                  </a:lnTo>
                  <a:lnTo>
                    <a:pt x="221297" y="84734"/>
                  </a:lnTo>
                  <a:lnTo>
                    <a:pt x="221373" y="84442"/>
                  </a:lnTo>
                  <a:lnTo>
                    <a:pt x="221424" y="84239"/>
                  </a:lnTo>
                  <a:lnTo>
                    <a:pt x="221538" y="83820"/>
                  </a:lnTo>
                  <a:lnTo>
                    <a:pt x="221856" y="83820"/>
                  </a:lnTo>
                  <a:lnTo>
                    <a:pt x="221856" y="82550"/>
                  </a:lnTo>
                  <a:lnTo>
                    <a:pt x="214731" y="82550"/>
                  </a:lnTo>
                  <a:lnTo>
                    <a:pt x="207670" y="84912"/>
                  </a:lnTo>
                  <a:lnTo>
                    <a:pt x="207492" y="84912"/>
                  </a:lnTo>
                  <a:lnTo>
                    <a:pt x="208838" y="84239"/>
                  </a:lnTo>
                  <a:lnTo>
                    <a:pt x="210286" y="83820"/>
                  </a:lnTo>
                  <a:lnTo>
                    <a:pt x="214731" y="82550"/>
                  </a:lnTo>
                  <a:lnTo>
                    <a:pt x="212344" y="82550"/>
                  </a:lnTo>
                  <a:lnTo>
                    <a:pt x="208038" y="84239"/>
                  </a:lnTo>
                  <a:lnTo>
                    <a:pt x="207238" y="84442"/>
                  </a:lnTo>
                  <a:lnTo>
                    <a:pt x="206768" y="84734"/>
                  </a:lnTo>
                  <a:lnTo>
                    <a:pt x="206298" y="84912"/>
                  </a:lnTo>
                  <a:lnTo>
                    <a:pt x="206463" y="84912"/>
                  </a:lnTo>
                  <a:lnTo>
                    <a:pt x="201968" y="87630"/>
                  </a:lnTo>
                  <a:lnTo>
                    <a:pt x="197891" y="88900"/>
                  </a:lnTo>
                  <a:lnTo>
                    <a:pt x="191287" y="91440"/>
                  </a:lnTo>
                  <a:lnTo>
                    <a:pt x="185737" y="92710"/>
                  </a:lnTo>
                  <a:lnTo>
                    <a:pt x="186512" y="91440"/>
                  </a:lnTo>
                  <a:lnTo>
                    <a:pt x="188798" y="90474"/>
                  </a:lnTo>
                  <a:lnTo>
                    <a:pt x="190157" y="88900"/>
                  </a:lnTo>
                  <a:lnTo>
                    <a:pt x="185381" y="91440"/>
                  </a:lnTo>
                  <a:lnTo>
                    <a:pt x="184251" y="92710"/>
                  </a:lnTo>
                  <a:lnTo>
                    <a:pt x="181698" y="93980"/>
                  </a:lnTo>
                  <a:lnTo>
                    <a:pt x="180517" y="96520"/>
                  </a:lnTo>
                  <a:lnTo>
                    <a:pt x="176187" y="97790"/>
                  </a:lnTo>
                  <a:lnTo>
                    <a:pt x="173189" y="99060"/>
                  </a:lnTo>
                  <a:lnTo>
                    <a:pt x="171843" y="99060"/>
                  </a:lnTo>
                  <a:lnTo>
                    <a:pt x="173850" y="97790"/>
                  </a:lnTo>
                  <a:lnTo>
                    <a:pt x="170903" y="97790"/>
                  </a:lnTo>
                  <a:lnTo>
                    <a:pt x="166852" y="99060"/>
                  </a:lnTo>
                  <a:lnTo>
                    <a:pt x="165112" y="101600"/>
                  </a:lnTo>
                  <a:lnTo>
                    <a:pt x="163410" y="102870"/>
                  </a:lnTo>
                  <a:lnTo>
                    <a:pt x="162369" y="102870"/>
                  </a:lnTo>
                  <a:lnTo>
                    <a:pt x="163766" y="101600"/>
                  </a:lnTo>
                  <a:lnTo>
                    <a:pt x="161315" y="102870"/>
                  </a:lnTo>
                  <a:lnTo>
                    <a:pt x="158762" y="105410"/>
                  </a:lnTo>
                  <a:lnTo>
                    <a:pt x="156083" y="106680"/>
                  </a:lnTo>
                  <a:lnTo>
                    <a:pt x="155168" y="106680"/>
                  </a:lnTo>
                  <a:lnTo>
                    <a:pt x="153644" y="107950"/>
                  </a:lnTo>
                  <a:lnTo>
                    <a:pt x="151955" y="109220"/>
                  </a:lnTo>
                  <a:lnTo>
                    <a:pt x="152831" y="109220"/>
                  </a:lnTo>
                  <a:lnTo>
                    <a:pt x="154076" y="107950"/>
                  </a:lnTo>
                  <a:lnTo>
                    <a:pt x="156210" y="107950"/>
                  </a:lnTo>
                  <a:lnTo>
                    <a:pt x="154901" y="109220"/>
                  </a:lnTo>
                  <a:lnTo>
                    <a:pt x="152996" y="110490"/>
                  </a:lnTo>
                  <a:lnTo>
                    <a:pt x="149517" y="113030"/>
                  </a:lnTo>
                  <a:lnTo>
                    <a:pt x="149047" y="113030"/>
                  </a:lnTo>
                  <a:lnTo>
                    <a:pt x="148742" y="111760"/>
                  </a:lnTo>
                  <a:lnTo>
                    <a:pt x="149313" y="111760"/>
                  </a:lnTo>
                  <a:lnTo>
                    <a:pt x="149694" y="110896"/>
                  </a:lnTo>
                  <a:lnTo>
                    <a:pt x="148691" y="111760"/>
                  </a:lnTo>
                  <a:lnTo>
                    <a:pt x="148221" y="111760"/>
                  </a:lnTo>
                  <a:lnTo>
                    <a:pt x="147485" y="113030"/>
                  </a:lnTo>
                  <a:lnTo>
                    <a:pt x="146265" y="113030"/>
                  </a:lnTo>
                  <a:lnTo>
                    <a:pt x="145618" y="111760"/>
                  </a:lnTo>
                  <a:lnTo>
                    <a:pt x="144703" y="111760"/>
                  </a:lnTo>
                  <a:lnTo>
                    <a:pt x="141757" y="106680"/>
                  </a:lnTo>
                  <a:lnTo>
                    <a:pt x="140843" y="105410"/>
                  </a:lnTo>
                  <a:lnTo>
                    <a:pt x="138760" y="105410"/>
                  </a:lnTo>
                  <a:lnTo>
                    <a:pt x="139103" y="102870"/>
                  </a:lnTo>
                  <a:lnTo>
                    <a:pt x="131851" y="99060"/>
                  </a:lnTo>
                  <a:lnTo>
                    <a:pt x="128778" y="95415"/>
                  </a:lnTo>
                  <a:lnTo>
                    <a:pt x="123126" y="90157"/>
                  </a:lnTo>
                  <a:lnTo>
                    <a:pt x="121780" y="88900"/>
                  </a:lnTo>
                  <a:lnTo>
                    <a:pt x="122034" y="90157"/>
                  </a:lnTo>
                  <a:lnTo>
                    <a:pt x="115785" y="82550"/>
                  </a:lnTo>
                  <a:lnTo>
                    <a:pt x="125069" y="90157"/>
                  </a:lnTo>
                  <a:lnTo>
                    <a:pt x="124993" y="89979"/>
                  </a:lnTo>
                  <a:lnTo>
                    <a:pt x="123952" y="87630"/>
                  </a:lnTo>
                  <a:lnTo>
                    <a:pt x="119443" y="84912"/>
                  </a:lnTo>
                  <a:lnTo>
                    <a:pt x="119646" y="84912"/>
                  </a:lnTo>
                  <a:lnTo>
                    <a:pt x="119545" y="84734"/>
                  </a:lnTo>
                  <a:lnTo>
                    <a:pt x="119087" y="83820"/>
                  </a:lnTo>
                  <a:lnTo>
                    <a:pt x="117132" y="80010"/>
                  </a:lnTo>
                  <a:lnTo>
                    <a:pt x="113741" y="78740"/>
                  </a:lnTo>
                  <a:lnTo>
                    <a:pt x="118224" y="83820"/>
                  </a:lnTo>
                  <a:lnTo>
                    <a:pt x="116725" y="82550"/>
                  </a:lnTo>
                  <a:lnTo>
                    <a:pt x="112268" y="78740"/>
                  </a:lnTo>
                  <a:lnTo>
                    <a:pt x="110756" y="77470"/>
                  </a:lnTo>
                  <a:lnTo>
                    <a:pt x="108369" y="74930"/>
                  </a:lnTo>
                  <a:lnTo>
                    <a:pt x="107188" y="73660"/>
                  </a:lnTo>
                  <a:lnTo>
                    <a:pt x="106426" y="72821"/>
                  </a:lnTo>
                  <a:lnTo>
                    <a:pt x="107289" y="73660"/>
                  </a:lnTo>
                  <a:lnTo>
                    <a:pt x="112268" y="78740"/>
                  </a:lnTo>
                  <a:lnTo>
                    <a:pt x="108407" y="73660"/>
                  </a:lnTo>
                  <a:lnTo>
                    <a:pt x="107061" y="72390"/>
                  </a:lnTo>
                  <a:lnTo>
                    <a:pt x="106045" y="72390"/>
                  </a:lnTo>
                  <a:lnTo>
                    <a:pt x="104800" y="71120"/>
                  </a:lnTo>
                  <a:lnTo>
                    <a:pt x="105994" y="72390"/>
                  </a:lnTo>
                  <a:lnTo>
                    <a:pt x="104305" y="72390"/>
                  </a:lnTo>
                  <a:lnTo>
                    <a:pt x="105105" y="73660"/>
                  </a:lnTo>
                  <a:lnTo>
                    <a:pt x="103301" y="71120"/>
                  </a:lnTo>
                  <a:lnTo>
                    <a:pt x="102501" y="71120"/>
                  </a:lnTo>
                  <a:lnTo>
                    <a:pt x="101358" y="69850"/>
                  </a:lnTo>
                  <a:lnTo>
                    <a:pt x="99072" y="67310"/>
                  </a:lnTo>
                  <a:lnTo>
                    <a:pt x="96100" y="64770"/>
                  </a:lnTo>
                  <a:lnTo>
                    <a:pt x="93319" y="62230"/>
                  </a:lnTo>
                  <a:lnTo>
                    <a:pt x="92024" y="60960"/>
                  </a:lnTo>
                  <a:lnTo>
                    <a:pt x="90741" y="59690"/>
                  </a:lnTo>
                  <a:lnTo>
                    <a:pt x="89700" y="59690"/>
                  </a:lnTo>
                  <a:lnTo>
                    <a:pt x="89001" y="60960"/>
                  </a:lnTo>
                  <a:lnTo>
                    <a:pt x="89522" y="59690"/>
                  </a:lnTo>
                  <a:lnTo>
                    <a:pt x="90741" y="58420"/>
                  </a:lnTo>
                  <a:lnTo>
                    <a:pt x="89306" y="59690"/>
                  </a:lnTo>
                  <a:lnTo>
                    <a:pt x="88036" y="62230"/>
                  </a:lnTo>
                  <a:lnTo>
                    <a:pt x="86956" y="63500"/>
                  </a:lnTo>
                  <a:lnTo>
                    <a:pt x="86829" y="63741"/>
                  </a:lnTo>
                  <a:lnTo>
                    <a:pt x="86283" y="64770"/>
                  </a:lnTo>
                  <a:lnTo>
                    <a:pt x="85547" y="66040"/>
                  </a:lnTo>
                  <a:lnTo>
                    <a:pt x="83705" y="68580"/>
                  </a:lnTo>
                  <a:lnTo>
                    <a:pt x="83007" y="68580"/>
                  </a:lnTo>
                  <a:lnTo>
                    <a:pt x="80886" y="71120"/>
                  </a:lnTo>
                  <a:lnTo>
                    <a:pt x="81788" y="71120"/>
                  </a:lnTo>
                  <a:lnTo>
                    <a:pt x="82486" y="69850"/>
                  </a:lnTo>
                  <a:lnTo>
                    <a:pt x="83185" y="69850"/>
                  </a:lnTo>
                  <a:lnTo>
                    <a:pt x="83096" y="71120"/>
                  </a:lnTo>
                  <a:lnTo>
                    <a:pt x="82829" y="71120"/>
                  </a:lnTo>
                  <a:lnTo>
                    <a:pt x="81965" y="73660"/>
                  </a:lnTo>
                  <a:lnTo>
                    <a:pt x="80835" y="74930"/>
                  </a:lnTo>
                  <a:lnTo>
                    <a:pt x="79451" y="77470"/>
                  </a:lnTo>
                  <a:lnTo>
                    <a:pt x="76136" y="80010"/>
                  </a:lnTo>
                  <a:lnTo>
                    <a:pt x="77266" y="78740"/>
                  </a:lnTo>
                  <a:lnTo>
                    <a:pt x="79248" y="76200"/>
                  </a:lnTo>
                  <a:lnTo>
                    <a:pt x="78536" y="74930"/>
                  </a:lnTo>
                  <a:lnTo>
                    <a:pt x="75234" y="78740"/>
                  </a:lnTo>
                  <a:lnTo>
                    <a:pt x="73787" y="78740"/>
                  </a:lnTo>
                  <a:lnTo>
                    <a:pt x="76250" y="74930"/>
                  </a:lnTo>
                  <a:lnTo>
                    <a:pt x="78816" y="69850"/>
                  </a:lnTo>
                  <a:lnTo>
                    <a:pt x="77711" y="69850"/>
                  </a:lnTo>
                  <a:lnTo>
                    <a:pt x="74409" y="74930"/>
                  </a:lnTo>
                  <a:lnTo>
                    <a:pt x="74891" y="73660"/>
                  </a:lnTo>
                  <a:lnTo>
                    <a:pt x="75412" y="71120"/>
                  </a:lnTo>
                  <a:lnTo>
                    <a:pt x="73494" y="72390"/>
                  </a:lnTo>
                  <a:lnTo>
                    <a:pt x="73456" y="74930"/>
                  </a:lnTo>
                  <a:lnTo>
                    <a:pt x="67335" y="79324"/>
                  </a:lnTo>
                  <a:lnTo>
                    <a:pt x="67335" y="80010"/>
                  </a:lnTo>
                  <a:lnTo>
                    <a:pt x="64287" y="84912"/>
                  </a:lnTo>
                  <a:lnTo>
                    <a:pt x="62979" y="86360"/>
                  </a:lnTo>
                  <a:lnTo>
                    <a:pt x="60566" y="88900"/>
                  </a:lnTo>
                  <a:lnTo>
                    <a:pt x="59309" y="90449"/>
                  </a:lnTo>
                  <a:lnTo>
                    <a:pt x="59448" y="90157"/>
                  </a:lnTo>
                  <a:lnTo>
                    <a:pt x="54140" y="93980"/>
                  </a:lnTo>
                  <a:lnTo>
                    <a:pt x="55092" y="93980"/>
                  </a:lnTo>
                  <a:lnTo>
                    <a:pt x="50355" y="97790"/>
                  </a:lnTo>
                  <a:lnTo>
                    <a:pt x="50355" y="96520"/>
                  </a:lnTo>
                  <a:lnTo>
                    <a:pt x="40551" y="106680"/>
                  </a:lnTo>
                  <a:lnTo>
                    <a:pt x="25387" y="121920"/>
                  </a:lnTo>
                  <a:lnTo>
                    <a:pt x="38417" y="134620"/>
                  </a:lnTo>
                  <a:lnTo>
                    <a:pt x="46456" y="142240"/>
                  </a:lnTo>
                  <a:lnTo>
                    <a:pt x="51752" y="146050"/>
                  </a:lnTo>
                  <a:lnTo>
                    <a:pt x="56870" y="151130"/>
                  </a:lnTo>
                  <a:lnTo>
                    <a:pt x="61607" y="154940"/>
                  </a:lnTo>
                  <a:lnTo>
                    <a:pt x="65925" y="160020"/>
                  </a:lnTo>
                  <a:lnTo>
                    <a:pt x="70675" y="166370"/>
                  </a:lnTo>
                  <a:lnTo>
                    <a:pt x="75844" y="171450"/>
                  </a:lnTo>
                  <a:lnTo>
                    <a:pt x="72593" y="167640"/>
                  </a:lnTo>
                  <a:lnTo>
                    <a:pt x="76454" y="170180"/>
                  </a:lnTo>
                  <a:lnTo>
                    <a:pt x="78536" y="172720"/>
                  </a:lnTo>
                  <a:lnTo>
                    <a:pt x="81483" y="176530"/>
                  </a:lnTo>
                  <a:lnTo>
                    <a:pt x="82067" y="177800"/>
                  </a:lnTo>
                  <a:lnTo>
                    <a:pt x="82689" y="179070"/>
                  </a:lnTo>
                  <a:lnTo>
                    <a:pt x="83350" y="179070"/>
                  </a:lnTo>
                  <a:lnTo>
                    <a:pt x="83921" y="180340"/>
                  </a:lnTo>
                  <a:lnTo>
                    <a:pt x="84912" y="180340"/>
                  </a:lnTo>
                  <a:lnTo>
                    <a:pt x="85445" y="181610"/>
                  </a:lnTo>
                  <a:lnTo>
                    <a:pt x="86563" y="181610"/>
                  </a:lnTo>
                  <a:lnTo>
                    <a:pt x="86258" y="182880"/>
                  </a:lnTo>
                  <a:lnTo>
                    <a:pt x="86004" y="184150"/>
                  </a:lnTo>
                  <a:lnTo>
                    <a:pt x="85217" y="186690"/>
                  </a:lnTo>
                  <a:lnTo>
                    <a:pt x="84836" y="186690"/>
                  </a:lnTo>
                  <a:lnTo>
                    <a:pt x="84315" y="187960"/>
                  </a:lnTo>
                  <a:lnTo>
                    <a:pt x="83654" y="187960"/>
                  </a:lnTo>
                  <a:lnTo>
                    <a:pt x="81838" y="190500"/>
                  </a:lnTo>
                  <a:lnTo>
                    <a:pt x="80924" y="193040"/>
                  </a:lnTo>
                  <a:lnTo>
                    <a:pt x="80924" y="195580"/>
                  </a:lnTo>
                  <a:lnTo>
                    <a:pt x="78574" y="199390"/>
                  </a:lnTo>
                  <a:lnTo>
                    <a:pt x="79019" y="200660"/>
                  </a:lnTo>
                  <a:lnTo>
                    <a:pt x="77152" y="207010"/>
                  </a:lnTo>
                  <a:lnTo>
                    <a:pt x="74498" y="213360"/>
                  </a:lnTo>
                  <a:lnTo>
                    <a:pt x="73418" y="213360"/>
                  </a:lnTo>
                  <a:lnTo>
                    <a:pt x="72936" y="214630"/>
                  </a:lnTo>
                  <a:lnTo>
                    <a:pt x="73799" y="214630"/>
                  </a:lnTo>
                  <a:lnTo>
                    <a:pt x="86715" y="214630"/>
                  </a:lnTo>
                  <a:lnTo>
                    <a:pt x="88823" y="208280"/>
                  </a:lnTo>
                  <a:lnTo>
                    <a:pt x="91300" y="203200"/>
                  </a:lnTo>
                  <a:lnTo>
                    <a:pt x="92468" y="200660"/>
                  </a:lnTo>
                  <a:lnTo>
                    <a:pt x="93040" y="198120"/>
                  </a:lnTo>
                  <a:lnTo>
                    <a:pt x="94145" y="194310"/>
                  </a:lnTo>
                  <a:lnTo>
                    <a:pt x="94589" y="193040"/>
                  </a:lnTo>
                  <a:lnTo>
                    <a:pt x="96075" y="190500"/>
                  </a:lnTo>
                  <a:lnTo>
                    <a:pt x="96507" y="189230"/>
                  </a:lnTo>
                  <a:lnTo>
                    <a:pt x="97294" y="187960"/>
                  </a:lnTo>
                  <a:lnTo>
                    <a:pt x="97637" y="187960"/>
                  </a:lnTo>
                  <a:lnTo>
                    <a:pt x="98069" y="186690"/>
                  </a:lnTo>
                  <a:lnTo>
                    <a:pt x="99745" y="184150"/>
                  </a:lnTo>
                  <a:lnTo>
                    <a:pt x="101282" y="182880"/>
                  </a:lnTo>
                  <a:lnTo>
                    <a:pt x="102679" y="180340"/>
                  </a:lnTo>
                  <a:lnTo>
                    <a:pt x="101028" y="177800"/>
                  </a:lnTo>
                  <a:lnTo>
                    <a:pt x="99034" y="176530"/>
                  </a:lnTo>
                  <a:lnTo>
                    <a:pt x="92036" y="168910"/>
                  </a:lnTo>
                  <a:lnTo>
                    <a:pt x="90716" y="167640"/>
                  </a:lnTo>
                  <a:lnTo>
                    <a:pt x="86779" y="163830"/>
                  </a:lnTo>
                  <a:lnTo>
                    <a:pt x="84747" y="161290"/>
                  </a:lnTo>
                  <a:lnTo>
                    <a:pt x="85090" y="163830"/>
                  </a:lnTo>
                  <a:lnTo>
                    <a:pt x="77063" y="157480"/>
                  </a:lnTo>
                  <a:lnTo>
                    <a:pt x="71716" y="151130"/>
                  </a:lnTo>
                  <a:lnTo>
                    <a:pt x="74714" y="152400"/>
                  </a:lnTo>
                  <a:lnTo>
                    <a:pt x="73367" y="151130"/>
                  </a:lnTo>
                  <a:lnTo>
                    <a:pt x="63906" y="142240"/>
                  </a:lnTo>
                  <a:lnTo>
                    <a:pt x="58000" y="135890"/>
                  </a:lnTo>
                  <a:lnTo>
                    <a:pt x="44018" y="121920"/>
                  </a:lnTo>
                  <a:lnTo>
                    <a:pt x="47625" y="118110"/>
                  </a:lnTo>
                  <a:lnTo>
                    <a:pt x="55486" y="110490"/>
                  </a:lnTo>
                  <a:lnTo>
                    <a:pt x="60642" y="105410"/>
                  </a:lnTo>
                  <a:lnTo>
                    <a:pt x="65595" y="99060"/>
                  </a:lnTo>
                  <a:lnTo>
                    <a:pt x="66738" y="97790"/>
                  </a:lnTo>
                  <a:lnTo>
                    <a:pt x="70154" y="93980"/>
                  </a:lnTo>
                  <a:lnTo>
                    <a:pt x="72453" y="92710"/>
                  </a:lnTo>
                  <a:lnTo>
                    <a:pt x="83400" y="81280"/>
                  </a:lnTo>
                  <a:lnTo>
                    <a:pt x="84836" y="80010"/>
                  </a:lnTo>
                  <a:lnTo>
                    <a:pt x="90563" y="74930"/>
                  </a:lnTo>
                  <a:lnTo>
                    <a:pt x="119138" y="101600"/>
                  </a:lnTo>
                  <a:lnTo>
                    <a:pt x="124637" y="106680"/>
                  </a:lnTo>
                  <a:lnTo>
                    <a:pt x="130200" y="111760"/>
                  </a:lnTo>
                  <a:lnTo>
                    <a:pt x="131597" y="114300"/>
                  </a:lnTo>
                  <a:lnTo>
                    <a:pt x="133108" y="115570"/>
                  </a:lnTo>
                  <a:lnTo>
                    <a:pt x="134810" y="116840"/>
                  </a:lnTo>
                  <a:lnTo>
                    <a:pt x="137363" y="120650"/>
                  </a:lnTo>
                  <a:lnTo>
                    <a:pt x="141452" y="124460"/>
                  </a:lnTo>
                  <a:lnTo>
                    <a:pt x="146050" y="129540"/>
                  </a:lnTo>
                  <a:lnTo>
                    <a:pt x="146354" y="129540"/>
                  </a:lnTo>
                  <a:lnTo>
                    <a:pt x="146964" y="128270"/>
                  </a:lnTo>
                  <a:lnTo>
                    <a:pt x="148132" y="128270"/>
                  </a:lnTo>
                  <a:lnTo>
                    <a:pt x="149745" y="127000"/>
                  </a:lnTo>
                  <a:lnTo>
                    <a:pt x="150482" y="125730"/>
                  </a:lnTo>
                  <a:lnTo>
                    <a:pt x="154825" y="123190"/>
                  </a:lnTo>
                  <a:lnTo>
                    <a:pt x="157734" y="120650"/>
                  </a:lnTo>
                  <a:lnTo>
                    <a:pt x="166192" y="114300"/>
                  </a:lnTo>
                  <a:lnTo>
                    <a:pt x="169621" y="113030"/>
                  </a:lnTo>
                  <a:lnTo>
                    <a:pt x="175488" y="107950"/>
                  </a:lnTo>
                  <a:lnTo>
                    <a:pt x="177914" y="106680"/>
                  </a:lnTo>
                  <a:lnTo>
                    <a:pt x="180479" y="105410"/>
                  </a:lnTo>
                  <a:lnTo>
                    <a:pt x="183210" y="105410"/>
                  </a:lnTo>
                  <a:lnTo>
                    <a:pt x="189420" y="102870"/>
                  </a:lnTo>
                  <a:lnTo>
                    <a:pt x="192519" y="101600"/>
                  </a:lnTo>
                  <a:lnTo>
                    <a:pt x="201663" y="99060"/>
                  </a:lnTo>
                  <a:lnTo>
                    <a:pt x="210362" y="96520"/>
                  </a:lnTo>
                  <a:lnTo>
                    <a:pt x="218376" y="93980"/>
                  </a:lnTo>
                  <a:lnTo>
                    <a:pt x="221068" y="93980"/>
                  </a:lnTo>
                  <a:lnTo>
                    <a:pt x="224282" y="92710"/>
                  </a:lnTo>
                  <a:lnTo>
                    <a:pt x="230797" y="91440"/>
                  </a:lnTo>
                  <a:lnTo>
                    <a:pt x="231584" y="91440"/>
                  </a:lnTo>
                  <a:lnTo>
                    <a:pt x="231394" y="90639"/>
                  </a:lnTo>
                  <a:lnTo>
                    <a:pt x="231279" y="86360"/>
                  </a:lnTo>
                  <a:lnTo>
                    <a:pt x="231279" y="78740"/>
                  </a:lnTo>
                  <a:lnTo>
                    <a:pt x="231279" y="58420"/>
                  </a:lnTo>
                  <a:lnTo>
                    <a:pt x="230492" y="54610"/>
                  </a:lnTo>
                  <a:lnTo>
                    <a:pt x="230466" y="53340"/>
                  </a:lnTo>
                  <a:lnTo>
                    <a:pt x="230339" y="48145"/>
                  </a:lnTo>
                  <a:lnTo>
                    <a:pt x="230251" y="44132"/>
                  </a:lnTo>
                  <a:lnTo>
                    <a:pt x="230670" y="44450"/>
                  </a:lnTo>
                  <a:lnTo>
                    <a:pt x="230555" y="43853"/>
                  </a:lnTo>
                  <a:lnTo>
                    <a:pt x="230428" y="43180"/>
                  </a:lnTo>
                  <a:lnTo>
                    <a:pt x="230187" y="41910"/>
                  </a:lnTo>
                  <a:lnTo>
                    <a:pt x="230085" y="41071"/>
                  </a:lnTo>
                  <a:lnTo>
                    <a:pt x="230339" y="41910"/>
                  </a:lnTo>
                  <a:lnTo>
                    <a:pt x="230822" y="43853"/>
                  </a:lnTo>
                  <a:lnTo>
                    <a:pt x="230974" y="44132"/>
                  </a:lnTo>
                  <a:lnTo>
                    <a:pt x="230974" y="11430"/>
                  </a:lnTo>
                  <a:lnTo>
                    <a:pt x="302399" y="11430"/>
                  </a:lnTo>
                  <a:lnTo>
                    <a:pt x="302348" y="35560"/>
                  </a:lnTo>
                  <a:lnTo>
                    <a:pt x="302615" y="38100"/>
                  </a:lnTo>
                  <a:lnTo>
                    <a:pt x="303568" y="43180"/>
                  </a:lnTo>
                  <a:lnTo>
                    <a:pt x="302704" y="43180"/>
                  </a:lnTo>
                  <a:lnTo>
                    <a:pt x="302615" y="72390"/>
                  </a:lnTo>
                  <a:lnTo>
                    <a:pt x="302514" y="74930"/>
                  </a:lnTo>
                  <a:lnTo>
                    <a:pt x="302412" y="77470"/>
                  </a:lnTo>
                  <a:lnTo>
                    <a:pt x="302310" y="92710"/>
                  </a:lnTo>
                  <a:lnTo>
                    <a:pt x="305181" y="93980"/>
                  </a:lnTo>
                  <a:lnTo>
                    <a:pt x="310997" y="93980"/>
                  </a:lnTo>
                  <a:lnTo>
                    <a:pt x="313156" y="95211"/>
                  </a:lnTo>
                  <a:lnTo>
                    <a:pt x="317639" y="95211"/>
                  </a:lnTo>
                  <a:lnTo>
                    <a:pt x="317639" y="96520"/>
                  </a:lnTo>
                  <a:lnTo>
                    <a:pt x="321894" y="97790"/>
                  </a:lnTo>
                  <a:lnTo>
                    <a:pt x="330657" y="97790"/>
                  </a:lnTo>
                  <a:lnTo>
                    <a:pt x="335165" y="100990"/>
                  </a:lnTo>
                  <a:lnTo>
                    <a:pt x="332689" y="100330"/>
                  </a:lnTo>
                  <a:lnTo>
                    <a:pt x="327660" y="100330"/>
                  </a:lnTo>
                  <a:lnTo>
                    <a:pt x="332054" y="102870"/>
                  </a:lnTo>
                  <a:lnTo>
                    <a:pt x="336384" y="104140"/>
                  </a:lnTo>
                  <a:lnTo>
                    <a:pt x="338480" y="104140"/>
                  </a:lnTo>
                  <a:lnTo>
                    <a:pt x="344678" y="106680"/>
                  </a:lnTo>
                  <a:lnTo>
                    <a:pt x="345503" y="107950"/>
                  </a:lnTo>
                  <a:lnTo>
                    <a:pt x="346290" y="107950"/>
                  </a:lnTo>
                  <a:lnTo>
                    <a:pt x="347510" y="106680"/>
                  </a:lnTo>
                  <a:lnTo>
                    <a:pt x="348919" y="104140"/>
                  </a:lnTo>
                  <a:lnTo>
                    <a:pt x="350481" y="102870"/>
                  </a:lnTo>
                  <a:lnTo>
                    <a:pt x="352196" y="101600"/>
                  </a:lnTo>
                  <a:lnTo>
                    <a:pt x="358267" y="96520"/>
                  </a:lnTo>
                  <a:lnTo>
                    <a:pt x="362572" y="91440"/>
                  </a:lnTo>
                  <a:lnTo>
                    <a:pt x="362267" y="90639"/>
                  </a:lnTo>
                  <a:lnTo>
                    <a:pt x="362927" y="90157"/>
                  </a:lnTo>
                  <a:lnTo>
                    <a:pt x="364629" y="88900"/>
                  </a:lnTo>
                  <a:lnTo>
                    <a:pt x="366344" y="87630"/>
                  </a:lnTo>
                  <a:lnTo>
                    <a:pt x="364921" y="88900"/>
                  </a:lnTo>
                  <a:lnTo>
                    <a:pt x="363740" y="89979"/>
                  </a:lnTo>
                  <a:lnTo>
                    <a:pt x="367017" y="87630"/>
                  </a:lnTo>
                  <a:lnTo>
                    <a:pt x="370281" y="83820"/>
                  </a:lnTo>
                  <a:lnTo>
                    <a:pt x="373253" y="80010"/>
                  </a:lnTo>
                  <a:lnTo>
                    <a:pt x="370865" y="82550"/>
                  </a:lnTo>
                  <a:lnTo>
                    <a:pt x="369468" y="83820"/>
                  </a:lnTo>
                  <a:lnTo>
                    <a:pt x="370192" y="82550"/>
                  </a:lnTo>
                  <a:lnTo>
                    <a:pt x="370903" y="81280"/>
                  </a:lnTo>
                  <a:lnTo>
                    <a:pt x="374103" y="77470"/>
                  </a:lnTo>
                  <a:lnTo>
                    <a:pt x="374650" y="76822"/>
                  </a:lnTo>
                  <a:lnTo>
                    <a:pt x="375551" y="76200"/>
                  </a:lnTo>
                  <a:lnTo>
                    <a:pt x="377418" y="74930"/>
                  </a:lnTo>
                  <a:lnTo>
                    <a:pt x="381228" y="69850"/>
                  </a:lnTo>
                  <a:lnTo>
                    <a:pt x="383133" y="67310"/>
                  </a:lnTo>
                  <a:lnTo>
                    <a:pt x="385800" y="63741"/>
                  </a:lnTo>
                  <a:close/>
                </a:path>
                <a:path w="532129" h="548639">
                  <a:moveTo>
                    <a:pt x="396354" y="57315"/>
                  </a:moveTo>
                  <a:lnTo>
                    <a:pt x="393522" y="59093"/>
                  </a:lnTo>
                  <a:lnTo>
                    <a:pt x="392620" y="59055"/>
                  </a:lnTo>
                  <a:lnTo>
                    <a:pt x="389750" y="63258"/>
                  </a:lnTo>
                  <a:lnTo>
                    <a:pt x="394487" y="59093"/>
                  </a:lnTo>
                  <a:lnTo>
                    <a:pt x="396354" y="58229"/>
                  </a:lnTo>
                  <a:lnTo>
                    <a:pt x="396354" y="57315"/>
                  </a:lnTo>
                  <a:close/>
                </a:path>
                <a:path w="532129" h="548639">
                  <a:moveTo>
                    <a:pt x="434251" y="355854"/>
                  </a:moveTo>
                  <a:lnTo>
                    <a:pt x="432079" y="359410"/>
                  </a:lnTo>
                  <a:lnTo>
                    <a:pt x="432981" y="359410"/>
                  </a:lnTo>
                  <a:lnTo>
                    <a:pt x="434035" y="356870"/>
                  </a:lnTo>
                  <a:lnTo>
                    <a:pt x="434251" y="355854"/>
                  </a:lnTo>
                  <a:close/>
                </a:path>
                <a:path w="532129" h="548639">
                  <a:moveTo>
                    <a:pt x="446798" y="461010"/>
                  </a:moveTo>
                  <a:lnTo>
                    <a:pt x="446430" y="461314"/>
                  </a:lnTo>
                  <a:lnTo>
                    <a:pt x="445935" y="462280"/>
                  </a:lnTo>
                  <a:lnTo>
                    <a:pt x="446798" y="461010"/>
                  </a:lnTo>
                  <a:close/>
                </a:path>
                <a:path w="532129" h="548639">
                  <a:moveTo>
                    <a:pt x="466775" y="441960"/>
                  </a:moveTo>
                  <a:lnTo>
                    <a:pt x="425792" y="400050"/>
                  </a:lnTo>
                  <a:lnTo>
                    <a:pt x="416013" y="391160"/>
                  </a:lnTo>
                  <a:lnTo>
                    <a:pt x="415709" y="391160"/>
                  </a:lnTo>
                  <a:lnTo>
                    <a:pt x="415061" y="389890"/>
                  </a:lnTo>
                  <a:lnTo>
                    <a:pt x="417791" y="386080"/>
                  </a:lnTo>
                  <a:lnTo>
                    <a:pt x="418884" y="383540"/>
                  </a:lnTo>
                  <a:lnTo>
                    <a:pt x="420319" y="382270"/>
                  </a:lnTo>
                  <a:lnTo>
                    <a:pt x="424865" y="373380"/>
                  </a:lnTo>
                  <a:lnTo>
                    <a:pt x="428028" y="367030"/>
                  </a:lnTo>
                  <a:lnTo>
                    <a:pt x="430898" y="360680"/>
                  </a:lnTo>
                  <a:lnTo>
                    <a:pt x="433514" y="354330"/>
                  </a:lnTo>
                  <a:lnTo>
                    <a:pt x="434835" y="353060"/>
                  </a:lnTo>
                  <a:lnTo>
                    <a:pt x="434251" y="355854"/>
                  </a:lnTo>
                  <a:lnTo>
                    <a:pt x="435940" y="353060"/>
                  </a:lnTo>
                  <a:lnTo>
                    <a:pt x="436194" y="352348"/>
                  </a:lnTo>
                  <a:lnTo>
                    <a:pt x="426478" y="352348"/>
                  </a:lnTo>
                  <a:lnTo>
                    <a:pt x="426478" y="353060"/>
                  </a:lnTo>
                  <a:lnTo>
                    <a:pt x="425742" y="354330"/>
                  </a:lnTo>
                  <a:lnTo>
                    <a:pt x="426173" y="353060"/>
                  </a:lnTo>
                  <a:lnTo>
                    <a:pt x="426173" y="352628"/>
                  </a:lnTo>
                  <a:lnTo>
                    <a:pt x="426478" y="353060"/>
                  </a:lnTo>
                  <a:lnTo>
                    <a:pt x="426478" y="352348"/>
                  </a:lnTo>
                  <a:lnTo>
                    <a:pt x="426173" y="352348"/>
                  </a:lnTo>
                  <a:lnTo>
                    <a:pt x="425983" y="352348"/>
                  </a:lnTo>
                  <a:lnTo>
                    <a:pt x="423989" y="358140"/>
                  </a:lnTo>
                  <a:lnTo>
                    <a:pt x="421322" y="363220"/>
                  </a:lnTo>
                  <a:lnTo>
                    <a:pt x="418185" y="369570"/>
                  </a:lnTo>
                  <a:lnTo>
                    <a:pt x="416979" y="370840"/>
                  </a:lnTo>
                  <a:lnTo>
                    <a:pt x="415709" y="373380"/>
                  </a:lnTo>
                  <a:lnTo>
                    <a:pt x="413194" y="377190"/>
                  </a:lnTo>
                  <a:lnTo>
                    <a:pt x="412457" y="377190"/>
                  </a:lnTo>
                  <a:lnTo>
                    <a:pt x="411111" y="379730"/>
                  </a:lnTo>
                  <a:lnTo>
                    <a:pt x="409155" y="382270"/>
                  </a:lnTo>
                  <a:lnTo>
                    <a:pt x="406819" y="384810"/>
                  </a:lnTo>
                  <a:lnTo>
                    <a:pt x="404164" y="388620"/>
                  </a:lnTo>
                  <a:lnTo>
                    <a:pt x="402856" y="389890"/>
                  </a:lnTo>
                  <a:lnTo>
                    <a:pt x="402602" y="389890"/>
                  </a:lnTo>
                  <a:lnTo>
                    <a:pt x="402602" y="391160"/>
                  </a:lnTo>
                  <a:lnTo>
                    <a:pt x="403771" y="392430"/>
                  </a:lnTo>
                  <a:lnTo>
                    <a:pt x="406895" y="394970"/>
                  </a:lnTo>
                  <a:lnTo>
                    <a:pt x="413537" y="402590"/>
                  </a:lnTo>
                  <a:lnTo>
                    <a:pt x="420052" y="408940"/>
                  </a:lnTo>
                  <a:lnTo>
                    <a:pt x="424395" y="414020"/>
                  </a:lnTo>
                  <a:lnTo>
                    <a:pt x="452450" y="441960"/>
                  </a:lnTo>
                  <a:lnTo>
                    <a:pt x="410248" y="483793"/>
                  </a:lnTo>
                  <a:lnTo>
                    <a:pt x="410070" y="483793"/>
                  </a:lnTo>
                  <a:lnTo>
                    <a:pt x="369290" y="443230"/>
                  </a:lnTo>
                  <a:lnTo>
                    <a:pt x="366737" y="440690"/>
                  </a:lnTo>
                  <a:lnTo>
                    <a:pt x="357098" y="430530"/>
                  </a:lnTo>
                  <a:lnTo>
                    <a:pt x="345427" y="436880"/>
                  </a:lnTo>
                  <a:lnTo>
                    <a:pt x="339598" y="440690"/>
                  </a:lnTo>
                  <a:lnTo>
                    <a:pt x="335737" y="441960"/>
                  </a:lnTo>
                  <a:lnTo>
                    <a:pt x="331825" y="444500"/>
                  </a:lnTo>
                  <a:lnTo>
                    <a:pt x="319887" y="448310"/>
                  </a:lnTo>
                  <a:lnTo>
                    <a:pt x="312775" y="450850"/>
                  </a:lnTo>
                  <a:lnTo>
                    <a:pt x="309384" y="452120"/>
                  </a:lnTo>
                  <a:lnTo>
                    <a:pt x="296748" y="455930"/>
                  </a:lnTo>
                  <a:lnTo>
                    <a:pt x="296875" y="464820"/>
                  </a:lnTo>
                  <a:lnTo>
                    <a:pt x="296989" y="476250"/>
                  </a:lnTo>
                  <a:lnTo>
                    <a:pt x="297103" y="534670"/>
                  </a:lnTo>
                  <a:lnTo>
                    <a:pt x="234365" y="534670"/>
                  </a:lnTo>
                  <a:lnTo>
                    <a:pt x="234365" y="533400"/>
                  </a:lnTo>
                  <a:lnTo>
                    <a:pt x="234213" y="533400"/>
                  </a:lnTo>
                  <a:lnTo>
                    <a:pt x="234010" y="530860"/>
                  </a:lnTo>
                  <a:lnTo>
                    <a:pt x="233794" y="529590"/>
                  </a:lnTo>
                  <a:lnTo>
                    <a:pt x="233540" y="527050"/>
                  </a:lnTo>
                  <a:lnTo>
                    <a:pt x="233540" y="525780"/>
                  </a:lnTo>
                  <a:lnTo>
                    <a:pt x="233324" y="521970"/>
                  </a:lnTo>
                  <a:lnTo>
                    <a:pt x="233057" y="519430"/>
                  </a:lnTo>
                  <a:lnTo>
                    <a:pt x="233006" y="514210"/>
                  </a:lnTo>
                  <a:lnTo>
                    <a:pt x="232930" y="511810"/>
                  </a:lnTo>
                  <a:lnTo>
                    <a:pt x="232791" y="508000"/>
                  </a:lnTo>
                  <a:lnTo>
                    <a:pt x="232765" y="506730"/>
                  </a:lnTo>
                  <a:lnTo>
                    <a:pt x="232689" y="504190"/>
                  </a:lnTo>
                  <a:lnTo>
                    <a:pt x="232575" y="500380"/>
                  </a:lnTo>
                  <a:lnTo>
                    <a:pt x="231622" y="494030"/>
                  </a:lnTo>
                  <a:lnTo>
                    <a:pt x="232321" y="494030"/>
                  </a:lnTo>
                  <a:lnTo>
                    <a:pt x="232283" y="481330"/>
                  </a:lnTo>
                  <a:lnTo>
                    <a:pt x="232498" y="478790"/>
                  </a:lnTo>
                  <a:lnTo>
                    <a:pt x="232841" y="476250"/>
                  </a:lnTo>
                  <a:lnTo>
                    <a:pt x="232892" y="469900"/>
                  </a:lnTo>
                  <a:lnTo>
                    <a:pt x="233019" y="464820"/>
                  </a:lnTo>
                  <a:lnTo>
                    <a:pt x="233095" y="463550"/>
                  </a:lnTo>
                  <a:lnTo>
                    <a:pt x="233184" y="462280"/>
                  </a:lnTo>
                  <a:lnTo>
                    <a:pt x="233184" y="459740"/>
                  </a:lnTo>
                  <a:lnTo>
                    <a:pt x="231800" y="459740"/>
                  </a:lnTo>
                  <a:lnTo>
                    <a:pt x="226847" y="458470"/>
                  </a:lnTo>
                  <a:lnTo>
                    <a:pt x="225679" y="458470"/>
                  </a:lnTo>
                  <a:lnTo>
                    <a:pt x="226847" y="459740"/>
                  </a:lnTo>
                  <a:lnTo>
                    <a:pt x="224955" y="459740"/>
                  </a:lnTo>
                  <a:lnTo>
                    <a:pt x="224282" y="459295"/>
                  </a:lnTo>
                  <a:lnTo>
                    <a:pt x="224282" y="486244"/>
                  </a:lnTo>
                  <a:lnTo>
                    <a:pt x="224282" y="486981"/>
                  </a:lnTo>
                  <a:lnTo>
                    <a:pt x="224066" y="485140"/>
                  </a:lnTo>
                  <a:lnTo>
                    <a:pt x="224282" y="486244"/>
                  </a:lnTo>
                  <a:lnTo>
                    <a:pt x="224282" y="459295"/>
                  </a:lnTo>
                  <a:lnTo>
                    <a:pt x="223939" y="459054"/>
                  </a:lnTo>
                  <a:lnTo>
                    <a:pt x="223088" y="458470"/>
                  </a:lnTo>
                  <a:lnTo>
                    <a:pt x="219976" y="458470"/>
                  </a:lnTo>
                  <a:lnTo>
                    <a:pt x="218643" y="457085"/>
                  </a:lnTo>
                  <a:lnTo>
                    <a:pt x="217309" y="457085"/>
                  </a:lnTo>
                  <a:lnTo>
                    <a:pt x="214795" y="455930"/>
                  </a:lnTo>
                  <a:lnTo>
                    <a:pt x="211899" y="454660"/>
                  </a:lnTo>
                  <a:lnTo>
                    <a:pt x="208762" y="453351"/>
                  </a:lnTo>
                  <a:lnTo>
                    <a:pt x="208826" y="454660"/>
                  </a:lnTo>
                  <a:lnTo>
                    <a:pt x="207391" y="453351"/>
                  </a:lnTo>
                  <a:lnTo>
                    <a:pt x="207225" y="453351"/>
                  </a:lnTo>
                  <a:lnTo>
                    <a:pt x="207225" y="462280"/>
                  </a:lnTo>
                  <a:lnTo>
                    <a:pt x="201015" y="461010"/>
                  </a:lnTo>
                  <a:lnTo>
                    <a:pt x="194640" y="459117"/>
                  </a:lnTo>
                  <a:lnTo>
                    <a:pt x="200228" y="459740"/>
                  </a:lnTo>
                  <a:lnTo>
                    <a:pt x="202361" y="461010"/>
                  </a:lnTo>
                  <a:lnTo>
                    <a:pt x="207225" y="462280"/>
                  </a:lnTo>
                  <a:lnTo>
                    <a:pt x="207225" y="453351"/>
                  </a:lnTo>
                  <a:lnTo>
                    <a:pt x="207098" y="453351"/>
                  </a:lnTo>
                  <a:lnTo>
                    <a:pt x="198145" y="452120"/>
                  </a:lnTo>
                  <a:lnTo>
                    <a:pt x="199085" y="452120"/>
                  </a:lnTo>
                  <a:lnTo>
                    <a:pt x="199974" y="450850"/>
                  </a:lnTo>
                  <a:lnTo>
                    <a:pt x="199758" y="450850"/>
                  </a:lnTo>
                  <a:lnTo>
                    <a:pt x="188988" y="445770"/>
                  </a:lnTo>
                  <a:lnTo>
                    <a:pt x="181229" y="441960"/>
                  </a:lnTo>
                  <a:lnTo>
                    <a:pt x="173697" y="438150"/>
                  </a:lnTo>
                  <a:lnTo>
                    <a:pt x="166408" y="434340"/>
                  </a:lnTo>
                  <a:lnTo>
                    <a:pt x="162763" y="431800"/>
                  </a:lnTo>
                  <a:lnTo>
                    <a:pt x="159207" y="430530"/>
                  </a:lnTo>
                  <a:lnTo>
                    <a:pt x="155689" y="427990"/>
                  </a:lnTo>
                  <a:lnTo>
                    <a:pt x="152209" y="425450"/>
                  </a:lnTo>
                  <a:lnTo>
                    <a:pt x="150520" y="424180"/>
                  </a:lnTo>
                  <a:lnTo>
                    <a:pt x="147701" y="422910"/>
                  </a:lnTo>
                  <a:lnTo>
                    <a:pt x="143357" y="419100"/>
                  </a:lnTo>
                  <a:lnTo>
                    <a:pt x="137414" y="414020"/>
                  </a:lnTo>
                  <a:lnTo>
                    <a:pt x="137236" y="414020"/>
                  </a:lnTo>
                  <a:lnTo>
                    <a:pt x="136931" y="415290"/>
                  </a:lnTo>
                  <a:lnTo>
                    <a:pt x="135026" y="416560"/>
                  </a:lnTo>
                  <a:lnTo>
                    <a:pt x="127508" y="424180"/>
                  </a:lnTo>
                  <a:lnTo>
                    <a:pt x="124510" y="427990"/>
                  </a:lnTo>
                  <a:lnTo>
                    <a:pt x="121475" y="430530"/>
                  </a:lnTo>
                  <a:lnTo>
                    <a:pt x="112483" y="439420"/>
                  </a:lnTo>
                  <a:lnTo>
                    <a:pt x="106451" y="445770"/>
                  </a:lnTo>
                  <a:lnTo>
                    <a:pt x="101955" y="449580"/>
                  </a:lnTo>
                  <a:lnTo>
                    <a:pt x="103289" y="449580"/>
                  </a:lnTo>
                  <a:lnTo>
                    <a:pt x="100939" y="452120"/>
                  </a:lnTo>
                  <a:lnTo>
                    <a:pt x="98602" y="453351"/>
                  </a:lnTo>
                  <a:lnTo>
                    <a:pt x="96596" y="454660"/>
                  </a:lnTo>
                  <a:lnTo>
                    <a:pt x="95224" y="457085"/>
                  </a:lnTo>
                  <a:lnTo>
                    <a:pt x="93129" y="459740"/>
                  </a:lnTo>
                  <a:lnTo>
                    <a:pt x="92036" y="461010"/>
                  </a:lnTo>
                  <a:lnTo>
                    <a:pt x="91516" y="461010"/>
                  </a:lnTo>
                  <a:lnTo>
                    <a:pt x="90970" y="462280"/>
                  </a:lnTo>
                  <a:lnTo>
                    <a:pt x="89560" y="463550"/>
                  </a:lnTo>
                  <a:lnTo>
                    <a:pt x="89001" y="463550"/>
                  </a:lnTo>
                  <a:lnTo>
                    <a:pt x="91516" y="459740"/>
                  </a:lnTo>
                  <a:lnTo>
                    <a:pt x="89039" y="462280"/>
                  </a:lnTo>
                  <a:lnTo>
                    <a:pt x="88176" y="463550"/>
                  </a:lnTo>
                  <a:lnTo>
                    <a:pt x="87261" y="463550"/>
                  </a:lnTo>
                  <a:lnTo>
                    <a:pt x="86829" y="464820"/>
                  </a:lnTo>
                  <a:lnTo>
                    <a:pt x="83705" y="461010"/>
                  </a:lnTo>
                  <a:lnTo>
                    <a:pt x="77711" y="455930"/>
                  </a:lnTo>
                  <a:lnTo>
                    <a:pt x="76593" y="454660"/>
                  </a:lnTo>
                  <a:lnTo>
                    <a:pt x="72136" y="449580"/>
                  </a:lnTo>
                  <a:lnTo>
                    <a:pt x="71145" y="448475"/>
                  </a:lnTo>
                  <a:lnTo>
                    <a:pt x="65481" y="443230"/>
                  </a:lnTo>
                  <a:lnTo>
                    <a:pt x="57581" y="435610"/>
                  </a:lnTo>
                  <a:lnTo>
                    <a:pt x="56553" y="434340"/>
                  </a:lnTo>
                  <a:lnTo>
                    <a:pt x="50304" y="426720"/>
                  </a:lnTo>
                  <a:lnTo>
                    <a:pt x="43929" y="421640"/>
                  </a:lnTo>
                  <a:lnTo>
                    <a:pt x="44196" y="421640"/>
                  </a:lnTo>
                  <a:lnTo>
                    <a:pt x="44005" y="420370"/>
                  </a:lnTo>
                  <a:lnTo>
                    <a:pt x="43497" y="420370"/>
                  </a:lnTo>
                  <a:lnTo>
                    <a:pt x="42976" y="419100"/>
                  </a:lnTo>
                  <a:lnTo>
                    <a:pt x="41935" y="419100"/>
                  </a:lnTo>
                  <a:lnTo>
                    <a:pt x="41719" y="417830"/>
                  </a:lnTo>
                  <a:lnTo>
                    <a:pt x="42189" y="417830"/>
                  </a:lnTo>
                  <a:lnTo>
                    <a:pt x="42760" y="416560"/>
                  </a:lnTo>
                  <a:lnTo>
                    <a:pt x="45580" y="414020"/>
                  </a:lnTo>
                  <a:lnTo>
                    <a:pt x="49136" y="411480"/>
                  </a:lnTo>
                  <a:lnTo>
                    <a:pt x="54000" y="406400"/>
                  </a:lnTo>
                  <a:lnTo>
                    <a:pt x="58470" y="402590"/>
                  </a:lnTo>
                  <a:lnTo>
                    <a:pt x="62560" y="397510"/>
                  </a:lnTo>
                  <a:lnTo>
                    <a:pt x="80213" y="379730"/>
                  </a:lnTo>
                  <a:lnTo>
                    <a:pt x="83985" y="375920"/>
                  </a:lnTo>
                  <a:lnTo>
                    <a:pt x="97853" y="361950"/>
                  </a:lnTo>
                  <a:lnTo>
                    <a:pt x="90906" y="347980"/>
                  </a:lnTo>
                  <a:lnTo>
                    <a:pt x="89776" y="345440"/>
                  </a:lnTo>
                  <a:lnTo>
                    <a:pt x="89217" y="344170"/>
                  </a:lnTo>
                  <a:lnTo>
                    <a:pt x="87833" y="340360"/>
                  </a:lnTo>
                  <a:lnTo>
                    <a:pt x="85305" y="334010"/>
                  </a:lnTo>
                  <a:lnTo>
                    <a:pt x="84175" y="330200"/>
                  </a:lnTo>
                  <a:lnTo>
                    <a:pt x="83134" y="326390"/>
                  </a:lnTo>
                  <a:lnTo>
                    <a:pt x="82397" y="323850"/>
                  </a:lnTo>
                  <a:lnTo>
                    <a:pt x="81483" y="320040"/>
                  </a:lnTo>
                  <a:lnTo>
                    <a:pt x="79273" y="309880"/>
                  </a:lnTo>
                  <a:lnTo>
                    <a:pt x="28473" y="309880"/>
                  </a:lnTo>
                  <a:lnTo>
                    <a:pt x="17233" y="308610"/>
                  </a:lnTo>
                  <a:lnTo>
                    <a:pt x="13360" y="308610"/>
                  </a:lnTo>
                  <a:lnTo>
                    <a:pt x="13360" y="294640"/>
                  </a:lnTo>
                  <a:lnTo>
                    <a:pt x="13017" y="289560"/>
                  </a:lnTo>
                  <a:lnTo>
                    <a:pt x="12928" y="288290"/>
                  </a:lnTo>
                  <a:lnTo>
                    <a:pt x="12763" y="285750"/>
                  </a:lnTo>
                  <a:lnTo>
                    <a:pt x="12192" y="289560"/>
                  </a:lnTo>
                  <a:lnTo>
                    <a:pt x="12115" y="288290"/>
                  </a:lnTo>
                  <a:lnTo>
                    <a:pt x="11976" y="285750"/>
                  </a:lnTo>
                  <a:lnTo>
                    <a:pt x="12065" y="280670"/>
                  </a:lnTo>
                  <a:lnTo>
                    <a:pt x="12763" y="285750"/>
                  </a:lnTo>
                  <a:lnTo>
                    <a:pt x="13017" y="284480"/>
                  </a:lnTo>
                  <a:lnTo>
                    <a:pt x="12954" y="283210"/>
                  </a:lnTo>
                  <a:lnTo>
                    <a:pt x="12814" y="280670"/>
                  </a:lnTo>
                  <a:lnTo>
                    <a:pt x="12598" y="276860"/>
                  </a:lnTo>
                  <a:lnTo>
                    <a:pt x="12547" y="273050"/>
                  </a:lnTo>
                  <a:lnTo>
                    <a:pt x="2006" y="273050"/>
                  </a:lnTo>
                  <a:lnTo>
                    <a:pt x="2603" y="274320"/>
                  </a:lnTo>
                  <a:lnTo>
                    <a:pt x="2603" y="280670"/>
                  </a:lnTo>
                  <a:lnTo>
                    <a:pt x="3810" y="288290"/>
                  </a:lnTo>
                  <a:lnTo>
                    <a:pt x="901" y="283210"/>
                  </a:lnTo>
                  <a:lnTo>
                    <a:pt x="165" y="289560"/>
                  </a:lnTo>
                  <a:lnTo>
                    <a:pt x="673" y="294640"/>
                  </a:lnTo>
                  <a:lnTo>
                    <a:pt x="889" y="298450"/>
                  </a:lnTo>
                  <a:lnTo>
                    <a:pt x="812" y="302260"/>
                  </a:lnTo>
                  <a:lnTo>
                    <a:pt x="596" y="302260"/>
                  </a:lnTo>
                  <a:lnTo>
                    <a:pt x="736" y="303530"/>
                  </a:lnTo>
                  <a:lnTo>
                    <a:pt x="990" y="304800"/>
                  </a:lnTo>
                  <a:lnTo>
                    <a:pt x="990" y="321310"/>
                  </a:lnTo>
                  <a:lnTo>
                    <a:pt x="10020" y="321310"/>
                  </a:lnTo>
                  <a:lnTo>
                    <a:pt x="14973" y="322580"/>
                  </a:lnTo>
                  <a:lnTo>
                    <a:pt x="18148" y="322580"/>
                  </a:lnTo>
                  <a:lnTo>
                    <a:pt x="19964" y="321310"/>
                  </a:lnTo>
                  <a:lnTo>
                    <a:pt x="33210" y="321310"/>
                  </a:lnTo>
                  <a:lnTo>
                    <a:pt x="33248" y="321170"/>
                  </a:lnTo>
                  <a:lnTo>
                    <a:pt x="33515" y="320040"/>
                  </a:lnTo>
                  <a:lnTo>
                    <a:pt x="40589" y="321170"/>
                  </a:lnTo>
                  <a:lnTo>
                    <a:pt x="44627" y="320040"/>
                  </a:lnTo>
                  <a:lnTo>
                    <a:pt x="50469" y="320040"/>
                  </a:lnTo>
                  <a:lnTo>
                    <a:pt x="53314" y="321310"/>
                  </a:lnTo>
                  <a:lnTo>
                    <a:pt x="69977" y="321310"/>
                  </a:lnTo>
                  <a:lnTo>
                    <a:pt x="70192" y="322580"/>
                  </a:lnTo>
                  <a:lnTo>
                    <a:pt x="70510" y="322580"/>
                  </a:lnTo>
                  <a:lnTo>
                    <a:pt x="70942" y="323850"/>
                  </a:lnTo>
                  <a:lnTo>
                    <a:pt x="70637" y="322580"/>
                  </a:lnTo>
                  <a:lnTo>
                    <a:pt x="70637" y="320040"/>
                  </a:lnTo>
                  <a:lnTo>
                    <a:pt x="71780" y="320040"/>
                  </a:lnTo>
                  <a:lnTo>
                    <a:pt x="71920" y="321170"/>
                  </a:lnTo>
                  <a:lnTo>
                    <a:pt x="71894" y="322580"/>
                  </a:lnTo>
                  <a:lnTo>
                    <a:pt x="71780" y="322326"/>
                  </a:lnTo>
                  <a:lnTo>
                    <a:pt x="71323" y="321310"/>
                  </a:lnTo>
                  <a:lnTo>
                    <a:pt x="71513" y="322580"/>
                  </a:lnTo>
                  <a:lnTo>
                    <a:pt x="71666" y="322580"/>
                  </a:lnTo>
                  <a:lnTo>
                    <a:pt x="72021" y="323850"/>
                  </a:lnTo>
                  <a:lnTo>
                    <a:pt x="72415" y="325120"/>
                  </a:lnTo>
                  <a:lnTo>
                    <a:pt x="72885" y="327660"/>
                  </a:lnTo>
                  <a:lnTo>
                    <a:pt x="73279" y="327660"/>
                  </a:lnTo>
                  <a:lnTo>
                    <a:pt x="73431" y="328930"/>
                  </a:lnTo>
                  <a:lnTo>
                    <a:pt x="73545" y="331470"/>
                  </a:lnTo>
                  <a:lnTo>
                    <a:pt x="75463" y="336550"/>
                  </a:lnTo>
                  <a:lnTo>
                    <a:pt x="77165" y="340360"/>
                  </a:lnTo>
                  <a:lnTo>
                    <a:pt x="78663" y="344170"/>
                  </a:lnTo>
                  <a:lnTo>
                    <a:pt x="77749" y="345440"/>
                  </a:lnTo>
                  <a:lnTo>
                    <a:pt x="75057" y="341630"/>
                  </a:lnTo>
                  <a:lnTo>
                    <a:pt x="78359" y="350520"/>
                  </a:lnTo>
                  <a:lnTo>
                    <a:pt x="79832" y="353060"/>
                  </a:lnTo>
                  <a:lnTo>
                    <a:pt x="81838" y="354330"/>
                  </a:lnTo>
                  <a:lnTo>
                    <a:pt x="83566" y="359410"/>
                  </a:lnTo>
                  <a:lnTo>
                    <a:pt x="82969" y="359410"/>
                  </a:lnTo>
                  <a:lnTo>
                    <a:pt x="82511" y="360680"/>
                  </a:lnTo>
                  <a:lnTo>
                    <a:pt x="82105" y="360680"/>
                  </a:lnTo>
                  <a:lnTo>
                    <a:pt x="79400" y="364490"/>
                  </a:lnTo>
                  <a:lnTo>
                    <a:pt x="77673" y="367030"/>
                  </a:lnTo>
                  <a:lnTo>
                    <a:pt x="75704" y="370840"/>
                  </a:lnTo>
                  <a:lnTo>
                    <a:pt x="73266" y="373380"/>
                  </a:lnTo>
                  <a:lnTo>
                    <a:pt x="70332" y="375920"/>
                  </a:lnTo>
                  <a:lnTo>
                    <a:pt x="70891" y="374650"/>
                  </a:lnTo>
                  <a:lnTo>
                    <a:pt x="72593" y="370840"/>
                  </a:lnTo>
                  <a:lnTo>
                    <a:pt x="69761" y="373380"/>
                  </a:lnTo>
                  <a:lnTo>
                    <a:pt x="65989" y="377190"/>
                  </a:lnTo>
                  <a:lnTo>
                    <a:pt x="69291" y="374650"/>
                  </a:lnTo>
                  <a:lnTo>
                    <a:pt x="70586" y="374650"/>
                  </a:lnTo>
                  <a:lnTo>
                    <a:pt x="65989" y="378815"/>
                  </a:lnTo>
                  <a:lnTo>
                    <a:pt x="65989" y="378460"/>
                  </a:lnTo>
                  <a:lnTo>
                    <a:pt x="64554" y="379730"/>
                  </a:lnTo>
                  <a:lnTo>
                    <a:pt x="64947" y="379730"/>
                  </a:lnTo>
                  <a:lnTo>
                    <a:pt x="58851" y="384810"/>
                  </a:lnTo>
                  <a:lnTo>
                    <a:pt x="53301" y="388620"/>
                  </a:lnTo>
                  <a:lnTo>
                    <a:pt x="48323" y="394970"/>
                  </a:lnTo>
                  <a:lnTo>
                    <a:pt x="38760" y="405130"/>
                  </a:lnTo>
                  <a:lnTo>
                    <a:pt x="33464" y="410210"/>
                  </a:lnTo>
                  <a:lnTo>
                    <a:pt x="31038" y="412750"/>
                  </a:lnTo>
                  <a:lnTo>
                    <a:pt x="28600" y="414020"/>
                  </a:lnTo>
                  <a:lnTo>
                    <a:pt x="26136" y="416560"/>
                  </a:lnTo>
                  <a:lnTo>
                    <a:pt x="26606" y="416560"/>
                  </a:lnTo>
                  <a:lnTo>
                    <a:pt x="25260" y="419100"/>
                  </a:lnTo>
                  <a:lnTo>
                    <a:pt x="31902" y="425450"/>
                  </a:lnTo>
                  <a:lnTo>
                    <a:pt x="34429" y="427990"/>
                  </a:lnTo>
                  <a:lnTo>
                    <a:pt x="35547" y="429260"/>
                  </a:lnTo>
                  <a:lnTo>
                    <a:pt x="37592" y="431800"/>
                  </a:lnTo>
                  <a:lnTo>
                    <a:pt x="39852" y="433070"/>
                  </a:lnTo>
                  <a:lnTo>
                    <a:pt x="41859" y="435610"/>
                  </a:lnTo>
                  <a:lnTo>
                    <a:pt x="43624" y="438150"/>
                  </a:lnTo>
                  <a:lnTo>
                    <a:pt x="43065" y="434340"/>
                  </a:lnTo>
                  <a:lnTo>
                    <a:pt x="49314" y="441960"/>
                  </a:lnTo>
                  <a:lnTo>
                    <a:pt x="55956" y="444500"/>
                  </a:lnTo>
                  <a:lnTo>
                    <a:pt x="58864" y="449580"/>
                  </a:lnTo>
                  <a:lnTo>
                    <a:pt x="62433" y="454660"/>
                  </a:lnTo>
                  <a:lnTo>
                    <a:pt x="56743" y="449580"/>
                  </a:lnTo>
                  <a:lnTo>
                    <a:pt x="55092" y="448475"/>
                  </a:lnTo>
                  <a:lnTo>
                    <a:pt x="59093" y="453351"/>
                  </a:lnTo>
                  <a:lnTo>
                    <a:pt x="69621" y="462280"/>
                  </a:lnTo>
                  <a:lnTo>
                    <a:pt x="73113" y="467360"/>
                  </a:lnTo>
                  <a:lnTo>
                    <a:pt x="73888" y="467360"/>
                  </a:lnTo>
                  <a:lnTo>
                    <a:pt x="73152" y="464820"/>
                  </a:lnTo>
                  <a:lnTo>
                    <a:pt x="78232" y="468630"/>
                  </a:lnTo>
                  <a:lnTo>
                    <a:pt x="80225" y="471170"/>
                  </a:lnTo>
                  <a:lnTo>
                    <a:pt x="84010" y="476250"/>
                  </a:lnTo>
                  <a:lnTo>
                    <a:pt x="87172" y="478790"/>
                  </a:lnTo>
                  <a:lnTo>
                    <a:pt x="88747" y="477520"/>
                  </a:lnTo>
                  <a:lnTo>
                    <a:pt x="90487" y="476250"/>
                  </a:lnTo>
                  <a:lnTo>
                    <a:pt x="92379" y="474980"/>
                  </a:lnTo>
                  <a:lnTo>
                    <a:pt x="98310" y="468630"/>
                  </a:lnTo>
                  <a:lnTo>
                    <a:pt x="99606" y="467360"/>
                  </a:lnTo>
                  <a:lnTo>
                    <a:pt x="101028" y="466090"/>
                  </a:lnTo>
                  <a:lnTo>
                    <a:pt x="99593" y="468630"/>
                  </a:lnTo>
                  <a:lnTo>
                    <a:pt x="98640" y="469900"/>
                  </a:lnTo>
                  <a:lnTo>
                    <a:pt x="102577" y="466090"/>
                  </a:lnTo>
                  <a:lnTo>
                    <a:pt x="103898" y="464820"/>
                  </a:lnTo>
                  <a:lnTo>
                    <a:pt x="108750" y="459740"/>
                  </a:lnTo>
                  <a:lnTo>
                    <a:pt x="113182" y="454660"/>
                  </a:lnTo>
                  <a:lnTo>
                    <a:pt x="116852" y="450850"/>
                  </a:lnTo>
                  <a:lnTo>
                    <a:pt x="121767" y="447040"/>
                  </a:lnTo>
                  <a:lnTo>
                    <a:pt x="127203" y="441960"/>
                  </a:lnTo>
                  <a:lnTo>
                    <a:pt x="132461" y="436880"/>
                  </a:lnTo>
                  <a:lnTo>
                    <a:pt x="133197" y="435610"/>
                  </a:lnTo>
                  <a:lnTo>
                    <a:pt x="134073" y="434340"/>
                  </a:lnTo>
                  <a:lnTo>
                    <a:pt x="136626" y="431800"/>
                  </a:lnTo>
                  <a:lnTo>
                    <a:pt x="137452" y="430530"/>
                  </a:lnTo>
                  <a:lnTo>
                    <a:pt x="138544" y="430530"/>
                  </a:lnTo>
                  <a:lnTo>
                    <a:pt x="139280" y="429260"/>
                  </a:lnTo>
                  <a:lnTo>
                    <a:pt x="142862" y="429260"/>
                  </a:lnTo>
                  <a:lnTo>
                    <a:pt x="143408" y="430530"/>
                  </a:lnTo>
                  <a:lnTo>
                    <a:pt x="144780" y="430530"/>
                  </a:lnTo>
                  <a:lnTo>
                    <a:pt x="145580" y="431800"/>
                  </a:lnTo>
                  <a:lnTo>
                    <a:pt x="144526" y="431800"/>
                  </a:lnTo>
                  <a:lnTo>
                    <a:pt x="142709" y="433070"/>
                  </a:lnTo>
                  <a:lnTo>
                    <a:pt x="152793" y="438708"/>
                  </a:lnTo>
                  <a:lnTo>
                    <a:pt x="152260" y="438150"/>
                  </a:lnTo>
                  <a:lnTo>
                    <a:pt x="153339" y="439013"/>
                  </a:lnTo>
                  <a:lnTo>
                    <a:pt x="154076" y="439420"/>
                  </a:lnTo>
                  <a:lnTo>
                    <a:pt x="154228" y="439712"/>
                  </a:lnTo>
                  <a:lnTo>
                    <a:pt x="158686" y="443230"/>
                  </a:lnTo>
                  <a:lnTo>
                    <a:pt x="159550" y="441960"/>
                  </a:lnTo>
                  <a:lnTo>
                    <a:pt x="160896" y="443230"/>
                  </a:lnTo>
                  <a:lnTo>
                    <a:pt x="162369" y="444500"/>
                  </a:lnTo>
                  <a:lnTo>
                    <a:pt x="163893" y="444500"/>
                  </a:lnTo>
                  <a:lnTo>
                    <a:pt x="170929" y="448310"/>
                  </a:lnTo>
                  <a:lnTo>
                    <a:pt x="164934" y="444500"/>
                  </a:lnTo>
                  <a:lnTo>
                    <a:pt x="173621" y="449580"/>
                  </a:lnTo>
                  <a:lnTo>
                    <a:pt x="178574" y="450850"/>
                  </a:lnTo>
                  <a:lnTo>
                    <a:pt x="174942" y="450850"/>
                  </a:lnTo>
                  <a:lnTo>
                    <a:pt x="178739" y="453351"/>
                  </a:lnTo>
                  <a:lnTo>
                    <a:pt x="181876" y="454660"/>
                  </a:lnTo>
                  <a:lnTo>
                    <a:pt x="181737" y="454660"/>
                  </a:lnTo>
                  <a:lnTo>
                    <a:pt x="184937" y="455930"/>
                  </a:lnTo>
                  <a:lnTo>
                    <a:pt x="182727" y="455028"/>
                  </a:lnTo>
                  <a:lnTo>
                    <a:pt x="185293" y="455930"/>
                  </a:lnTo>
                  <a:lnTo>
                    <a:pt x="185521" y="455930"/>
                  </a:lnTo>
                  <a:lnTo>
                    <a:pt x="193459" y="458470"/>
                  </a:lnTo>
                  <a:lnTo>
                    <a:pt x="193929" y="458901"/>
                  </a:lnTo>
                  <a:lnTo>
                    <a:pt x="187858" y="457085"/>
                  </a:lnTo>
                  <a:lnTo>
                    <a:pt x="191376" y="458470"/>
                  </a:lnTo>
                  <a:lnTo>
                    <a:pt x="188899" y="458470"/>
                  </a:lnTo>
                  <a:lnTo>
                    <a:pt x="194094" y="459054"/>
                  </a:lnTo>
                  <a:lnTo>
                    <a:pt x="196240" y="461010"/>
                  </a:lnTo>
                  <a:lnTo>
                    <a:pt x="194627" y="461010"/>
                  </a:lnTo>
                  <a:lnTo>
                    <a:pt x="202806" y="463550"/>
                  </a:lnTo>
                  <a:lnTo>
                    <a:pt x="207048" y="463550"/>
                  </a:lnTo>
                  <a:lnTo>
                    <a:pt x="215125" y="466090"/>
                  </a:lnTo>
                  <a:lnTo>
                    <a:pt x="220726" y="467360"/>
                  </a:lnTo>
                  <a:lnTo>
                    <a:pt x="223761" y="467360"/>
                  </a:lnTo>
                  <a:lnTo>
                    <a:pt x="223507" y="468630"/>
                  </a:lnTo>
                  <a:lnTo>
                    <a:pt x="223621" y="473710"/>
                  </a:lnTo>
                  <a:lnTo>
                    <a:pt x="223723" y="476250"/>
                  </a:lnTo>
                  <a:lnTo>
                    <a:pt x="223824" y="478790"/>
                  </a:lnTo>
                  <a:lnTo>
                    <a:pt x="223926" y="481330"/>
                  </a:lnTo>
                  <a:lnTo>
                    <a:pt x="224040" y="484530"/>
                  </a:lnTo>
                  <a:lnTo>
                    <a:pt x="224053" y="484746"/>
                  </a:lnTo>
                  <a:lnTo>
                    <a:pt x="223926" y="484530"/>
                  </a:lnTo>
                  <a:lnTo>
                    <a:pt x="223532" y="483793"/>
                  </a:lnTo>
                  <a:lnTo>
                    <a:pt x="223659" y="484530"/>
                  </a:lnTo>
                  <a:lnTo>
                    <a:pt x="223761" y="485140"/>
                  </a:lnTo>
                  <a:lnTo>
                    <a:pt x="223977" y="486410"/>
                  </a:lnTo>
                  <a:lnTo>
                    <a:pt x="224155" y="487680"/>
                  </a:lnTo>
                  <a:lnTo>
                    <a:pt x="224282" y="488480"/>
                  </a:lnTo>
                  <a:lnTo>
                    <a:pt x="224320" y="500380"/>
                  </a:lnTo>
                  <a:lnTo>
                    <a:pt x="224053" y="504190"/>
                  </a:lnTo>
                  <a:lnTo>
                    <a:pt x="223596" y="508000"/>
                  </a:lnTo>
                  <a:lnTo>
                    <a:pt x="224307" y="508000"/>
                  </a:lnTo>
                  <a:lnTo>
                    <a:pt x="223888" y="511810"/>
                  </a:lnTo>
                  <a:lnTo>
                    <a:pt x="223888" y="519430"/>
                  </a:lnTo>
                  <a:lnTo>
                    <a:pt x="224421" y="527050"/>
                  </a:lnTo>
                  <a:lnTo>
                    <a:pt x="224485" y="528320"/>
                  </a:lnTo>
                  <a:lnTo>
                    <a:pt x="224548" y="546100"/>
                  </a:lnTo>
                  <a:lnTo>
                    <a:pt x="223240" y="546100"/>
                  </a:lnTo>
                  <a:lnTo>
                    <a:pt x="223240" y="547370"/>
                  </a:lnTo>
                  <a:lnTo>
                    <a:pt x="225806" y="546100"/>
                  </a:lnTo>
                  <a:lnTo>
                    <a:pt x="248031" y="546100"/>
                  </a:lnTo>
                  <a:lnTo>
                    <a:pt x="252945" y="544830"/>
                  </a:lnTo>
                  <a:lnTo>
                    <a:pt x="257721" y="544830"/>
                  </a:lnTo>
                  <a:lnTo>
                    <a:pt x="256794" y="546100"/>
                  </a:lnTo>
                  <a:lnTo>
                    <a:pt x="267258" y="546100"/>
                  </a:lnTo>
                  <a:lnTo>
                    <a:pt x="273570" y="544830"/>
                  </a:lnTo>
                  <a:lnTo>
                    <a:pt x="264490" y="544830"/>
                  </a:lnTo>
                  <a:lnTo>
                    <a:pt x="273824" y="543560"/>
                  </a:lnTo>
                  <a:lnTo>
                    <a:pt x="291363" y="543560"/>
                  </a:lnTo>
                  <a:lnTo>
                    <a:pt x="291973" y="544830"/>
                  </a:lnTo>
                  <a:lnTo>
                    <a:pt x="308216" y="544830"/>
                  </a:lnTo>
                  <a:lnTo>
                    <a:pt x="308216" y="543560"/>
                  </a:lnTo>
                  <a:lnTo>
                    <a:pt x="308216" y="539750"/>
                  </a:lnTo>
                  <a:lnTo>
                    <a:pt x="307860" y="537210"/>
                  </a:lnTo>
                  <a:lnTo>
                    <a:pt x="307606" y="534670"/>
                  </a:lnTo>
                  <a:lnTo>
                    <a:pt x="307213" y="534670"/>
                  </a:lnTo>
                  <a:lnTo>
                    <a:pt x="307327" y="530860"/>
                  </a:lnTo>
                  <a:lnTo>
                    <a:pt x="307517" y="530860"/>
                  </a:lnTo>
                  <a:lnTo>
                    <a:pt x="307822" y="529590"/>
                  </a:lnTo>
                  <a:lnTo>
                    <a:pt x="308076" y="529590"/>
                  </a:lnTo>
                  <a:lnTo>
                    <a:pt x="308076" y="528320"/>
                  </a:lnTo>
                  <a:lnTo>
                    <a:pt x="305714" y="515620"/>
                  </a:lnTo>
                  <a:lnTo>
                    <a:pt x="305447" y="514210"/>
                  </a:lnTo>
                  <a:lnTo>
                    <a:pt x="305765" y="511810"/>
                  </a:lnTo>
                  <a:lnTo>
                    <a:pt x="306438" y="506730"/>
                  </a:lnTo>
                  <a:lnTo>
                    <a:pt x="307035" y="511810"/>
                  </a:lnTo>
                  <a:lnTo>
                    <a:pt x="306717" y="506730"/>
                  </a:lnTo>
                  <a:lnTo>
                    <a:pt x="306641" y="505460"/>
                  </a:lnTo>
                  <a:lnTo>
                    <a:pt x="305993" y="499110"/>
                  </a:lnTo>
                  <a:lnTo>
                    <a:pt x="305092" y="492760"/>
                  </a:lnTo>
                  <a:lnTo>
                    <a:pt x="303961" y="486410"/>
                  </a:lnTo>
                  <a:lnTo>
                    <a:pt x="303847" y="476250"/>
                  </a:lnTo>
                  <a:lnTo>
                    <a:pt x="303720" y="474980"/>
                  </a:lnTo>
                  <a:lnTo>
                    <a:pt x="303606" y="467360"/>
                  </a:lnTo>
                  <a:lnTo>
                    <a:pt x="303999" y="466090"/>
                  </a:lnTo>
                  <a:lnTo>
                    <a:pt x="303999" y="468630"/>
                  </a:lnTo>
                  <a:lnTo>
                    <a:pt x="303796" y="469900"/>
                  </a:lnTo>
                  <a:lnTo>
                    <a:pt x="303796" y="471170"/>
                  </a:lnTo>
                  <a:lnTo>
                    <a:pt x="303999" y="472440"/>
                  </a:lnTo>
                  <a:lnTo>
                    <a:pt x="305003" y="466090"/>
                  </a:lnTo>
                  <a:lnTo>
                    <a:pt x="305041" y="469900"/>
                  </a:lnTo>
                  <a:lnTo>
                    <a:pt x="305435" y="469900"/>
                  </a:lnTo>
                  <a:lnTo>
                    <a:pt x="306298" y="468630"/>
                  </a:lnTo>
                  <a:lnTo>
                    <a:pt x="306781" y="467360"/>
                  </a:lnTo>
                  <a:lnTo>
                    <a:pt x="307086" y="468630"/>
                  </a:lnTo>
                  <a:lnTo>
                    <a:pt x="307086" y="467360"/>
                  </a:lnTo>
                  <a:lnTo>
                    <a:pt x="307086" y="466090"/>
                  </a:lnTo>
                  <a:lnTo>
                    <a:pt x="307086" y="463550"/>
                  </a:lnTo>
                  <a:lnTo>
                    <a:pt x="317157" y="461010"/>
                  </a:lnTo>
                  <a:lnTo>
                    <a:pt x="325107" y="458470"/>
                  </a:lnTo>
                  <a:lnTo>
                    <a:pt x="328612" y="457085"/>
                  </a:lnTo>
                  <a:lnTo>
                    <a:pt x="325196" y="457085"/>
                  </a:lnTo>
                  <a:lnTo>
                    <a:pt x="335127" y="453351"/>
                  </a:lnTo>
                  <a:lnTo>
                    <a:pt x="339255" y="450850"/>
                  </a:lnTo>
                  <a:lnTo>
                    <a:pt x="338734" y="450850"/>
                  </a:lnTo>
                  <a:lnTo>
                    <a:pt x="348589" y="445770"/>
                  </a:lnTo>
                  <a:lnTo>
                    <a:pt x="344297" y="449580"/>
                  </a:lnTo>
                  <a:lnTo>
                    <a:pt x="348195" y="447040"/>
                  </a:lnTo>
                  <a:lnTo>
                    <a:pt x="350418" y="445770"/>
                  </a:lnTo>
                  <a:lnTo>
                    <a:pt x="354838" y="443230"/>
                  </a:lnTo>
                  <a:lnTo>
                    <a:pt x="356184" y="444500"/>
                  </a:lnTo>
                  <a:lnTo>
                    <a:pt x="358787" y="447040"/>
                  </a:lnTo>
                  <a:lnTo>
                    <a:pt x="363131" y="452120"/>
                  </a:lnTo>
                  <a:lnTo>
                    <a:pt x="371817" y="459740"/>
                  </a:lnTo>
                  <a:lnTo>
                    <a:pt x="396760" y="483793"/>
                  </a:lnTo>
                  <a:lnTo>
                    <a:pt x="396570" y="483793"/>
                  </a:lnTo>
                  <a:lnTo>
                    <a:pt x="394792" y="482600"/>
                  </a:lnTo>
                  <a:lnTo>
                    <a:pt x="398246" y="486410"/>
                  </a:lnTo>
                  <a:lnTo>
                    <a:pt x="399745" y="486410"/>
                  </a:lnTo>
                  <a:lnTo>
                    <a:pt x="401396" y="487680"/>
                  </a:lnTo>
                  <a:lnTo>
                    <a:pt x="405295" y="491490"/>
                  </a:lnTo>
                  <a:lnTo>
                    <a:pt x="402818" y="490220"/>
                  </a:lnTo>
                  <a:lnTo>
                    <a:pt x="405371" y="492760"/>
                  </a:lnTo>
                  <a:lnTo>
                    <a:pt x="407771" y="495300"/>
                  </a:lnTo>
                  <a:lnTo>
                    <a:pt x="410032" y="497840"/>
                  </a:lnTo>
                  <a:lnTo>
                    <a:pt x="413410" y="494030"/>
                  </a:lnTo>
                  <a:lnTo>
                    <a:pt x="416483" y="491490"/>
                  </a:lnTo>
                  <a:lnTo>
                    <a:pt x="419277" y="487680"/>
                  </a:lnTo>
                  <a:lnTo>
                    <a:pt x="419798" y="487680"/>
                  </a:lnTo>
                  <a:lnTo>
                    <a:pt x="418579" y="488950"/>
                  </a:lnTo>
                  <a:lnTo>
                    <a:pt x="417880" y="490220"/>
                  </a:lnTo>
                  <a:lnTo>
                    <a:pt x="420598" y="487680"/>
                  </a:lnTo>
                  <a:lnTo>
                    <a:pt x="433260" y="472440"/>
                  </a:lnTo>
                  <a:lnTo>
                    <a:pt x="434340" y="472440"/>
                  </a:lnTo>
                  <a:lnTo>
                    <a:pt x="433946" y="473710"/>
                  </a:lnTo>
                  <a:lnTo>
                    <a:pt x="432041" y="476250"/>
                  </a:lnTo>
                  <a:lnTo>
                    <a:pt x="436397" y="472440"/>
                  </a:lnTo>
                  <a:lnTo>
                    <a:pt x="437857" y="471170"/>
                  </a:lnTo>
                  <a:lnTo>
                    <a:pt x="436905" y="468630"/>
                  </a:lnTo>
                  <a:lnTo>
                    <a:pt x="442201" y="464820"/>
                  </a:lnTo>
                  <a:lnTo>
                    <a:pt x="443674" y="463550"/>
                  </a:lnTo>
                  <a:lnTo>
                    <a:pt x="446430" y="461314"/>
                  </a:lnTo>
                  <a:lnTo>
                    <a:pt x="447890" y="458470"/>
                  </a:lnTo>
                  <a:lnTo>
                    <a:pt x="457911" y="448310"/>
                  </a:lnTo>
                  <a:lnTo>
                    <a:pt x="460489" y="447040"/>
                  </a:lnTo>
                  <a:lnTo>
                    <a:pt x="462876" y="444500"/>
                  </a:lnTo>
                  <a:lnTo>
                    <a:pt x="465074" y="443230"/>
                  </a:lnTo>
                  <a:lnTo>
                    <a:pt x="466775" y="441960"/>
                  </a:lnTo>
                  <a:close/>
                </a:path>
                <a:path w="532129" h="548639">
                  <a:moveTo>
                    <a:pt x="531812" y="308610"/>
                  </a:moveTo>
                  <a:lnTo>
                    <a:pt x="531799" y="307340"/>
                  </a:lnTo>
                  <a:lnTo>
                    <a:pt x="531710" y="300990"/>
                  </a:lnTo>
                  <a:lnTo>
                    <a:pt x="531698" y="299720"/>
                  </a:lnTo>
                  <a:lnTo>
                    <a:pt x="530974" y="264160"/>
                  </a:lnTo>
                  <a:lnTo>
                    <a:pt x="530631" y="255270"/>
                  </a:lnTo>
                  <a:lnTo>
                    <a:pt x="530250" y="248920"/>
                  </a:lnTo>
                  <a:lnTo>
                    <a:pt x="530504" y="247650"/>
                  </a:lnTo>
                  <a:lnTo>
                    <a:pt x="530720" y="248920"/>
                  </a:lnTo>
                  <a:lnTo>
                    <a:pt x="530987" y="250190"/>
                  </a:lnTo>
                  <a:lnTo>
                    <a:pt x="530885" y="248920"/>
                  </a:lnTo>
                  <a:lnTo>
                    <a:pt x="530796" y="247650"/>
                  </a:lnTo>
                  <a:lnTo>
                    <a:pt x="530606" y="245110"/>
                  </a:lnTo>
                  <a:lnTo>
                    <a:pt x="530529" y="237490"/>
                  </a:lnTo>
                  <a:lnTo>
                    <a:pt x="530593" y="234950"/>
                  </a:lnTo>
                  <a:lnTo>
                    <a:pt x="505536" y="234950"/>
                  </a:lnTo>
                  <a:lnTo>
                    <a:pt x="500900" y="236220"/>
                  </a:lnTo>
                  <a:lnTo>
                    <a:pt x="496557" y="237490"/>
                  </a:lnTo>
                  <a:lnTo>
                    <a:pt x="492734" y="237490"/>
                  </a:lnTo>
                  <a:lnTo>
                    <a:pt x="493001" y="236220"/>
                  </a:lnTo>
                  <a:lnTo>
                    <a:pt x="475068" y="236220"/>
                  </a:lnTo>
                  <a:lnTo>
                    <a:pt x="473202" y="237490"/>
                  </a:lnTo>
                  <a:lnTo>
                    <a:pt x="471424" y="236220"/>
                  </a:lnTo>
                  <a:lnTo>
                    <a:pt x="462000" y="236220"/>
                  </a:lnTo>
                  <a:lnTo>
                    <a:pt x="456044" y="237490"/>
                  </a:lnTo>
                  <a:lnTo>
                    <a:pt x="449453" y="237490"/>
                  </a:lnTo>
                  <a:lnTo>
                    <a:pt x="452361" y="236220"/>
                  </a:lnTo>
                  <a:lnTo>
                    <a:pt x="445503" y="236220"/>
                  </a:lnTo>
                  <a:lnTo>
                    <a:pt x="444195" y="228600"/>
                  </a:lnTo>
                  <a:lnTo>
                    <a:pt x="443636" y="227330"/>
                  </a:lnTo>
                  <a:lnTo>
                    <a:pt x="442633" y="222250"/>
                  </a:lnTo>
                  <a:lnTo>
                    <a:pt x="441286" y="217170"/>
                  </a:lnTo>
                  <a:lnTo>
                    <a:pt x="439762" y="212090"/>
                  </a:lnTo>
                  <a:lnTo>
                    <a:pt x="437261" y="204470"/>
                  </a:lnTo>
                  <a:lnTo>
                    <a:pt x="434441" y="198120"/>
                  </a:lnTo>
                  <a:lnTo>
                    <a:pt x="431279" y="190500"/>
                  </a:lnTo>
                  <a:lnTo>
                    <a:pt x="427786" y="182880"/>
                  </a:lnTo>
                  <a:lnTo>
                    <a:pt x="424129" y="176530"/>
                  </a:lnTo>
                  <a:lnTo>
                    <a:pt x="420179" y="170180"/>
                  </a:lnTo>
                  <a:lnTo>
                    <a:pt x="415925" y="165100"/>
                  </a:lnTo>
                  <a:lnTo>
                    <a:pt x="410679" y="157480"/>
                  </a:lnTo>
                  <a:lnTo>
                    <a:pt x="409892" y="156210"/>
                  </a:lnTo>
                  <a:lnTo>
                    <a:pt x="407466" y="153670"/>
                  </a:lnTo>
                  <a:lnTo>
                    <a:pt x="412064" y="148590"/>
                  </a:lnTo>
                  <a:lnTo>
                    <a:pt x="415023" y="144780"/>
                  </a:lnTo>
                  <a:lnTo>
                    <a:pt x="417715" y="142240"/>
                  </a:lnTo>
                  <a:lnTo>
                    <a:pt x="420192" y="139700"/>
                  </a:lnTo>
                  <a:lnTo>
                    <a:pt x="425831" y="133350"/>
                  </a:lnTo>
                  <a:lnTo>
                    <a:pt x="423875" y="137160"/>
                  </a:lnTo>
                  <a:lnTo>
                    <a:pt x="426440" y="134620"/>
                  </a:lnTo>
                  <a:lnTo>
                    <a:pt x="427609" y="133350"/>
                  </a:lnTo>
                  <a:lnTo>
                    <a:pt x="434594" y="125730"/>
                  </a:lnTo>
                  <a:lnTo>
                    <a:pt x="443331" y="116840"/>
                  </a:lnTo>
                  <a:lnTo>
                    <a:pt x="461391" y="99060"/>
                  </a:lnTo>
                  <a:lnTo>
                    <a:pt x="452932" y="90157"/>
                  </a:lnTo>
                  <a:lnTo>
                    <a:pt x="444258" y="82550"/>
                  </a:lnTo>
                  <a:lnTo>
                    <a:pt x="435317" y="73660"/>
                  </a:lnTo>
                  <a:lnTo>
                    <a:pt x="426135" y="66040"/>
                  </a:lnTo>
                  <a:lnTo>
                    <a:pt x="415925" y="57150"/>
                  </a:lnTo>
                  <a:lnTo>
                    <a:pt x="408571" y="52070"/>
                  </a:lnTo>
                  <a:lnTo>
                    <a:pt x="404698" y="49949"/>
                  </a:lnTo>
                  <a:lnTo>
                    <a:pt x="405536" y="49403"/>
                  </a:lnTo>
                  <a:lnTo>
                    <a:pt x="406819" y="47955"/>
                  </a:lnTo>
                  <a:lnTo>
                    <a:pt x="407682" y="46151"/>
                  </a:lnTo>
                  <a:lnTo>
                    <a:pt x="404507" y="48844"/>
                  </a:lnTo>
                  <a:lnTo>
                    <a:pt x="405028" y="48475"/>
                  </a:lnTo>
                  <a:lnTo>
                    <a:pt x="405917" y="48031"/>
                  </a:lnTo>
                  <a:lnTo>
                    <a:pt x="404431" y="49796"/>
                  </a:lnTo>
                  <a:lnTo>
                    <a:pt x="403961" y="49530"/>
                  </a:lnTo>
                  <a:lnTo>
                    <a:pt x="401853" y="48145"/>
                  </a:lnTo>
                  <a:lnTo>
                    <a:pt x="404139" y="50152"/>
                  </a:lnTo>
                  <a:lnTo>
                    <a:pt x="403860" y="50495"/>
                  </a:lnTo>
                  <a:lnTo>
                    <a:pt x="404253" y="50241"/>
                  </a:lnTo>
                  <a:lnTo>
                    <a:pt x="409282" y="54610"/>
                  </a:lnTo>
                  <a:lnTo>
                    <a:pt x="416433" y="62230"/>
                  </a:lnTo>
                  <a:lnTo>
                    <a:pt x="423468" y="68580"/>
                  </a:lnTo>
                  <a:lnTo>
                    <a:pt x="430390" y="76200"/>
                  </a:lnTo>
                  <a:lnTo>
                    <a:pt x="444004" y="90157"/>
                  </a:lnTo>
                  <a:lnTo>
                    <a:pt x="450710" y="96520"/>
                  </a:lnTo>
                  <a:lnTo>
                    <a:pt x="453136" y="99060"/>
                  </a:lnTo>
                  <a:lnTo>
                    <a:pt x="443331" y="107950"/>
                  </a:lnTo>
                  <a:lnTo>
                    <a:pt x="429082" y="121920"/>
                  </a:lnTo>
                  <a:lnTo>
                    <a:pt x="424268" y="127000"/>
                  </a:lnTo>
                  <a:lnTo>
                    <a:pt x="419442" y="130810"/>
                  </a:lnTo>
                  <a:lnTo>
                    <a:pt x="414578" y="135890"/>
                  </a:lnTo>
                  <a:lnTo>
                    <a:pt x="406895" y="142240"/>
                  </a:lnTo>
                  <a:lnTo>
                    <a:pt x="399478" y="149860"/>
                  </a:lnTo>
                  <a:lnTo>
                    <a:pt x="395998" y="153670"/>
                  </a:lnTo>
                  <a:lnTo>
                    <a:pt x="395655" y="153670"/>
                  </a:lnTo>
                  <a:lnTo>
                    <a:pt x="396697" y="154940"/>
                  </a:lnTo>
                  <a:lnTo>
                    <a:pt x="398132" y="157480"/>
                  </a:lnTo>
                  <a:lnTo>
                    <a:pt x="402475" y="162560"/>
                  </a:lnTo>
                  <a:lnTo>
                    <a:pt x="403821" y="163830"/>
                  </a:lnTo>
                  <a:lnTo>
                    <a:pt x="406031" y="166370"/>
                  </a:lnTo>
                  <a:lnTo>
                    <a:pt x="407555" y="168910"/>
                  </a:lnTo>
                  <a:lnTo>
                    <a:pt x="408940" y="170180"/>
                  </a:lnTo>
                  <a:lnTo>
                    <a:pt x="410375" y="172720"/>
                  </a:lnTo>
                  <a:lnTo>
                    <a:pt x="430390" y="209550"/>
                  </a:lnTo>
                  <a:lnTo>
                    <a:pt x="431863" y="214630"/>
                  </a:lnTo>
                  <a:lnTo>
                    <a:pt x="433387" y="218440"/>
                  </a:lnTo>
                  <a:lnTo>
                    <a:pt x="434733" y="222250"/>
                  </a:lnTo>
                  <a:lnTo>
                    <a:pt x="436029" y="227330"/>
                  </a:lnTo>
                  <a:lnTo>
                    <a:pt x="436600" y="229870"/>
                  </a:lnTo>
                  <a:lnTo>
                    <a:pt x="437375" y="232410"/>
                  </a:lnTo>
                  <a:lnTo>
                    <a:pt x="437591" y="233680"/>
                  </a:lnTo>
                  <a:lnTo>
                    <a:pt x="439381" y="241300"/>
                  </a:lnTo>
                  <a:lnTo>
                    <a:pt x="439572" y="242570"/>
                  </a:lnTo>
                  <a:lnTo>
                    <a:pt x="439851" y="242570"/>
                  </a:lnTo>
                  <a:lnTo>
                    <a:pt x="440207" y="243840"/>
                  </a:lnTo>
                  <a:lnTo>
                    <a:pt x="501891" y="243840"/>
                  </a:lnTo>
                  <a:lnTo>
                    <a:pt x="516229" y="245110"/>
                  </a:lnTo>
                  <a:lnTo>
                    <a:pt x="521487" y="245110"/>
                  </a:lnTo>
                  <a:lnTo>
                    <a:pt x="521474" y="298450"/>
                  </a:lnTo>
                  <a:lnTo>
                    <a:pt x="504545" y="298450"/>
                  </a:lnTo>
                  <a:lnTo>
                    <a:pt x="508368" y="299720"/>
                  </a:lnTo>
                  <a:lnTo>
                    <a:pt x="499732" y="299720"/>
                  </a:lnTo>
                  <a:lnTo>
                    <a:pt x="494080" y="300990"/>
                  </a:lnTo>
                  <a:lnTo>
                    <a:pt x="488657" y="300990"/>
                  </a:lnTo>
                  <a:lnTo>
                    <a:pt x="491134" y="299720"/>
                  </a:lnTo>
                  <a:lnTo>
                    <a:pt x="440893" y="299720"/>
                  </a:lnTo>
                  <a:lnTo>
                    <a:pt x="440423" y="302260"/>
                  </a:lnTo>
                  <a:lnTo>
                    <a:pt x="438416" y="311150"/>
                  </a:lnTo>
                  <a:lnTo>
                    <a:pt x="437591" y="314960"/>
                  </a:lnTo>
                  <a:lnTo>
                    <a:pt x="437248" y="316230"/>
                  </a:lnTo>
                  <a:lnTo>
                    <a:pt x="436854" y="317500"/>
                  </a:lnTo>
                  <a:lnTo>
                    <a:pt x="436422" y="318770"/>
                  </a:lnTo>
                  <a:lnTo>
                    <a:pt x="434860" y="325120"/>
                  </a:lnTo>
                  <a:lnTo>
                    <a:pt x="432816" y="331470"/>
                  </a:lnTo>
                  <a:lnTo>
                    <a:pt x="430517" y="337820"/>
                  </a:lnTo>
                  <a:lnTo>
                    <a:pt x="431304" y="340360"/>
                  </a:lnTo>
                  <a:lnTo>
                    <a:pt x="425615" y="351790"/>
                  </a:lnTo>
                  <a:lnTo>
                    <a:pt x="426173" y="351790"/>
                  </a:lnTo>
                  <a:lnTo>
                    <a:pt x="436384" y="351790"/>
                  </a:lnTo>
                  <a:lnTo>
                    <a:pt x="439458" y="342900"/>
                  </a:lnTo>
                  <a:lnTo>
                    <a:pt x="439813" y="341630"/>
                  </a:lnTo>
                  <a:lnTo>
                    <a:pt x="441286" y="336550"/>
                  </a:lnTo>
                  <a:lnTo>
                    <a:pt x="442976" y="335280"/>
                  </a:lnTo>
                  <a:lnTo>
                    <a:pt x="444157" y="328930"/>
                  </a:lnTo>
                  <a:lnTo>
                    <a:pt x="443712" y="328930"/>
                  </a:lnTo>
                  <a:lnTo>
                    <a:pt x="444461" y="323850"/>
                  </a:lnTo>
                  <a:lnTo>
                    <a:pt x="448792" y="317500"/>
                  </a:lnTo>
                  <a:lnTo>
                    <a:pt x="447675" y="314960"/>
                  </a:lnTo>
                  <a:lnTo>
                    <a:pt x="448792" y="312420"/>
                  </a:lnTo>
                  <a:lnTo>
                    <a:pt x="449313" y="311150"/>
                  </a:lnTo>
                  <a:lnTo>
                    <a:pt x="449313" y="309880"/>
                  </a:lnTo>
                  <a:lnTo>
                    <a:pt x="458927" y="309880"/>
                  </a:lnTo>
                  <a:lnTo>
                    <a:pt x="461568" y="308610"/>
                  </a:lnTo>
                  <a:lnTo>
                    <a:pt x="460781" y="309880"/>
                  </a:lnTo>
                  <a:lnTo>
                    <a:pt x="470027" y="309880"/>
                  </a:lnTo>
                  <a:lnTo>
                    <a:pt x="475005" y="308610"/>
                  </a:lnTo>
                  <a:lnTo>
                    <a:pt x="479971" y="307340"/>
                  </a:lnTo>
                  <a:lnTo>
                    <a:pt x="483527" y="308610"/>
                  </a:lnTo>
                  <a:lnTo>
                    <a:pt x="500507" y="308610"/>
                  </a:lnTo>
                  <a:lnTo>
                    <a:pt x="501942" y="307340"/>
                  </a:lnTo>
                  <a:lnTo>
                    <a:pt x="503682" y="307340"/>
                  </a:lnTo>
                  <a:lnTo>
                    <a:pt x="502589" y="308610"/>
                  </a:lnTo>
                  <a:lnTo>
                    <a:pt x="531812" y="3086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8734221" y="2239075"/>
            <a:ext cx="874394" cy="729615"/>
            <a:chOff x="8734221" y="2239075"/>
            <a:chExt cx="874394" cy="729615"/>
          </a:xfrm>
        </p:grpSpPr>
        <p:sp>
          <p:nvSpPr>
            <p:cNvPr id="14" name="object 14"/>
            <p:cNvSpPr/>
            <p:nvPr/>
          </p:nvSpPr>
          <p:spPr>
            <a:xfrm>
              <a:off x="8734221" y="2239075"/>
              <a:ext cx="874394" cy="729615"/>
            </a:xfrm>
            <a:custGeom>
              <a:avLst/>
              <a:gdLst/>
              <a:ahLst/>
              <a:cxnLst/>
              <a:rect l="l" t="t" r="r" b="b"/>
              <a:pathLst>
                <a:path w="874395" h="729614">
                  <a:moveTo>
                    <a:pt x="423016" y="39072"/>
                  </a:moveTo>
                  <a:lnTo>
                    <a:pt x="386870" y="39072"/>
                  </a:lnTo>
                  <a:lnTo>
                    <a:pt x="401109" y="33174"/>
                  </a:lnTo>
                  <a:lnTo>
                    <a:pt x="411834" y="3011"/>
                  </a:lnTo>
                  <a:lnTo>
                    <a:pt x="416105" y="0"/>
                  </a:lnTo>
                  <a:lnTo>
                    <a:pt x="458007" y="0"/>
                  </a:lnTo>
                  <a:lnTo>
                    <a:pt x="462271" y="3011"/>
                  </a:lnTo>
                  <a:lnTo>
                    <a:pt x="469245" y="22616"/>
                  </a:lnTo>
                  <a:lnTo>
                    <a:pt x="428867" y="22616"/>
                  </a:lnTo>
                  <a:lnTo>
                    <a:pt x="423016" y="39072"/>
                  </a:lnTo>
                  <a:close/>
                </a:path>
                <a:path w="874395" h="729614">
                  <a:moveTo>
                    <a:pt x="489515" y="63029"/>
                  </a:moveTo>
                  <a:lnTo>
                    <a:pt x="485974" y="63029"/>
                  </a:lnTo>
                  <a:lnTo>
                    <a:pt x="456733" y="50917"/>
                  </a:lnTo>
                  <a:lnTo>
                    <a:pt x="454431" y="48497"/>
                  </a:lnTo>
                  <a:lnTo>
                    <a:pt x="445229" y="22616"/>
                  </a:lnTo>
                  <a:lnTo>
                    <a:pt x="469245" y="22616"/>
                  </a:lnTo>
                  <a:lnTo>
                    <a:pt x="473000" y="33174"/>
                  </a:lnTo>
                  <a:lnTo>
                    <a:pt x="487239" y="39072"/>
                  </a:lnTo>
                  <a:lnTo>
                    <a:pt x="534153" y="39072"/>
                  </a:lnTo>
                  <a:lnTo>
                    <a:pt x="546318" y="51238"/>
                  </a:lnTo>
                  <a:lnTo>
                    <a:pt x="514326" y="51238"/>
                  </a:lnTo>
                  <a:lnTo>
                    <a:pt x="489515" y="63029"/>
                  </a:lnTo>
                  <a:close/>
                </a:path>
                <a:path w="874395" h="729614">
                  <a:moveTo>
                    <a:pt x="437047" y="729108"/>
                  </a:moveTo>
                  <a:lnTo>
                    <a:pt x="398435" y="715762"/>
                  </a:lnTo>
                  <a:lnTo>
                    <a:pt x="385801" y="702604"/>
                  </a:lnTo>
                  <a:lnTo>
                    <a:pt x="381813" y="700699"/>
                  </a:lnTo>
                  <a:lnTo>
                    <a:pt x="5065" y="700699"/>
                  </a:lnTo>
                  <a:lnTo>
                    <a:pt x="0" y="695634"/>
                  </a:lnTo>
                  <a:lnTo>
                    <a:pt x="0" y="188008"/>
                  </a:lnTo>
                  <a:lnTo>
                    <a:pt x="5065" y="182943"/>
                  </a:lnTo>
                  <a:lnTo>
                    <a:pt x="75381" y="182943"/>
                  </a:lnTo>
                  <a:lnTo>
                    <a:pt x="75381" y="145098"/>
                  </a:lnTo>
                  <a:lnTo>
                    <a:pt x="80447" y="140033"/>
                  </a:lnTo>
                  <a:lnTo>
                    <a:pt x="296967" y="140033"/>
                  </a:lnTo>
                  <a:lnTo>
                    <a:pt x="296967" y="119137"/>
                  </a:lnTo>
                  <a:lnTo>
                    <a:pt x="299989" y="114867"/>
                  </a:lnTo>
                  <a:lnTo>
                    <a:pt x="330141" y="104142"/>
                  </a:lnTo>
                  <a:lnTo>
                    <a:pt x="336040" y="89903"/>
                  </a:lnTo>
                  <a:lnTo>
                    <a:pt x="322296" y="60991"/>
                  </a:lnTo>
                  <a:lnTo>
                    <a:pt x="323185" y="55844"/>
                  </a:lnTo>
                  <a:lnTo>
                    <a:pt x="352811" y="26217"/>
                  </a:lnTo>
                  <a:lnTo>
                    <a:pt x="357961" y="25328"/>
                  </a:lnTo>
                  <a:lnTo>
                    <a:pt x="386870" y="39072"/>
                  </a:lnTo>
                  <a:lnTo>
                    <a:pt x="423016" y="39072"/>
                  </a:lnTo>
                  <a:lnTo>
                    <a:pt x="419665" y="48497"/>
                  </a:lnTo>
                  <a:lnTo>
                    <a:pt x="417366" y="50917"/>
                  </a:lnTo>
                  <a:lnTo>
                    <a:pt x="416592" y="51238"/>
                  </a:lnTo>
                  <a:lnTo>
                    <a:pt x="359771" y="51238"/>
                  </a:lnTo>
                  <a:lnTo>
                    <a:pt x="348200" y="62808"/>
                  </a:lnTo>
                  <a:lnTo>
                    <a:pt x="359993" y="87616"/>
                  </a:lnTo>
                  <a:lnTo>
                    <a:pt x="360078" y="90954"/>
                  </a:lnTo>
                  <a:lnTo>
                    <a:pt x="347882" y="120401"/>
                  </a:lnTo>
                  <a:lnTo>
                    <a:pt x="345465" y="122700"/>
                  </a:lnTo>
                  <a:lnTo>
                    <a:pt x="319588" y="131902"/>
                  </a:lnTo>
                  <a:lnTo>
                    <a:pt x="319581" y="148262"/>
                  </a:lnTo>
                  <a:lnTo>
                    <a:pt x="345462" y="157464"/>
                  </a:lnTo>
                  <a:lnTo>
                    <a:pt x="347882" y="159763"/>
                  </a:lnTo>
                  <a:lnTo>
                    <a:pt x="349079" y="162655"/>
                  </a:lnTo>
                  <a:lnTo>
                    <a:pt x="98008" y="162655"/>
                  </a:lnTo>
                  <a:lnTo>
                    <a:pt x="98008" y="205567"/>
                  </a:lnTo>
                  <a:lnTo>
                    <a:pt x="22623" y="205567"/>
                  </a:lnTo>
                  <a:lnTo>
                    <a:pt x="22623" y="678073"/>
                  </a:lnTo>
                  <a:lnTo>
                    <a:pt x="377542" y="678073"/>
                  </a:lnTo>
                  <a:lnTo>
                    <a:pt x="385714" y="678984"/>
                  </a:lnTo>
                  <a:lnTo>
                    <a:pt x="393361" y="681638"/>
                  </a:lnTo>
                  <a:lnTo>
                    <a:pt x="400233" y="685915"/>
                  </a:lnTo>
                  <a:lnTo>
                    <a:pt x="412423" y="697971"/>
                  </a:lnTo>
                  <a:lnTo>
                    <a:pt x="419865" y="702604"/>
                  </a:lnTo>
                  <a:lnTo>
                    <a:pt x="428179" y="705493"/>
                  </a:lnTo>
                  <a:lnTo>
                    <a:pt x="437047" y="706482"/>
                  </a:lnTo>
                  <a:lnTo>
                    <a:pt x="485044" y="706482"/>
                  </a:lnTo>
                  <a:lnTo>
                    <a:pt x="475659" y="715762"/>
                  </a:lnTo>
                  <a:lnTo>
                    <a:pt x="463966" y="723041"/>
                  </a:lnTo>
                  <a:lnTo>
                    <a:pt x="450953" y="727558"/>
                  </a:lnTo>
                  <a:lnTo>
                    <a:pt x="437047" y="729108"/>
                  </a:lnTo>
                  <a:close/>
                </a:path>
                <a:path w="874395" h="729614">
                  <a:moveTo>
                    <a:pt x="534153" y="39072"/>
                  </a:moveTo>
                  <a:lnTo>
                    <a:pt x="487239" y="39072"/>
                  </a:lnTo>
                  <a:lnTo>
                    <a:pt x="516148" y="25328"/>
                  </a:lnTo>
                  <a:lnTo>
                    <a:pt x="521298" y="26217"/>
                  </a:lnTo>
                  <a:lnTo>
                    <a:pt x="534153" y="39072"/>
                  </a:lnTo>
                  <a:close/>
                </a:path>
                <a:path w="874395" h="729614">
                  <a:moveTo>
                    <a:pt x="388123" y="63029"/>
                  </a:moveTo>
                  <a:lnTo>
                    <a:pt x="384581" y="63029"/>
                  </a:lnTo>
                  <a:lnTo>
                    <a:pt x="359771" y="51238"/>
                  </a:lnTo>
                  <a:lnTo>
                    <a:pt x="416592" y="51238"/>
                  </a:lnTo>
                  <a:lnTo>
                    <a:pt x="388123" y="63029"/>
                  </a:lnTo>
                  <a:close/>
                </a:path>
                <a:path w="874395" h="729614">
                  <a:moveTo>
                    <a:pt x="546321" y="228929"/>
                  </a:moveTo>
                  <a:lnTo>
                    <a:pt x="514326" y="228929"/>
                  </a:lnTo>
                  <a:lnTo>
                    <a:pt x="525897" y="217358"/>
                  </a:lnTo>
                  <a:lnTo>
                    <a:pt x="514103" y="192548"/>
                  </a:lnTo>
                  <a:lnTo>
                    <a:pt x="514019" y="189210"/>
                  </a:lnTo>
                  <a:lnTo>
                    <a:pt x="526220" y="159763"/>
                  </a:lnTo>
                  <a:lnTo>
                    <a:pt x="528641" y="157464"/>
                  </a:lnTo>
                  <a:lnTo>
                    <a:pt x="554516" y="148262"/>
                  </a:lnTo>
                  <a:lnTo>
                    <a:pt x="554516" y="131902"/>
                  </a:lnTo>
                  <a:lnTo>
                    <a:pt x="528634" y="122700"/>
                  </a:lnTo>
                  <a:lnTo>
                    <a:pt x="526214" y="120401"/>
                  </a:lnTo>
                  <a:lnTo>
                    <a:pt x="514018" y="90954"/>
                  </a:lnTo>
                  <a:lnTo>
                    <a:pt x="514103" y="87616"/>
                  </a:lnTo>
                  <a:lnTo>
                    <a:pt x="525792" y="63029"/>
                  </a:lnTo>
                  <a:lnTo>
                    <a:pt x="525897" y="62808"/>
                  </a:lnTo>
                  <a:lnTo>
                    <a:pt x="514326" y="51238"/>
                  </a:lnTo>
                  <a:lnTo>
                    <a:pt x="546318" y="51238"/>
                  </a:lnTo>
                  <a:lnTo>
                    <a:pt x="550925" y="55844"/>
                  </a:lnTo>
                  <a:lnTo>
                    <a:pt x="551814" y="60991"/>
                  </a:lnTo>
                  <a:lnTo>
                    <a:pt x="538070" y="89903"/>
                  </a:lnTo>
                  <a:lnTo>
                    <a:pt x="543968" y="104142"/>
                  </a:lnTo>
                  <a:lnTo>
                    <a:pt x="574130" y="114867"/>
                  </a:lnTo>
                  <a:lnTo>
                    <a:pt x="577142" y="119137"/>
                  </a:lnTo>
                  <a:lnTo>
                    <a:pt x="577142" y="140033"/>
                  </a:lnTo>
                  <a:lnTo>
                    <a:pt x="793650" y="140033"/>
                  </a:lnTo>
                  <a:lnTo>
                    <a:pt x="798715" y="145098"/>
                  </a:lnTo>
                  <a:lnTo>
                    <a:pt x="798715" y="162655"/>
                  </a:lnTo>
                  <a:lnTo>
                    <a:pt x="575148" y="162655"/>
                  </a:lnTo>
                  <a:lnTo>
                    <a:pt x="573826" y="164577"/>
                  </a:lnTo>
                  <a:lnTo>
                    <a:pt x="571923" y="166089"/>
                  </a:lnTo>
                  <a:lnTo>
                    <a:pt x="543982" y="176027"/>
                  </a:lnTo>
                  <a:lnTo>
                    <a:pt x="538065" y="190267"/>
                  </a:lnTo>
                  <a:lnTo>
                    <a:pt x="551803" y="219176"/>
                  </a:lnTo>
                  <a:lnTo>
                    <a:pt x="550918" y="224325"/>
                  </a:lnTo>
                  <a:lnTo>
                    <a:pt x="546321" y="228929"/>
                  </a:lnTo>
                  <a:close/>
                </a:path>
                <a:path w="874395" h="729614">
                  <a:moveTo>
                    <a:pt x="357951" y="254842"/>
                  </a:moveTo>
                  <a:lnTo>
                    <a:pt x="352801" y="253952"/>
                  </a:lnTo>
                  <a:lnTo>
                    <a:pt x="323174" y="224325"/>
                  </a:lnTo>
                  <a:lnTo>
                    <a:pt x="322285" y="219176"/>
                  </a:lnTo>
                  <a:lnTo>
                    <a:pt x="336029" y="190267"/>
                  </a:lnTo>
                  <a:lnTo>
                    <a:pt x="330131" y="176027"/>
                  </a:lnTo>
                  <a:lnTo>
                    <a:pt x="302178" y="166089"/>
                  </a:lnTo>
                  <a:lnTo>
                    <a:pt x="300269" y="164577"/>
                  </a:lnTo>
                  <a:lnTo>
                    <a:pt x="298948" y="162655"/>
                  </a:lnTo>
                  <a:lnTo>
                    <a:pt x="349079" y="162655"/>
                  </a:lnTo>
                  <a:lnTo>
                    <a:pt x="360076" y="189210"/>
                  </a:lnTo>
                  <a:lnTo>
                    <a:pt x="359991" y="192548"/>
                  </a:lnTo>
                  <a:lnTo>
                    <a:pt x="348200" y="217358"/>
                  </a:lnTo>
                  <a:lnTo>
                    <a:pt x="359771" y="228929"/>
                  </a:lnTo>
                  <a:lnTo>
                    <a:pt x="416590" y="228929"/>
                  </a:lnTo>
                  <a:lnTo>
                    <a:pt x="417363" y="229249"/>
                  </a:lnTo>
                  <a:lnTo>
                    <a:pt x="419665" y="231669"/>
                  </a:lnTo>
                  <a:lnTo>
                    <a:pt x="423017" y="241097"/>
                  </a:lnTo>
                  <a:lnTo>
                    <a:pt x="386860" y="241097"/>
                  </a:lnTo>
                  <a:lnTo>
                    <a:pt x="357951" y="254842"/>
                  </a:lnTo>
                  <a:close/>
                </a:path>
                <a:path w="874395" h="729614">
                  <a:moveTo>
                    <a:pt x="477456" y="628775"/>
                  </a:moveTo>
                  <a:lnTo>
                    <a:pt x="448368" y="628775"/>
                  </a:lnTo>
                  <a:lnTo>
                    <a:pt x="460983" y="613172"/>
                  </a:lnTo>
                  <a:lnTo>
                    <a:pt x="466119" y="608099"/>
                  </a:lnTo>
                  <a:lnTo>
                    <a:pt x="472158" y="604345"/>
                  </a:lnTo>
                  <a:lnTo>
                    <a:pt x="478915" y="602017"/>
                  </a:lnTo>
                  <a:lnTo>
                    <a:pt x="486085" y="601217"/>
                  </a:lnTo>
                  <a:lnTo>
                    <a:pt x="776084" y="601217"/>
                  </a:lnTo>
                  <a:lnTo>
                    <a:pt x="776084" y="162655"/>
                  </a:lnTo>
                  <a:lnTo>
                    <a:pt x="798715" y="162655"/>
                  </a:lnTo>
                  <a:lnTo>
                    <a:pt x="798715" y="182943"/>
                  </a:lnTo>
                  <a:lnTo>
                    <a:pt x="869032" y="182943"/>
                  </a:lnTo>
                  <a:lnTo>
                    <a:pt x="874097" y="188008"/>
                  </a:lnTo>
                  <a:lnTo>
                    <a:pt x="874094" y="205567"/>
                  </a:lnTo>
                  <a:lnTo>
                    <a:pt x="798712" y="205567"/>
                  </a:lnTo>
                  <a:lnTo>
                    <a:pt x="798712" y="618783"/>
                  </a:lnTo>
                  <a:lnTo>
                    <a:pt x="793647" y="623848"/>
                  </a:lnTo>
                  <a:lnTo>
                    <a:pt x="483107" y="623848"/>
                  </a:lnTo>
                  <a:lnTo>
                    <a:pt x="480393" y="625143"/>
                  </a:lnTo>
                  <a:lnTo>
                    <a:pt x="477456" y="628775"/>
                  </a:lnTo>
                  <a:close/>
                </a:path>
                <a:path w="874395" h="729614">
                  <a:moveTo>
                    <a:pt x="440461" y="672075"/>
                  </a:moveTo>
                  <a:lnTo>
                    <a:pt x="433627" y="672075"/>
                  </a:lnTo>
                  <a:lnTo>
                    <a:pt x="430395" y="670531"/>
                  </a:lnTo>
                  <a:lnTo>
                    <a:pt x="393693" y="625143"/>
                  </a:lnTo>
                  <a:lnTo>
                    <a:pt x="390984" y="623848"/>
                  </a:lnTo>
                  <a:lnTo>
                    <a:pt x="80447" y="623848"/>
                  </a:lnTo>
                  <a:lnTo>
                    <a:pt x="75381" y="618783"/>
                  </a:lnTo>
                  <a:lnTo>
                    <a:pt x="75381" y="205567"/>
                  </a:lnTo>
                  <a:lnTo>
                    <a:pt x="98008" y="205567"/>
                  </a:lnTo>
                  <a:lnTo>
                    <a:pt x="98008" y="601217"/>
                  </a:lnTo>
                  <a:lnTo>
                    <a:pt x="388077" y="601217"/>
                  </a:lnTo>
                  <a:lnTo>
                    <a:pt x="425732" y="628775"/>
                  </a:lnTo>
                  <a:lnTo>
                    <a:pt x="477456" y="628775"/>
                  </a:lnTo>
                  <a:lnTo>
                    <a:pt x="443694" y="670531"/>
                  </a:lnTo>
                  <a:lnTo>
                    <a:pt x="440461" y="672075"/>
                  </a:lnTo>
                  <a:close/>
                </a:path>
                <a:path w="874395" h="729614">
                  <a:moveTo>
                    <a:pt x="485044" y="706482"/>
                  </a:moveTo>
                  <a:lnTo>
                    <a:pt x="437047" y="706482"/>
                  </a:lnTo>
                  <a:lnTo>
                    <a:pt x="445915" y="705493"/>
                  </a:lnTo>
                  <a:lnTo>
                    <a:pt x="454230" y="702604"/>
                  </a:lnTo>
                  <a:lnTo>
                    <a:pt x="461672" y="697971"/>
                  </a:lnTo>
                  <a:lnTo>
                    <a:pt x="473863" y="685915"/>
                  </a:lnTo>
                  <a:lnTo>
                    <a:pt x="480734" y="681638"/>
                  </a:lnTo>
                  <a:lnTo>
                    <a:pt x="488380" y="678984"/>
                  </a:lnTo>
                  <a:lnTo>
                    <a:pt x="496552" y="678073"/>
                  </a:lnTo>
                  <a:lnTo>
                    <a:pt x="851471" y="678073"/>
                  </a:lnTo>
                  <a:lnTo>
                    <a:pt x="851471" y="205567"/>
                  </a:lnTo>
                  <a:lnTo>
                    <a:pt x="874094" y="205567"/>
                  </a:lnTo>
                  <a:lnTo>
                    <a:pt x="874094" y="695634"/>
                  </a:lnTo>
                  <a:lnTo>
                    <a:pt x="869029" y="700699"/>
                  </a:lnTo>
                  <a:lnTo>
                    <a:pt x="492281" y="700699"/>
                  </a:lnTo>
                  <a:lnTo>
                    <a:pt x="488293" y="702604"/>
                  </a:lnTo>
                  <a:lnTo>
                    <a:pt x="485609" y="705923"/>
                  </a:lnTo>
                  <a:lnTo>
                    <a:pt x="485044" y="706482"/>
                  </a:lnTo>
                  <a:close/>
                </a:path>
                <a:path w="874395" h="729614">
                  <a:moveTo>
                    <a:pt x="416590" y="228929"/>
                  </a:moveTo>
                  <a:lnTo>
                    <a:pt x="359771" y="228929"/>
                  </a:lnTo>
                  <a:lnTo>
                    <a:pt x="384759" y="217053"/>
                  </a:lnTo>
                  <a:lnTo>
                    <a:pt x="387918" y="217053"/>
                  </a:lnTo>
                  <a:lnTo>
                    <a:pt x="416590" y="228929"/>
                  </a:lnTo>
                  <a:close/>
                </a:path>
                <a:path w="874395" h="729614">
                  <a:moveTo>
                    <a:pt x="469243" y="257551"/>
                  </a:moveTo>
                  <a:lnTo>
                    <a:pt x="445229" y="257551"/>
                  </a:lnTo>
                  <a:lnTo>
                    <a:pt x="454431" y="231669"/>
                  </a:lnTo>
                  <a:lnTo>
                    <a:pt x="456731" y="229249"/>
                  </a:lnTo>
                  <a:lnTo>
                    <a:pt x="486178" y="217053"/>
                  </a:lnTo>
                  <a:lnTo>
                    <a:pt x="489337" y="217053"/>
                  </a:lnTo>
                  <a:lnTo>
                    <a:pt x="514326" y="228929"/>
                  </a:lnTo>
                  <a:lnTo>
                    <a:pt x="546321" y="228929"/>
                  </a:lnTo>
                  <a:lnTo>
                    <a:pt x="534153" y="241097"/>
                  </a:lnTo>
                  <a:lnTo>
                    <a:pt x="487250" y="241097"/>
                  </a:lnTo>
                  <a:lnTo>
                    <a:pt x="473011" y="246995"/>
                  </a:lnTo>
                  <a:lnTo>
                    <a:pt x="469243" y="257551"/>
                  </a:lnTo>
                  <a:close/>
                </a:path>
                <a:path w="874395" h="729614">
                  <a:moveTo>
                    <a:pt x="458010" y="280170"/>
                  </a:moveTo>
                  <a:lnTo>
                    <a:pt x="416094" y="280170"/>
                  </a:lnTo>
                  <a:lnTo>
                    <a:pt x="411827" y="277155"/>
                  </a:lnTo>
                  <a:lnTo>
                    <a:pt x="401099" y="246995"/>
                  </a:lnTo>
                  <a:lnTo>
                    <a:pt x="386860" y="241097"/>
                  </a:lnTo>
                  <a:lnTo>
                    <a:pt x="423017" y="241097"/>
                  </a:lnTo>
                  <a:lnTo>
                    <a:pt x="428867" y="257551"/>
                  </a:lnTo>
                  <a:lnTo>
                    <a:pt x="469243" y="257551"/>
                  </a:lnTo>
                  <a:lnTo>
                    <a:pt x="462274" y="277155"/>
                  </a:lnTo>
                  <a:lnTo>
                    <a:pt x="458010" y="280170"/>
                  </a:lnTo>
                  <a:close/>
                </a:path>
                <a:path w="874395" h="729614">
                  <a:moveTo>
                    <a:pt x="516185" y="254842"/>
                  </a:moveTo>
                  <a:lnTo>
                    <a:pt x="514254" y="253952"/>
                  </a:lnTo>
                  <a:lnTo>
                    <a:pt x="487215" y="241097"/>
                  </a:lnTo>
                  <a:lnTo>
                    <a:pt x="534153" y="241097"/>
                  </a:lnTo>
                  <a:lnTo>
                    <a:pt x="521298" y="253952"/>
                  </a:lnTo>
                  <a:lnTo>
                    <a:pt x="516185" y="254842"/>
                  </a:lnTo>
                  <a:close/>
                </a:path>
                <a:path w="874395" h="729614">
                  <a:moveTo>
                    <a:pt x="448361" y="628775"/>
                  </a:moveTo>
                  <a:lnTo>
                    <a:pt x="425732" y="628775"/>
                  </a:lnTo>
                  <a:lnTo>
                    <a:pt x="425732" y="280170"/>
                  </a:lnTo>
                  <a:lnTo>
                    <a:pt x="448361" y="280170"/>
                  </a:lnTo>
                  <a:lnTo>
                    <a:pt x="448361" y="62877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11066" y="2318958"/>
              <a:ext cx="120403" cy="12040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862671" y="2471080"/>
              <a:ext cx="246165" cy="7261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62671" y="2583825"/>
              <a:ext cx="246165" cy="7261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862671" y="2696570"/>
              <a:ext cx="246165" cy="7261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218982" y="2471078"/>
              <a:ext cx="246170" cy="7261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18984" y="2583825"/>
              <a:ext cx="246170" cy="7261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18982" y="2696570"/>
              <a:ext cx="246172" cy="72616"/>
            </a:xfrm>
            <a:prstGeom prst="rect">
              <a:avLst/>
            </a:prstGeom>
          </p:spPr>
        </p:pic>
      </p:grpSp>
      <p:sp>
        <p:nvSpPr>
          <p:cNvPr id="22" name="object 22"/>
          <p:cNvSpPr/>
          <p:nvPr/>
        </p:nvSpPr>
        <p:spPr>
          <a:xfrm>
            <a:off x="8374456" y="4079137"/>
            <a:ext cx="1028065" cy="904875"/>
          </a:xfrm>
          <a:custGeom>
            <a:avLst/>
            <a:gdLst/>
            <a:ahLst/>
            <a:cxnLst/>
            <a:rect l="l" t="t" r="r" b="b"/>
            <a:pathLst>
              <a:path w="1028065" h="904875">
                <a:moveTo>
                  <a:pt x="1005471" y="296011"/>
                </a:moveTo>
                <a:lnTo>
                  <a:pt x="997915" y="249364"/>
                </a:lnTo>
                <a:lnTo>
                  <a:pt x="976896" y="208876"/>
                </a:lnTo>
                <a:lnTo>
                  <a:pt x="970800" y="202806"/>
                </a:lnTo>
                <a:lnTo>
                  <a:pt x="970800" y="296011"/>
                </a:lnTo>
                <a:lnTo>
                  <a:pt x="970800" y="345630"/>
                </a:lnTo>
                <a:lnTo>
                  <a:pt x="840994" y="345630"/>
                </a:lnTo>
                <a:lnTo>
                  <a:pt x="825817" y="308025"/>
                </a:lnTo>
                <a:lnTo>
                  <a:pt x="814781" y="291122"/>
                </a:lnTo>
                <a:lnTo>
                  <a:pt x="814781" y="404139"/>
                </a:lnTo>
                <a:lnTo>
                  <a:pt x="814781" y="456145"/>
                </a:lnTo>
                <a:lnTo>
                  <a:pt x="468058" y="456145"/>
                </a:lnTo>
                <a:lnTo>
                  <a:pt x="468058" y="404139"/>
                </a:lnTo>
                <a:lnTo>
                  <a:pt x="474268" y="358114"/>
                </a:lnTo>
                <a:lnTo>
                  <a:pt x="479450" y="345846"/>
                </a:lnTo>
                <a:lnTo>
                  <a:pt x="479552" y="345630"/>
                </a:lnTo>
                <a:lnTo>
                  <a:pt x="491769" y="316725"/>
                </a:lnTo>
                <a:lnTo>
                  <a:pt x="518909" y="281622"/>
                </a:lnTo>
                <a:lnTo>
                  <a:pt x="553999" y="254495"/>
                </a:lnTo>
                <a:lnTo>
                  <a:pt x="595401" y="236994"/>
                </a:lnTo>
                <a:lnTo>
                  <a:pt x="641426" y="230784"/>
                </a:lnTo>
                <a:lnTo>
                  <a:pt x="687438" y="236994"/>
                </a:lnTo>
                <a:lnTo>
                  <a:pt x="728840" y="254495"/>
                </a:lnTo>
                <a:lnTo>
                  <a:pt x="763930" y="281622"/>
                </a:lnTo>
                <a:lnTo>
                  <a:pt x="791070" y="316725"/>
                </a:lnTo>
                <a:lnTo>
                  <a:pt x="808570" y="358114"/>
                </a:lnTo>
                <a:lnTo>
                  <a:pt x="814781" y="404139"/>
                </a:lnTo>
                <a:lnTo>
                  <a:pt x="814781" y="291122"/>
                </a:lnTo>
                <a:lnTo>
                  <a:pt x="803910" y="274447"/>
                </a:lnTo>
                <a:lnTo>
                  <a:pt x="776122" y="245745"/>
                </a:lnTo>
                <a:lnTo>
                  <a:pt x="754735" y="230784"/>
                </a:lnTo>
                <a:lnTo>
                  <a:pt x="743267" y="222770"/>
                </a:lnTo>
                <a:lnTo>
                  <a:pt x="758850" y="208026"/>
                </a:lnTo>
                <a:lnTo>
                  <a:pt x="760945" y="206057"/>
                </a:lnTo>
                <a:lnTo>
                  <a:pt x="781621" y="193598"/>
                </a:lnTo>
                <a:lnTo>
                  <a:pt x="804583" y="185801"/>
                </a:lnTo>
                <a:lnTo>
                  <a:pt x="829081" y="183108"/>
                </a:lnTo>
                <a:lnTo>
                  <a:pt x="858113" y="183108"/>
                </a:lnTo>
                <a:lnTo>
                  <a:pt x="901877" y="192074"/>
                </a:lnTo>
                <a:lnTo>
                  <a:pt x="937780" y="216319"/>
                </a:lnTo>
                <a:lnTo>
                  <a:pt x="961936" y="252158"/>
                </a:lnTo>
                <a:lnTo>
                  <a:pt x="970800" y="296011"/>
                </a:lnTo>
                <a:lnTo>
                  <a:pt x="970800" y="202806"/>
                </a:lnTo>
                <a:lnTo>
                  <a:pt x="951039" y="183108"/>
                </a:lnTo>
                <a:lnTo>
                  <a:pt x="944867" y="176949"/>
                </a:lnTo>
                <a:lnTo>
                  <a:pt x="904278" y="156019"/>
                </a:lnTo>
                <a:lnTo>
                  <a:pt x="910336" y="148653"/>
                </a:lnTo>
                <a:lnTo>
                  <a:pt x="915352" y="142557"/>
                </a:lnTo>
                <a:lnTo>
                  <a:pt x="923671" y="127088"/>
                </a:lnTo>
                <a:lnTo>
                  <a:pt x="928890" y="110007"/>
                </a:lnTo>
                <a:lnTo>
                  <a:pt x="930706" y="91668"/>
                </a:lnTo>
                <a:lnTo>
                  <a:pt x="923493" y="56045"/>
                </a:lnTo>
                <a:lnTo>
                  <a:pt x="909066" y="34671"/>
                </a:lnTo>
                <a:lnTo>
                  <a:pt x="903808" y="26898"/>
                </a:lnTo>
                <a:lnTo>
                  <a:pt x="896035" y="21653"/>
                </a:lnTo>
                <a:lnTo>
                  <a:pt x="896035" y="91668"/>
                </a:lnTo>
                <a:lnTo>
                  <a:pt x="891552" y="113830"/>
                </a:lnTo>
                <a:lnTo>
                  <a:pt x="879322" y="131940"/>
                </a:lnTo>
                <a:lnTo>
                  <a:pt x="861212" y="144170"/>
                </a:lnTo>
                <a:lnTo>
                  <a:pt x="839050" y="148653"/>
                </a:lnTo>
                <a:lnTo>
                  <a:pt x="816889" y="144170"/>
                </a:lnTo>
                <a:lnTo>
                  <a:pt x="798766" y="131940"/>
                </a:lnTo>
                <a:lnTo>
                  <a:pt x="788263" y="116370"/>
                </a:lnTo>
                <a:lnTo>
                  <a:pt x="786549" y="113830"/>
                </a:lnTo>
                <a:lnTo>
                  <a:pt x="782053" y="91668"/>
                </a:lnTo>
                <a:lnTo>
                  <a:pt x="782802" y="87985"/>
                </a:lnTo>
                <a:lnTo>
                  <a:pt x="786549" y="69507"/>
                </a:lnTo>
                <a:lnTo>
                  <a:pt x="798766" y="51384"/>
                </a:lnTo>
                <a:lnTo>
                  <a:pt x="816889" y="39154"/>
                </a:lnTo>
                <a:lnTo>
                  <a:pt x="839050" y="34671"/>
                </a:lnTo>
                <a:lnTo>
                  <a:pt x="861212" y="39154"/>
                </a:lnTo>
                <a:lnTo>
                  <a:pt x="879322" y="51384"/>
                </a:lnTo>
                <a:lnTo>
                  <a:pt x="891552" y="69507"/>
                </a:lnTo>
                <a:lnTo>
                  <a:pt x="896035" y="91668"/>
                </a:lnTo>
                <a:lnTo>
                  <a:pt x="896035" y="21653"/>
                </a:lnTo>
                <a:lnTo>
                  <a:pt x="874674" y="7226"/>
                </a:lnTo>
                <a:lnTo>
                  <a:pt x="839050" y="0"/>
                </a:lnTo>
                <a:lnTo>
                  <a:pt x="804151" y="6896"/>
                </a:lnTo>
                <a:lnTo>
                  <a:pt x="776427" y="25057"/>
                </a:lnTo>
                <a:lnTo>
                  <a:pt x="776427" y="158407"/>
                </a:lnTo>
                <a:lnTo>
                  <a:pt x="757694" y="167170"/>
                </a:lnTo>
                <a:lnTo>
                  <a:pt x="740371" y="178422"/>
                </a:lnTo>
                <a:lnTo>
                  <a:pt x="724712" y="192074"/>
                </a:lnTo>
                <a:lnTo>
                  <a:pt x="710984" y="208026"/>
                </a:lnTo>
                <a:lnTo>
                  <a:pt x="709460" y="207378"/>
                </a:lnTo>
                <a:lnTo>
                  <a:pt x="706424" y="206514"/>
                </a:lnTo>
                <a:lnTo>
                  <a:pt x="716813" y="196329"/>
                </a:lnTo>
                <a:lnTo>
                  <a:pt x="724585" y="188709"/>
                </a:lnTo>
                <a:lnTo>
                  <a:pt x="737958" y="168211"/>
                </a:lnTo>
                <a:lnTo>
                  <a:pt x="738606" y="167170"/>
                </a:lnTo>
                <a:lnTo>
                  <a:pt x="747572" y="142951"/>
                </a:lnTo>
                <a:lnTo>
                  <a:pt x="747610" y="142557"/>
                </a:lnTo>
                <a:lnTo>
                  <a:pt x="750849" y="116370"/>
                </a:lnTo>
                <a:lnTo>
                  <a:pt x="755065" y="128206"/>
                </a:lnTo>
                <a:lnTo>
                  <a:pt x="760793" y="139255"/>
                </a:lnTo>
                <a:lnTo>
                  <a:pt x="767943" y="149364"/>
                </a:lnTo>
                <a:lnTo>
                  <a:pt x="776427" y="158407"/>
                </a:lnTo>
                <a:lnTo>
                  <a:pt x="776427" y="25057"/>
                </a:lnTo>
                <a:lnTo>
                  <a:pt x="775423" y="25704"/>
                </a:lnTo>
                <a:lnTo>
                  <a:pt x="755586" y="53670"/>
                </a:lnTo>
                <a:lnTo>
                  <a:pt x="747382" y="87985"/>
                </a:lnTo>
                <a:lnTo>
                  <a:pt x="732409" y="52933"/>
                </a:lnTo>
                <a:lnTo>
                  <a:pt x="716394" y="35191"/>
                </a:lnTo>
                <a:lnTo>
                  <a:pt x="716394" y="115506"/>
                </a:lnTo>
                <a:lnTo>
                  <a:pt x="710069" y="146875"/>
                </a:lnTo>
                <a:lnTo>
                  <a:pt x="667080" y="189941"/>
                </a:lnTo>
                <a:lnTo>
                  <a:pt x="635571" y="196329"/>
                </a:lnTo>
                <a:lnTo>
                  <a:pt x="604113" y="189941"/>
                </a:lnTo>
                <a:lnTo>
                  <a:pt x="594321" y="183324"/>
                </a:lnTo>
                <a:lnTo>
                  <a:pt x="579894" y="173570"/>
                </a:lnTo>
                <a:lnTo>
                  <a:pt x="578408" y="172580"/>
                </a:lnTo>
                <a:lnTo>
                  <a:pt x="561098" y="146875"/>
                </a:lnTo>
                <a:lnTo>
                  <a:pt x="556450" y="123952"/>
                </a:lnTo>
                <a:lnTo>
                  <a:pt x="554736" y="115506"/>
                </a:lnTo>
                <a:lnTo>
                  <a:pt x="570953" y="69507"/>
                </a:lnTo>
                <a:lnTo>
                  <a:pt x="604253" y="41021"/>
                </a:lnTo>
                <a:lnTo>
                  <a:pt x="635571" y="34671"/>
                </a:lnTo>
                <a:lnTo>
                  <a:pt x="666940" y="41021"/>
                </a:lnTo>
                <a:lnTo>
                  <a:pt x="692645" y="58343"/>
                </a:lnTo>
                <a:lnTo>
                  <a:pt x="710018" y="84035"/>
                </a:lnTo>
                <a:lnTo>
                  <a:pt x="716394" y="115506"/>
                </a:lnTo>
                <a:lnTo>
                  <a:pt x="716394" y="35191"/>
                </a:lnTo>
                <a:lnTo>
                  <a:pt x="715924" y="34671"/>
                </a:lnTo>
                <a:lnTo>
                  <a:pt x="707237" y="25057"/>
                </a:lnTo>
                <a:lnTo>
                  <a:pt x="674192" y="6642"/>
                </a:lnTo>
                <a:lnTo>
                  <a:pt x="635571" y="0"/>
                </a:lnTo>
                <a:lnTo>
                  <a:pt x="598843" y="5981"/>
                </a:lnTo>
                <a:lnTo>
                  <a:pt x="566978" y="22618"/>
                </a:lnTo>
                <a:lnTo>
                  <a:pt x="541959" y="47993"/>
                </a:lnTo>
                <a:lnTo>
                  <a:pt x="539572" y="52730"/>
                </a:lnTo>
                <a:lnTo>
                  <a:pt x="539572" y="222986"/>
                </a:lnTo>
                <a:lnTo>
                  <a:pt x="506717" y="245960"/>
                </a:lnTo>
                <a:lnTo>
                  <a:pt x="478929" y="274662"/>
                </a:lnTo>
                <a:lnTo>
                  <a:pt x="457022" y="308241"/>
                </a:lnTo>
                <a:lnTo>
                  <a:pt x="441845" y="345846"/>
                </a:lnTo>
                <a:lnTo>
                  <a:pt x="312039" y="345846"/>
                </a:lnTo>
                <a:lnTo>
                  <a:pt x="312077" y="296011"/>
                </a:lnTo>
                <a:lnTo>
                  <a:pt x="320446" y="254495"/>
                </a:lnTo>
                <a:lnTo>
                  <a:pt x="345135" y="216319"/>
                </a:lnTo>
                <a:lnTo>
                  <a:pt x="381038" y="192074"/>
                </a:lnTo>
                <a:lnTo>
                  <a:pt x="381431" y="192074"/>
                </a:lnTo>
                <a:lnTo>
                  <a:pt x="424726" y="183324"/>
                </a:lnTo>
                <a:lnTo>
                  <a:pt x="453758" y="183324"/>
                </a:lnTo>
                <a:lnTo>
                  <a:pt x="478231" y="185991"/>
                </a:lnTo>
                <a:lnTo>
                  <a:pt x="501129" y="193725"/>
                </a:lnTo>
                <a:lnTo>
                  <a:pt x="521601" y="206057"/>
                </a:lnTo>
                <a:lnTo>
                  <a:pt x="522160" y="206514"/>
                </a:lnTo>
                <a:lnTo>
                  <a:pt x="539572" y="222986"/>
                </a:lnTo>
                <a:lnTo>
                  <a:pt x="539572" y="52730"/>
                </a:lnTo>
                <a:lnTo>
                  <a:pt x="535889" y="60020"/>
                </a:lnTo>
                <a:lnTo>
                  <a:pt x="535889" y="173570"/>
                </a:lnTo>
                <a:lnTo>
                  <a:pt x="527405" y="168211"/>
                </a:lnTo>
                <a:lnTo>
                  <a:pt x="518553" y="163499"/>
                </a:lnTo>
                <a:lnTo>
                  <a:pt x="509371" y="159435"/>
                </a:lnTo>
                <a:lnTo>
                  <a:pt x="499910" y="156019"/>
                </a:lnTo>
                <a:lnTo>
                  <a:pt x="506247" y="148882"/>
                </a:lnTo>
                <a:lnTo>
                  <a:pt x="506399" y="148653"/>
                </a:lnTo>
                <a:lnTo>
                  <a:pt x="511835" y="141122"/>
                </a:lnTo>
                <a:lnTo>
                  <a:pt x="516610" y="132803"/>
                </a:lnTo>
                <a:lnTo>
                  <a:pt x="520496" y="123952"/>
                </a:lnTo>
                <a:lnTo>
                  <a:pt x="522236" y="137223"/>
                </a:lnTo>
                <a:lnTo>
                  <a:pt x="525437" y="149987"/>
                </a:lnTo>
                <a:lnTo>
                  <a:pt x="530009" y="162140"/>
                </a:lnTo>
                <a:lnTo>
                  <a:pt x="535889" y="173570"/>
                </a:lnTo>
                <a:lnTo>
                  <a:pt x="535889" y="60020"/>
                </a:lnTo>
                <a:lnTo>
                  <a:pt x="525703" y="80175"/>
                </a:lnTo>
                <a:lnTo>
                  <a:pt x="515696" y="48641"/>
                </a:lnTo>
                <a:lnTo>
                  <a:pt x="504698" y="34671"/>
                </a:lnTo>
                <a:lnTo>
                  <a:pt x="495668" y="23190"/>
                </a:lnTo>
                <a:lnTo>
                  <a:pt x="491680" y="20751"/>
                </a:lnTo>
                <a:lnTo>
                  <a:pt x="491680" y="91668"/>
                </a:lnTo>
                <a:lnTo>
                  <a:pt x="487197" y="113830"/>
                </a:lnTo>
                <a:lnTo>
                  <a:pt x="474967" y="131940"/>
                </a:lnTo>
                <a:lnTo>
                  <a:pt x="456857" y="144170"/>
                </a:lnTo>
                <a:lnTo>
                  <a:pt x="434695" y="148653"/>
                </a:lnTo>
                <a:lnTo>
                  <a:pt x="412534" y="144170"/>
                </a:lnTo>
                <a:lnTo>
                  <a:pt x="394411" y="131940"/>
                </a:lnTo>
                <a:lnTo>
                  <a:pt x="382181" y="113830"/>
                </a:lnTo>
                <a:lnTo>
                  <a:pt x="377698" y="91668"/>
                </a:lnTo>
                <a:lnTo>
                  <a:pt x="382181" y="69507"/>
                </a:lnTo>
                <a:lnTo>
                  <a:pt x="412534" y="39154"/>
                </a:lnTo>
                <a:lnTo>
                  <a:pt x="456857" y="39154"/>
                </a:lnTo>
                <a:lnTo>
                  <a:pt x="487197" y="69507"/>
                </a:lnTo>
                <a:lnTo>
                  <a:pt x="491680" y="91668"/>
                </a:lnTo>
                <a:lnTo>
                  <a:pt x="491680" y="20751"/>
                </a:lnTo>
                <a:lnTo>
                  <a:pt x="467956" y="6184"/>
                </a:lnTo>
                <a:lnTo>
                  <a:pt x="434911" y="0"/>
                </a:lnTo>
                <a:lnTo>
                  <a:pt x="399288" y="7226"/>
                </a:lnTo>
                <a:lnTo>
                  <a:pt x="370141" y="26898"/>
                </a:lnTo>
                <a:lnTo>
                  <a:pt x="350469" y="56045"/>
                </a:lnTo>
                <a:lnTo>
                  <a:pt x="343242" y="91668"/>
                </a:lnTo>
                <a:lnTo>
                  <a:pt x="345249" y="110807"/>
                </a:lnTo>
                <a:lnTo>
                  <a:pt x="351015" y="128612"/>
                </a:lnTo>
                <a:lnTo>
                  <a:pt x="360159" y="144627"/>
                </a:lnTo>
                <a:lnTo>
                  <a:pt x="372275" y="158407"/>
                </a:lnTo>
                <a:lnTo>
                  <a:pt x="334048" y="180060"/>
                </a:lnTo>
                <a:lnTo>
                  <a:pt x="304025" y="211683"/>
                </a:lnTo>
                <a:lnTo>
                  <a:pt x="284391" y="251079"/>
                </a:lnTo>
                <a:lnTo>
                  <a:pt x="277368" y="296011"/>
                </a:lnTo>
                <a:lnTo>
                  <a:pt x="277368" y="372503"/>
                </a:lnTo>
                <a:lnTo>
                  <a:pt x="285165" y="380301"/>
                </a:lnTo>
                <a:lnTo>
                  <a:pt x="434695" y="380301"/>
                </a:lnTo>
                <a:lnTo>
                  <a:pt x="433819" y="388112"/>
                </a:lnTo>
                <a:lnTo>
                  <a:pt x="433387" y="396125"/>
                </a:lnTo>
                <a:lnTo>
                  <a:pt x="433387" y="483019"/>
                </a:lnTo>
                <a:lnTo>
                  <a:pt x="441185" y="490816"/>
                </a:lnTo>
                <a:lnTo>
                  <a:pt x="841654" y="490816"/>
                </a:lnTo>
                <a:lnTo>
                  <a:pt x="849452" y="483019"/>
                </a:lnTo>
                <a:lnTo>
                  <a:pt x="849452" y="456145"/>
                </a:lnTo>
                <a:lnTo>
                  <a:pt x="849452" y="396125"/>
                </a:lnTo>
                <a:lnTo>
                  <a:pt x="849020" y="388112"/>
                </a:lnTo>
                <a:lnTo>
                  <a:pt x="848144" y="380301"/>
                </a:lnTo>
                <a:lnTo>
                  <a:pt x="997673" y="380301"/>
                </a:lnTo>
                <a:lnTo>
                  <a:pt x="1005471" y="372503"/>
                </a:lnTo>
                <a:lnTo>
                  <a:pt x="1005471" y="345630"/>
                </a:lnTo>
                <a:lnTo>
                  <a:pt x="1005471" y="296011"/>
                </a:lnTo>
                <a:close/>
              </a:path>
              <a:path w="1028065" h="904875">
                <a:moveTo>
                  <a:pt x="1027645" y="579666"/>
                </a:moveTo>
                <a:lnTo>
                  <a:pt x="1022921" y="555815"/>
                </a:lnTo>
                <a:lnTo>
                  <a:pt x="1018425" y="548462"/>
                </a:lnTo>
                <a:lnTo>
                  <a:pt x="1009802" y="534377"/>
                </a:lnTo>
                <a:lnTo>
                  <a:pt x="993597" y="522008"/>
                </a:lnTo>
                <a:lnTo>
                  <a:pt x="993597" y="581406"/>
                </a:lnTo>
                <a:lnTo>
                  <a:pt x="992289" y="592848"/>
                </a:lnTo>
                <a:lnTo>
                  <a:pt x="986840" y="604151"/>
                </a:lnTo>
                <a:lnTo>
                  <a:pt x="689521" y="846861"/>
                </a:lnTo>
                <a:lnTo>
                  <a:pt x="642112" y="861580"/>
                </a:lnTo>
                <a:lnTo>
                  <a:pt x="599884" y="868654"/>
                </a:lnTo>
                <a:lnTo>
                  <a:pt x="556996" y="868591"/>
                </a:lnTo>
                <a:lnTo>
                  <a:pt x="513613" y="860907"/>
                </a:lnTo>
                <a:lnTo>
                  <a:pt x="465899" y="845769"/>
                </a:lnTo>
                <a:lnTo>
                  <a:pt x="465683" y="845769"/>
                </a:lnTo>
                <a:lnTo>
                  <a:pt x="465455" y="845553"/>
                </a:lnTo>
                <a:lnTo>
                  <a:pt x="465023" y="845553"/>
                </a:lnTo>
                <a:lnTo>
                  <a:pt x="363524" y="813269"/>
                </a:lnTo>
                <a:lnTo>
                  <a:pt x="256565" y="779246"/>
                </a:lnTo>
                <a:lnTo>
                  <a:pt x="253098" y="778383"/>
                </a:lnTo>
                <a:lnTo>
                  <a:pt x="178549" y="778383"/>
                </a:lnTo>
                <a:lnTo>
                  <a:pt x="178549" y="581190"/>
                </a:lnTo>
                <a:lnTo>
                  <a:pt x="250710" y="581190"/>
                </a:lnTo>
                <a:lnTo>
                  <a:pt x="250710" y="581406"/>
                </a:lnTo>
                <a:lnTo>
                  <a:pt x="253098" y="581406"/>
                </a:lnTo>
                <a:lnTo>
                  <a:pt x="254292" y="581190"/>
                </a:lnTo>
                <a:lnTo>
                  <a:pt x="255485" y="580974"/>
                </a:lnTo>
                <a:lnTo>
                  <a:pt x="257644" y="579882"/>
                </a:lnTo>
                <a:lnTo>
                  <a:pt x="290156" y="565365"/>
                </a:lnTo>
                <a:lnTo>
                  <a:pt x="341185" y="550202"/>
                </a:lnTo>
                <a:lnTo>
                  <a:pt x="393331" y="548767"/>
                </a:lnTo>
                <a:lnTo>
                  <a:pt x="444373" y="560768"/>
                </a:lnTo>
                <a:lnTo>
                  <a:pt x="492112" y="585952"/>
                </a:lnTo>
                <a:lnTo>
                  <a:pt x="502437" y="597979"/>
                </a:lnTo>
                <a:lnTo>
                  <a:pt x="514870" y="606894"/>
                </a:lnTo>
                <a:lnTo>
                  <a:pt x="528929" y="612432"/>
                </a:lnTo>
                <a:lnTo>
                  <a:pt x="544118" y="614337"/>
                </a:lnTo>
                <a:lnTo>
                  <a:pt x="711200" y="614337"/>
                </a:lnTo>
                <a:lnTo>
                  <a:pt x="722249" y="616851"/>
                </a:lnTo>
                <a:lnTo>
                  <a:pt x="731380" y="623658"/>
                </a:lnTo>
                <a:lnTo>
                  <a:pt x="737616" y="633717"/>
                </a:lnTo>
                <a:lnTo>
                  <a:pt x="740016" y="645972"/>
                </a:lnTo>
                <a:lnTo>
                  <a:pt x="739508" y="653135"/>
                </a:lnTo>
                <a:lnTo>
                  <a:pt x="710107" y="679132"/>
                </a:lnTo>
                <a:lnTo>
                  <a:pt x="509663" y="679132"/>
                </a:lnTo>
                <a:lnTo>
                  <a:pt x="501865" y="686930"/>
                </a:lnTo>
                <a:lnTo>
                  <a:pt x="501865" y="706005"/>
                </a:lnTo>
                <a:lnTo>
                  <a:pt x="509663" y="713803"/>
                </a:lnTo>
                <a:lnTo>
                  <a:pt x="718134" y="713803"/>
                </a:lnTo>
                <a:lnTo>
                  <a:pt x="723328" y="713155"/>
                </a:lnTo>
                <a:lnTo>
                  <a:pt x="728319" y="711860"/>
                </a:lnTo>
                <a:lnTo>
                  <a:pt x="744308" y="707885"/>
                </a:lnTo>
                <a:lnTo>
                  <a:pt x="788339" y="684110"/>
                </a:lnTo>
                <a:lnTo>
                  <a:pt x="830376" y="650100"/>
                </a:lnTo>
                <a:lnTo>
                  <a:pt x="947394" y="555396"/>
                </a:lnTo>
                <a:lnTo>
                  <a:pt x="947826" y="554964"/>
                </a:lnTo>
                <a:lnTo>
                  <a:pt x="956906" y="549706"/>
                </a:lnTo>
                <a:lnTo>
                  <a:pt x="991158" y="568134"/>
                </a:lnTo>
                <a:lnTo>
                  <a:pt x="993597" y="581406"/>
                </a:lnTo>
                <a:lnTo>
                  <a:pt x="993597" y="522008"/>
                </a:lnTo>
                <a:lnTo>
                  <a:pt x="990536" y="519658"/>
                </a:lnTo>
                <a:lnTo>
                  <a:pt x="968387" y="513651"/>
                </a:lnTo>
                <a:lnTo>
                  <a:pt x="945718" y="516547"/>
                </a:lnTo>
                <a:lnTo>
                  <a:pt x="924864" y="528523"/>
                </a:lnTo>
                <a:lnTo>
                  <a:pt x="774471" y="650100"/>
                </a:lnTo>
                <a:lnTo>
                  <a:pt x="774471" y="645541"/>
                </a:lnTo>
                <a:lnTo>
                  <a:pt x="769124" y="619988"/>
                </a:lnTo>
                <a:lnTo>
                  <a:pt x="755408" y="599033"/>
                </a:lnTo>
                <a:lnTo>
                  <a:pt x="735342" y="584873"/>
                </a:lnTo>
                <a:lnTo>
                  <a:pt x="710984" y="579666"/>
                </a:lnTo>
                <a:lnTo>
                  <a:pt x="543902" y="579666"/>
                </a:lnTo>
                <a:lnTo>
                  <a:pt x="536879" y="578637"/>
                </a:lnTo>
                <a:lnTo>
                  <a:pt x="530313" y="575691"/>
                </a:lnTo>
                <a:lnTo>
                  <a:pt x="524459" y="570979"/>
                </a:lnTo>
                <a:lnTo>
                  <a:pt x="519633" y="564718"/>
                </a:lnTo>
                <a:lnTo>
                  <a:pt x="518337" y="562762"/>
                </a:lnTo>
                <a:lnTo>
                  <a:pt x="516813" y="561035"/>
                </a:lnTo>
                <a:lnTo>
                  <a:pt x="514870" y="559511"/>
                </a:lnTo>
                <a:lnTo>
                  <a:pt x="496316" y="548767"/>
                </a:lnTo>
                <a:lnTo>
                  <a:pt x="492429" y="546519"/>
                </a:lnTo>
                <a:lnTo>
                  <a:pt x="470357" y="533717"/>
                </a:lnTo>
                <a:lnTo>
                  <a:pt x="422783" y="518071"/>
                </a:lnTo>
                <a:lnTo>
                  <a:pt x="373557" y="512711"/>
                </a:lnTo>
                <a:lnTo>
                  <a:pt x="324116" y="517804"/>
                </a:lnTo>
                <a:lnTo>
                  <a:pt x="275856" y="533514"/>
                </a:lnTo>
                <a:lnTo>
                  <a:pt x="246811" y="546519"/>
                </a:lnTo>
                <a:lnTo>
                  <a:pt x="178549" y="546519"/>
                </a:lnTo>
                <a:lnTo>
                  <a:pt x="178549" y="537413"/>
                </a:lnTo>
                <a:lnTo>
                  <a:pt x="178549" y="510540"/>
                </a:lnTo>
                <a:lnTo>
                  <a:pt x="170967" y="502742"/>
                </a:lnTo>
                <a:lnTo>
                  <a:pt x="143878" y="502742"/>
                </a:lnTo>
                <a:lnTo>
                  <a:pt x="143878" y="537413"/>
                </a:lnTo>
                <a:lnTo>
                  <a:pt x="143878" y="823455"/>
                </a:lnTo>
                <a:lnTo>
                  <a:pt x="115493" y="823455"/>
                </a:lnTo>
                <a:lnTo>
                  <a:pt x="124993" y="815276"/>
                </a:lnTo>
                <a:lnTo>
                  <a:pt x="132321" y="805040"/>
                </a:lnTo>
                <a:lnTo>
                  <a:pt x="135343" y="797445"/>
                </a:lnTo>
                <a:lnTo>
                  <a:pt x="137020" y="793165"/>
                </a:lnTo>
                <a:lnTo>
                  <a:pt x="138684" y="780110"/>
                </a:lnTo>
                <a:lnTo>
                  <a:pt x="135153" y="762774"/>
                </a:lnTo>
                <a:lnTo>
                  <a:pt x="134581" y="759917"/>
                </a:lnTo>
                <a:lnTo>
                  <a:pt x="123405" y="743381"/>
                </a:lnTo>
                <a:lnTo>
                  <a:pt x="106870" y="732205"/>
                </a:lnTo>
                <a:lnTo>
                  <a:pt x="104013" y="731634"/>
                </a:lnTo>
                <a:lnTo>
                  <a:pt x="104013" y="770585"/>
                </a:lnTo>
                <a:lnTo>
                  <a:pt x="104013" y="789647"/>
                </a:lnTo>
                <a:lnTo>
                  <a:pt x="96202" y="797445"/>
                </a:lnTo>
                <a:lnTo>
                  <a:pt x="77139" y="797445"/>
                </a:lnTo>
                <a:lnTo>
                  <a:pt x="69342" y="789647"/>
                </a:lnTo>
                <a:lnTo>
                  <a:pt x="69342" y="770585"/>
                </a:lnTo>
                <a:lnTo>
                  <a:pt x="77139" y="762774"/>
                </a:lnTo>
                <a:lnTo>
                  <a:pt x="96202" y="762774"/>
                </a:lnTo>
                <a:lnTo>
                  <a:pt x="104013" y="770585"/>
                </a:lnTo>
                <a:lnTo>
                  <a:pt x="104013" y="731634"/>
                </a:lnTo>
                <a:lnTo>
                  <a:pt x="49949" y="743381"/>
                </a:lnTo>
                <a:lnTo>
                  <a:pt x="34671" y="780110"/>
                </a:lnTo>
                <a:lnTo>
                  <a:pt x="36334" y="793165"/>
                </a:lnTo>
                <a:lnTo>
                  <a:pt x="41059" y="805040"/>
                </a:lnTo>
                <a:lnTo>
                  <a:pt x="48374" y="815276"/>
                </a:lnTo>
                <a:lnTo>
                  <a:pt x="57848" y="823455"/>
                </a:lnTo>
                <a:lnTo>
                  <a:pt x="34671" y="823455"/>
                </a:lnTo>
                <a:lnTo>
                  <a:pt x="34671" y="780110"/>
                </a:lnTo>
                <a:lnTo>
                  <a:pt x="34671" y="537413"/>
                </a:lnTo>
                <a:lnTo>
                  <a:pt x="143878" y="537413"/>
                </a:lnTo>
                <a:lnTo>
                  <a:pt x="143878" y="502742"/>
                </a:lnTo>
                <a:lnTo>
                  <a:pt x="7797" y="502742"/>
                </a:lnTo>
                <a:lnTo>
                  <a:pt x="0" y="510540"/>
                </a:lnTo>
                <a:lnTo>
                  <a:pt x="0" y="850328"/>
                </a:lnTo>
                <a:lnTo>
                  <a:pt x="7797" y="858126"/>
                </a:lnTo>
                <a:lnTo>
                  <a:pt x="170751" y="858126"/>
                </a:lnTo>
                <a:lnTo>
                  <a:pt x="178549" y="850328"/>
                </a:lnTo>
                <a:lnTo>
                  <a:pt x="178549" y="823455"/>
                </a:lnTo>
                <a:lnTo>
                  <a:pt x="178549" y="813269"/>
                </a:lnTo>
                <a:lnTo>
                  <a:pt x="247891" y="813269"/>
                </a:lnTo>
                <a:lnTo>
                  <a:pt x="453542" y="878497"/>
                </a:lnTo>
                <a:lnTo>
                  <a:pt x="487210" y="889838"/>
                </a:lnTo>
                <a:lnTo>
                  <a:pt x="518375" y="897775"/>
                </a:lnTo>
                <a:lnTo>
                  <a:pt x="518109" y="897775"/>
                </a:lnTo>
                <a:lnTo>
                  <a:pt x="548741" y="902652"/>
                </a:lnTo>
                <a:lnTo>
                  <a:pt x="548322" y="902652"/>
                </a:lnTo>
                <a:lnTo>
                  <a:pt x="578358" y="904278"/>
                </a:lnTo>
                <a:lnTo>
                  <a:pt x="607898" y="902652"/>
                </a:lnTo>
                <a:lnTo>
                  <a:pt x="638136" y="897775"/>
                </a:lnTo>
                <a:lnTo>
                  <a:pt x="703618" y="878281"/>
                </a:lnTo>
                <a:lnTo>
                  <a:pt x="708596" y="875461"/>
                </a:lnTo>
                <a:lnTo>
                  <a:pt x="716737" y="868819"/>
                </a:lnTo>
                <a:lnTo>
                  <a:pt x="1009802" y="629729"/>
                </a:lnTo>
                <a:lnTo>
                  <a:pt x="1027607" y="581406"/>
                </a:lnTo>
                <a:lnTo>
                  <a:pt x="1027645" y="5796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8568036" y="5605414"/>
            <a:ext cx="647065" cy="802005"/>
            <a:chOff x="8568036" y="5605414"/>
            <a:chExt cx="647065" cy="802005"/>
          </a:xfrm>
        </p:grpSpPr>
        <p:sp>
          <p:nvSpPr>
            <p:cNvPr id="24" name="object 24"/>
            <p:cNvSpPr/>
            <p:nvPr/>
          </p:nvSpPr>
          <p:spPr>
            <a:xfrm>
              <a:off x="8568036" y="5605414"/>
              <a:ext cx="647065" cy="802005"/>
            </a:xfrm>
            <a:custGeom>
              <a:avLst/>
              <a:gdLst/>
              <a:ahLst/>
              <a:cxnLst/>
              <a:rect l="l" t="t" r="r" b="b"/>
              <a:pathLst>
                <a:path w="647065" h="802004">
                  <a:moveTo>
                    <a:pt x="308372" y="801843"/>
                  </a:moveTo>
                  <a:lnTo>
                    <a:pt x="252874" y="799616"/>
                  </a:lnTo>
                  <a:lnTo>
                    <a:pt x="199041" y="794453"/>
                  </a:lnTo>
                  <a:lnTo>
                    <a:pt x="148304" y="786318"/>
                  </a:lnTo>
                  <a:lnTo>
                    <a:pt x="102094" y="775176"/>
                  </a:lnTo>
                  <a:lnTo>
                    <a:pt x="57964" y="759120"/>
                  </a:lnTo>
                  <a:lnTo>
                    <a:pt x="6559" y="719044"/>
                  </a:lnTo>
                  <a:lnTo>
                    <a:pt x="0" y="695580"/>
                  </a:lnTo>
                  <a:lnTo>
                    <a:pt x="9214" y="667944"/>
                  </a:lnTo>
                  <a:lnTo>
                    <a:pt x="72633" y="625986"/>
                  </a:lnTo>
                  <a:lnTo>
                    <a:pt x="119970" y="611278"/>
                  </a:lnTo>
                  <a:lnTo>
                    <a:pt x="173150" y="600493"/>
                  </a:lnTo>
                  <a:lnTo>
                    <a:pt x="228739" y="593439"/>
                  </a:lnTo>
                  <a:lnTo>
                    <a:pt x="199820" y="547147"/>
                  </a:lnTo>
                  <a:lnTo>
                    <a:pt x="170857" y="499771"/>
                  </a:lnTo>
                  <a:lnTo>
                    <a:pt x="143052" y="452460"/>
                  </a:lnTo>
                  <a:lnTo>
                    <a:pt x="117607" y="406365"/>
                  </a:lnTo>
                  <a:lnTo>
                    <a:pt x="95723" y="362636"/>
                  </a:lnTo>
                  <a:lnTo>
                    <a:pt x="78678" y="322599"/>
                  </a:lnTo>
                  <a:lnTo>
                    <a:pt x="63465" y="257147"/>
                  </a:lnTo>
                  <a:lnTo>
                    <a:pt x="67493" y="212347"/>
                  </a:lnTo>
                  <a:lnTo>
                    <a:pt x="79579" y="167511"/>
                  </a:lnTo>
                  <a:lnTo>
                    <a:pt x="98624" y="127460"/>
                  </a:lnTo>
                  <a:lnTo>
                    <a:pt x="124017" y="91563"/>
                  </a:lnTo>
                  <a:lnTo>
                    <a:pt x="155029" y="60552"/>
                  </a:lnTo>
                  <a:lnTo>
                    <a:pt x="190926" y="35158"/>
                  </a:lnTo>
                  <a:lnTo>
                    <a:pt x="230977" y="16113"/>
                  </a:lnTo>
                  <a:lnTo>
                    <a:pt x="274449" y="4150"/>
                  </a:lnTo>
                  <a:lnTo>
                    <a:pt x="320612" y="0"/>
                  </a:lnTo>
                  <a:lnTo>
                    <a:pt x="366769" y="4150"/>
                  </a:lnTo>
                  <a:lnTo>
                    <a:pt x="410236" y="16113"/>
                  </a:lnTo>
                  <a:lnTo>
                    <a:pt x="449059" y="34576"/>
                  </a:lnTo>
                  <a:lnTo>
                    <a:pt x="320612" y="34576"/>
                  </a:lnTo>
                  <a:lnTo>
                    <a:pt x="275814" y="39106"/>
                  </a:lnTo>
                  <a:lnTo>
                    <a:pt x="234061" y="52094"/>
                  </a:lnTo>
                  <a:lnTo>
                    <a:pt x="196258" y="72639"/>
                  </a:lnTo>
                  <a:lnTo>
                    <a:pt x="163305" y="99839"/>
                  </a:lnTo>
                  <a:lnTo>
                    <a:pt x="136106" y="132791"/>
                  </a:lnTo>
                  <a:lnTo>
                    <a:pt x="115560" y="170595"/>
                  </a:lnTo>
                  <a:lnTo>
                    <a:pt x="102572" y="212347"/>
                  </a:lnTo>
                  <a:lnTo>
                    <a:pt x="98042" y="257147"/>
                  </a:lnTo>
                  <a:lnTo>
                    <a:pt x="102456" y="285328"/>
                  </a:lnTo>
                  <a:lnTo>
                    <a:pt x="133389" y="361638"/>
                  </a:lnTo>
                  <a:lnTo>
                    <a:pt x="156991" y="406677"/>
                  </a:lnTo>
                  <a:lnTo>
                    <a:pt x="184073" y="454245"/>
                  </a:lnTo>
                  <a:lnTo>
                    <a:pt x="213175" y="502796"/>
                  </a:lnTo>
                  <a:lnTo>
                    <a:pt x="242838" y="550785"/>
                  </a:lnTo>
                  <a:lnTo>
                    <a:pt x="297956" y="638799"/>
                  </a:lnTo>
                  <a:lnTo>
                    <a:pt x="320616" y="675930"/>
                  </a:lnTo>
                  <a:lnTo>
                    <a:pt x="640063" y="675930"/>
                  </a:lnTo>
                  <a:lnTo>
                    <a:pt x="646654" y="695580"/>
                  </a:lnTo>
                  <a:lnTo>
                    <a:pt x="623270" y="738180"/>
                  </a:lnTo>
                  <a:lnTo>
                    <a:pt x="560752" y="770167"/>
                  </a:lnTo>
                  <a:lnTo>
                    <a:pt x="518394" y="782092"/>
                  </a:lnTo>
                  <a:lnTo>
                    <a:pt x="470547" y="791257"/>
                  </a:lnTo>
                  <a:lnTo>
                    <a:pt x="418640" y="797628"/>
                  </a:lnTo>
                  <a:lnTo>
                    <a:pt x="364105" y="801168"/>
                  </a:lnTo>
                  <a:lnTo>
                    <a:pt x="308372" y="801843"/>
                  </a:lnTo>
                  <a:close/>
                </a:path>
                <a:path w="647065" h="802004">
                  <a:moveTo>
                    <a:pt x="640063" y="675930"/>
                  </a:moveTo>
                  <a:lnTo>
                    <a:pt x="320616" y="675930"/>
                  </a:lnTo>
                  <a:lnTo>
                    <a:pt x="343389" y="638799"/>
                  </a:lnTo>
                  <a:lnTo>
                    <a:pt x="398704" y="551344"/>
                  </a:lnTo>
                  <a:lnTo>
                    <a:pt x="428356" y="503884"/>
                  </a:lnTo>
                  <a:lnTo>
                    <a:pt x="457410" y="455847"/>
                  </a:lnTo>
                  <a:lnTo>
                    <a:pt x="484423" y="408666"/>
                  </a:lnTo>
                  <a:lnTo>
                    <a:pt x="507990" y="363679"/>
                  </a:lnTo>
                  <a:lnTo>
                    <a:pt x="526540" y="322599"/>
                  </a:lnTo>
                  <a:lnTo>
                    <a:pt x="543148" y="257147"/>
                  </a:lnTo>
                  <a:lnTo>
                    <a:pt x="538619" y="212347"/>
                  </a:lnTo>
                  <a:lnTo>
                    <a:pt x="525633" y="170595"/>
                  </a:lnTo>
                  <a:lnTo>
                    <a:pt x="505091" y="132791"/>
                  </a:lnTo>
                  <a:lnTo>
                    <a:pt x="477895" y="99839"/>
                  </a:lnTo>
                  <a:lnTo>
                    <a:pt x="444948" y="72639"/>
                  </a:lnTo>
                  <a:lnTo>
                    <a:pt x="407150" y="52094"/>
                  </a:lnTo>
                  <a:lnTo>
                    <a:pt x="365405" y="39106"/>
                  </a:lnTo>
                  <a:lnTo>
                    <a:pt x="320612" y="34576"/>
                  </a:lnTo>
                  <a:lnTo>
                    <a:pt x="449059" y="34576"/>
                  </a:lnTo>
                  <a:lnTo>
                    <a:pt x="486174" y="60552"/>
                  </a:lnTo>
                  <a:lnTo>
                    <a:pt x="517181" y="91563"/>
                  </a:lnTo>
                  <a:lnTo>
                    <a:pt x="542572" y="127460"/>
                  </a:lnTo>
                  <a:lnTo>
                    <a:pt x="561614" y="167511"/>
                  </a:lnTo>
                  <a:lnTo>
                    <a:pt x="573575" y="210984"/>
                  </a:lnTo>
                  <a:lnTo>
                    <a:pt x="577725" y="257147"/>
                  </a:lnTo>
                  <a:lnTo>
                    <a:pt x="573882" y="287987"/>
                  </a:lnTo>
                  <a:lnTo>
                    <a:pt x="546408" y="363679"/>
                  </a:lnTo>
                  <a:lnTo>
                    <a:pt x="524996" y="406677"/>
                  </a:lnTo>
                  <a:lnTo>
                    <a:pt x="499831" y="452107"/>
                  </a:lnTo>
                  <a:lnTo>
                    <a:pt x="472110" y="498867"/>
                  </a:lnTo>
                  <a:lnTo>
                    <a:pt x="442888" y="546136"/>
                  </a:lnTo>
                  <a:lnTo>
                    <a:pt x="413259" y="593020"/>
                  </a:lnTo>
                  <a:lnTo>
                    <a:pt x="469965" y="599884"/>
                  </a:lnTo>
                  <a:lnTo>
                    <a:pt x="524223" y="610553"/>
                  </a:lnTo>
                  <a:lnTo>
                    <a:pt x="572527" y="625243"/>
                  </a:lnTo>
                  <a:lnTo>
                    <a:pt x="611371" y="644167"/>
                  </a:lnTo>
                  <a:lnTo>
                    <a:pt x="637249" y="667542"/>
                  </a:lnTo>
                  <a:lnTo>
                    <a:pt x="640063" y="6759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764173" y="5729026"/>
              <a:ext cx="248918" cy="248935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114879" y="7873924"/>
            <a:ext cx="88706" cy="88706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274552" y="7430390"/>
            <a:ext cx="709653" cy="1011256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055171" y="7873924"/>
            <a:ext cx="88706" cy="88706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9202440" y="7589853"/>
            <a:ext cx="83737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" dirty="0">
                <a:solidFill>
                  <a:srgbClr val="FFFFFF"/>
                </a:solidFill>
                <a:latin typeface="Verdana"/>
                <a:cs typeface="Verdana"/>
              </a:rPr>
              <a:t>Smart</a:t>
            </a:r>
            <a:r>
              <a:rPr sz="3600" spc="-25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-215" dirty="0">
                <a:solidFill>
                  <a:srgbClr val="FFFFFF"/>
                </a:solidFill>
                <a:latin typeface="Verdana"/>
                <a:cs typeface="Verdana"/>
              </a:rPr>
              <a:t>&amp;</a:t>
            </a:r>
            <a:r>
              <a:rPr sz="3600" spc="-25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-45" dirty="0">
                <a:solidFill>
                  <a:srgbClr val="FFFFFF"/>
                </a:solidFill>
                <a:latin typeface="Verdana"/>
                <a:cs typeface="Verdana"/>
              </a:rPr>
              <a:t>Interactive</a:t>
            </a:r>
            <a:r>
              <a:rPr sz="3600" spc="-25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dirty="0">
                <a:solidFill>
                  <a:srgbClr val="FFFFFF"/>
                </a:solidFill>
                <a:latin typeface="Verdana"/>
                <a:cs typeface="Verdana"/>
              </a:rPr>
              <a:t>Expo</a:t>
            </a:r>
            <a:r>
              <a:rPr sz="3600" spc="-25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-10" dirty="0">
                <a:solidFill>
                  <a:srgbClr val="FFFFFF"/>
                </a:solidFill>
                <a:latin typeface="Verdana"/>
                <a:cs typeface="Verdana"/>
              </a:rPr>
              <a:t>Experience</a:t>
            </a:r>
            <a:endParaRPr sz="3600">
              <a:latin typeface="Verdana"/>
              <a:cs typeface="Verdan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16000" y="4394020"/>
            <a:ext cx="3709670" cy="1111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100" b="1" spc="-630" dirty="0">
                <a:latin typeface="Trebuchet MS"/>
                <a:cs typeface="Trebuchet MS"/>
              </a:rPr>
              <a:t>Motivation</a:t>
            </a:r>
            <a:endParaRPr sz="71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9957704" y="979899"/>
            <a:ext cx="67252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spc="80" dirty="0">
                <a:solidFill>
                  <a:srgbClr val="FFFFFF"/>
                </a:solidFill>
                <a:latin typeface="Verdana"/>
                <a:cs typeface="Verdana"/>
              </a:rPr>
              <a:t>Automate</a:t>
            </a:r>
            <a:r>
              <a:rPr sz="3600" b="0" spc="-2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b="0" dirty="0">
                <a:solidFill>
                  <a:srgbClr val="FFFFFF"/>
                </a:solidFill>
                <a:latin typeface="Verdana"/>
                <a:cs typeface="Verdana"/>
              </a:rPr>
              <a:t>Expo</a:t>
            </a:r>
            <a:r>
              <a:rPr sz="3600" b="0" spc="-2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b="0" spc="-10" dirty="0">
                <a:solidFill>
                  <a:srgbClr val="FFFFFF"/>
                </a:solidFill>
                <a:latin typeface="Verdana"/>
                <a:cs typeface="Verdana"/>
              </a:rPr>
              <a:t>Organization</a:t>
            </a:r>
            <a:endParaRPr sz="3600">
              <a:latin typeface="Verdana"/>
              <a:cs typeface="Verdan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957704" y="2180094"/>
            <a:ext cx="6096000" cy="1301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00"/>
              </a:lnSpc>
              <a:spcBef>
                <a:spcPts val="100"/>
              </a:spcBef>
            </a:pPr>
            <a:r>
              <a:rPr sz="3600" spc="55" dirty="0">
                <a:solidFill>
                  <a:srgbClr val="FFFFFF"/>
                </a:solidFill>
                <a:latin typeface="Verdana"/>
                <a:cs typeface="Verdana"/>
              </a:rPr>
              <a:t>Replace</a:t>
            </a:r>
            <a:r>
              <a:rPr sz="3600" spc="-30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75" dirty="0">
                <a:solidFill>
                  <a:srgbClr val="FFFFFF"/>
                </a:solidFill>
                <a:latin typeface="Verdana"/>
                <a:cs typeface="Verdana"/>
              </a:rPr>
              <a:t>manual</a:t>
            </a:r>
            <a:r>
              <a:rPr sz="3600" spc="-3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90" dirty="0">
                <a:solidFill>
                  <a:srgbClr val="FFFFFF"/>
                </a:solidFill>
                <a:latin typeface="Verdana"/>
                <a:cs typeface="Verdana"/>
              </a:rPr>
              <a:t>booth </a:t>
            </a:r>
            <a:r>
              <a:rPr sz="3600" spc="55" dirty="0">
                <a:solidFill>
                  <a:srgbClr val="FFFFFF"/>
                </a:solidFill>
                <a:latin typeface="Verdana"/>
                <a:cs typeface="Verdana"/>
              </a:rPr>
              <a:t>assignment</a:t>
            </a:r>
            <a:r>
              <a:rPr sz="3600" spc="-3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100" dirty="0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sz="3600" spc="-3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600" spc="-10" dirty="0">
                <a:solidFill>
                  <a:srgbClr val="FFFFFF"/>
                </a:solidFill>
                <a:latin typeface="Verdana"/>
                <a:cs typeface="Verdana"/>
              </a:rPr>
              <a:t>approvals</a:t>
            </a:r>
            <a:endParaRPr sz="3600">
              <a:latin typeface="Verdana"/>
              <a:cs typeface="Verdana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310" marR="5080">
              <a:lnSpc>
                <a:spcPct val="116300"/>
              </a:lnSpc>
              <a:spcBef>
                <a:spcPts val="100"/>
              </a:spcBef>
            </a:pPr>
            <a:r>
              <a:rPr dirty="0"/>
              <a:t>Centralize</a:t>
            </a:r>
            <a:r>
              <a:rPr spc="-290" dirty="0"/>
              <a:t> </a:t>
            </a:r>
            <a:r>
              <a:rPr spc="-50" dirty="0"/>
              <a:t>Students,</a:t>
            </a:r>
            <a:r>
              <a:rPr spc="-290" dirty="0"/>
              <a:t> </a:t>
            </a:r>
            <a:r>
              <a:rPr spc="65" dirty="0"/>
              <a:t>Companies</a:t>
            </a:r>
            <a:r>
              <a:rPr spc="-290" dirty="0"/>
              <a:t> </a:t>
            </a:r>
            <a:r>
              <a:rPr spc="-50" dirty="0"/>
              <a:t>&amp; </a:t>
            </a:r>
            <a:r>
              <a:rPr spc="-10" dirty="0"/>
              <a:t>Visitors</a:t>
            </a:r>
          </a:p>
          <a:p>
            <a:pPr marL="12700" marR="114300">
              <a:lnSpc>
                <a:spcPct val="116300"/>
              </a:lnSpc>
              <a:spcBef>
                <a:spcPts val="1814"/>
              </a:spcBef>
            </a:pPr>
            <a:r>
              <a:rPr spc="-30" dirty="0"/>
              <a:t>Improve</a:t>
            </a:r>
            <a:r>
              <a:rPr spc="-225" dirty="0"/>
              <a:t> </a:t>
            </a:r>
            <a:r>
              <a:rPr dirty="0"/>
              <a:t>Navigation</a:t>
            </a:r>
            <a:r>
              <a:rPr spc="-225" dirty="0"/>
              <a:t> </a:t>
            </a:r>
            <a:r>
              <a:rPr spc="90" dirty="0"/>
              <a:t>with</a:t>
            </a:r>
            <a:r>
              <a:rPr spc="-220" dirty="0"/>
              <a:t> </a:t>
            </a:r>
            <a:r>
              <a:rPr spc="-50" dirty="0"/>
              <a:t>a</a:t>
            </a:r>
            <a:r>
              <a:rPr spc="-225" dirty="0"/>
              <a:t> </a:t>
            </a:r>
            <a:r>
              <a:rPr spc="-10" dirty="0"/>
              <a:t>Virtual </a:t>
            </a:r>
            <a:r>
              <a:rPr spc="155" dirty="0"/>
              <a:t>Map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268599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8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2"/>
                </a:lnTo>
                <a:lnTo>
                  <a:pt x="44522" y="278907"/>
                </a:lnTo>
                <a:lnTo>
                  <a:pt x="65182" y="239195"/>
                </a:lnTo>
                <a:lnTo>
                  <a:pt x="89423" y="201769"/>
                </a:lnTo>
                <a:lnTo>
                  <a:pt x="117074" y="166841"/>
                </a:lnTo>
                <a:lnTo>
                  <a:pt x="147963" y="134625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5"/>
                </a:lnTo>
                <a:lnTo>
                  <a:pt x="487314" y="961555"/>
                </a:lnTo>
                <a:lnTo>
                  <a:pt x="433651" y="958198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5"/>
                </a:lnTo>
                <a:lnTo>
                  <a:pt x="69092" y="728041"/>
                </a:lnTo>
                <a:lnTo>
                  <a:pt x="45939" y="685603"/>
                </a:lnTo>
                <a:lnTo>
                  <a:pt x="27096" y="640863"/>
                </a:lnTo>
                <a:lnTo>
                  <a:pt x="26578" y="639826"/>
                </a:lnTo>
                <a:lnTo>
                  <a:pt x="26578" y="638787"/>
                </a:lnTo>
                <a:lnTo>
                  <a:pt x="26060" y="637751"/>
                </a:lnTo>
                <a:lnTo>
                  <a:pt x="15012" y="600420"/>
                </a:lnTo>
                <a:lnTo>
                  <a:pt x="6873" y="561728"/>
                </a:lnTo>
                <a:lnTo>
                  <a:pt x="1843" y="521869"/>
                </a:lnTo>
                <a:lnTo>
                  <a:pt x="0" y="481038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198510" y="1230711"/>
            <a:ext cx="4349115" cy="8603615"/>
            <a:chOff x="3198510" y="1230711"/>
            <a:chExt cx="4349115" cy="8603615"/>
          </a:xfrm>
        </p:grpSpPr>
        <p:sp>
          <p:nvSpPr>
            <p:cNvPr id="4" name="object 4"/>
            <p:cNvSpPr/>
            <p:nvPr/>
          </p:nvSpPr>
          <p:spPr>
            <a:xfrm>
              <a:off x="3287054" y="1272874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94"/>
                  </a:moveTo>
                  <a:lnTo>
                    <a:pt x="588142" y="8518794"/>
                  </a:lnTo>
                  <a:lnTo>
                    <a:pt x="539929" y="8516842"/>
                  </a:lnTo>
                  <a:lnTo>
                    <a:pt x="492785" y="8511090"/>
                  </a:lnTo>
                  <a:lnTo>
                    <a:pt x="446863" y="8501688"/>
                  </a:lnTo>
                  <a:lnTo>
                    <a:pt x="402312" y="8488789"/>
                  </a:lnTo>
                  <a:lnTo>
                    <a:pt x="359286" y="8472544"/>
                  </a:lnTo>
                  <a:lnTo>
                    <a:pt x="317936" y="8453106"/>
                  </a:lnTo>
                  <a:lnTo>
                    <a:pt x="278413" y="8430625"/>
                  </a:lnTo>
                  <a:lnTo>
                    <a:pt x="240870" y="8405254"/>
                  </a:lnTo>
                  <a:lnTo>
                    <a:pt x="205458" y="8377144"/>
                  </a:lnTo>
                  <a:lnTo>
                    <a:pt x="172330" y="8346448"/>
                  </a:lnTo>
                  <a:lnTo>
                    <a:pt x="141636" y="8313317"/>
                  </a:lnTo>
                  <a:lnTo>
                    <a:pt x="113528" y="8277903"/>
                  </a:lnTo>
                  <a:lnTo>
                    <a:pt x="88160" y="8240358"/>
                  </a:lnTo>
                  <a:lnTo>
                    <a:pt x="65681" y="8200834"/>
                  </a:lnTo>
                  <a:lnTo>
                    <a:pt x="46244" y="8159482"/>
                  </a:lnTo>
                  <a:lnTo>
                    <a:pt x="30001" y="8116454"/>
                  </a:lnTo>
                  <a:lnTo>
                    <a:pt x="17103" y="8071902"/>
                  </a:lnTo>
                  <a:lnTo>
                    <a:pt x="7702" y="8025978"/>
                  </a:lnTo>
                  <a:lnTo>
                    <a:pt x="1950" y="7978834"/>
                  </a:lnTo>
                  <a:lnTo>
                    <a:pt x="0" y="7930621"/>
                  </a:lnTo>
                  <a:lnTo>
                    <a:pt x="0" y="588154"/>
                  </a:lnTo>
                  <a:lnTo>
                    <a:pt x="1950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1" y="402322"/>
                  </a:lnTo>
                  <a:lnTo>
                    <a:pt x="46244" y="359295"/>
                  </a:lnTo>
                  <a:lnTo>
                    <a:pt x="65681" y="317944"/>
                  </a:lnTo>
                  <a:lnTo>
                    <a:pt x="88160" y="278420"/>
                  </a:lnTo>
                  <a:lnTo>
                    <a:pt x="113528" y="240877"/>
                  </a:lnTo>
                  <a:lnTo>
                    <a:pt x="141636" y="205464"/>
                  </a:lnTo>
                  <a:lnTo>
                    <a:pt x="172330" y="172335"/>
                  </a:lnTo>
                  <a:lnTo>
                    <a:pt x="205458" y="141640"/>
                  </a:lnTo>
                  <a:lnTo>
                    <a:pt x="240870" y="113532"/>
                  </a:lnTo>
                  <a:lnTo>
                    <a:pt x="278413" y="88162"/>
                  </a:lnTo>
                  <a:lnTo>
                    <a:pt x="317936" y="65683"/>
                  </a:lnTo>
                  <a:lnTo>
                    <a:pt x="359286" y="46245"/>
                  </a:lnTo>
                  <a:lnTo>
                    <a:pt x="402312" y="30002"/>
                  </a:lnTo>
                  <a:lnTo>
                    <a:pt x="446863" y="17103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3"/>
                  </a:lnTo>
                  <a:lnTo>
                    <a:pt x="3769576" y="30002"/>
                  </a:lnTo>
                  <a:lnTo>
                    <a:pt x="3812602" y="46245"/>
                  </a:lnTo>
                  <a:lnTo>
                    <a:pt x="3853952" y="65683"/>
                  </a:lnTo>
                  <a:lnTo>
                    <a:pt x="3893475" y="88162"/>
                  </a:lnTo>
                  <a:lnTo>
                    <a:pt x="3931018" y="113532"/>
                  </a:lnTo>
                  <a:lnTo>
                    <a:pt x="3966430" y="141640"/>
                  </a:lnTo>
                  <a:lnTo>
                    <a:pt x="3999558" y="172335"/>
                  </a:lnTo>
                  <a:lnTo>
                    <a:pt x="4030252" y="205464"/>
                  </a:lnTo>
                  <a:lnTo>
                    <a:pt x="4039514" y="217133"/>
                  </a:lnTo>
                  <a:lnTo>
                    <a:pt x="567080" y="217133"/>
                  </a:lnTo>
                  <a:lnTo>
                    <a:pt x="519936" y="220313"/>
                  </a:lnTo>
                  <a:lnTo>
                    <a:pt x="474703" y="229576"/>
                  </a:lnTo>
                  <a:lnTo>
                    <a:pt x="431797" y="244505"/>
                  </a:lnTo>
                  <a:lnTo>
                    <a:pt x="391637" y="264681"/>
                  </a:lnTo>
                  <a:lnTo>
                    <a:pt x="354639" y="289689"/>
                  </a:lnTo>
                  <a:lnTo>
                    <a:pt x="321221" y="319111"/>
                  </a:lnTo>
                  <a:lnTo>
                    <a:pt x="291799" y="352529"/>
                  </a:lnTo>
                  <a:lnTo>
                    <a:pt x="266791" y="389526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62"/>
                  </a:lnTo>
                  <a:lnTo>
                    <a:pt x="222423" y="8011506"/>
                  </a:lnTo>
                  <a:lnTo>
                    <a:pt x="231686" y="8056740"/>
                  </a:lnTo>
                  <a:lnTo>
                    <a:pt x="246614" y="8099645"/>
                  </a:lnTo>
                  <a:lnTo>
                    <a:pt x="266791" y="8139805"/>
                  </a:lnTo>
                  <a:lnTo>
                    <a:pt x="291799" y="8176803"/>
                  </a:lnTo>
                  <a:lnTo>
                    <a:pt x="321221" y="8210222"/>
                  </a:lnTo>
                  <a:lnTo>
                    <a:pt x="354639" y="8239643"/>
                  </a:lnTo>
                  <a:lnTo>
                    <a:pt x="391637" y="8264651"/>
                  </a:lnTo>
                  <a:lnTo>
                    <a:pt x="431797" y="8284828"/>
                  </a:lnTo>
                  <a:lnTo>
                    <a:pt x="474703" y="8299757"/>
                  </a:lnTo>
                  <a:lnTo>
                    <a:pt x="519936" y="8309020"/>
                  </a:lnTo>
                  <a:lnTo>
                    <a:pt x="567080" y="8312200"/>
                  </a:lnTo>
                  <a:lnTo>
                    <a:pt x="4031139" y="8312200"/>
                  </a:lnTo>
                  <a:lnTo>
                    <a:pt x="4030252" y="8313317"/>
                  </a:lnTo>
                  <a:lnTo>
                    <a:pt x="3999558" y="8346448"/>
                  </a:lnTo>
                  <a:lnTo>
                    <a:pt x="3966430" y="8377144"/>
                  </a:lnTo>
                  <a:lnTo>
                    <a:pt x="3931018" y="8405254"/>
                  </a:lnTo>
                  <a:lnTo>
                    <a:pt x="3893475" y="8430625"/>
                  </a:lnTo>
                  <a:lnTo>
                    <a:pt x="3853952" y="8453106"/>
                  </a:lnTo>
                  <a:lnTo>
                    <a:pt x="3812602" y="8472544"/>
                  </a:lnTo>
                  <a:lnTo>
                    <a:pt x="3769576" y="8488789"/>
                  </a:lnTo>
                  <a:lnTo>
                    <a:pt x="3725025" y="8501688"/>
                  </a:lnTo>
                  <a:lnTo>
                    <a:pt x="3679102" y="8511090"/>
                  </a:lnTo>
                  <a:lnTo>
                    <a:pt x="3631959" y="8516842"/>
                  </a:lnTo>
                  <a:lnTo>
                    <a:pt x="3583746" y="851879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32" y="289333"/>
                  </a:lnTo>
                  <a:lnTo>
                    <a:pt x="1783700" y="296712"/>
                  </a:lnTo>
                  <a:lnTo>
                    <a:pt x="1775830" y="308043"/>
                  </a:lnTo>
                  <a:lnTo>
                    <a:pt x="1772899" y="322536"/>
                  </a:lnTo>
                  <a:lnTo>
                    <a:pt x="1775830" y="337029"/>
                  </a:lnTo>
                  <a:lnTo>
                    <a:pt x="1783700" y="348360"/>
                  </a:lnTo>
                  <a:lnTo>
                    <a:pt x="1795132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6" y="397880"/>
                  </a:lnTo>
                  <a:lnTo>
                    <a:pt x="3112495" y="434295"/>
                  </a:lnTo>
                  <a:lnTo>
                    <a:pt x="3082054" y="464736"/>
                  </a:lnTo>
                  <a:lnTo>
                    <a:pt x="3045639" y="487986"/>
                  </a:lnTo>
                  <a:lnTo>
                    <a:pt x="300446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39" y="8312200"/>
                  </a:moveTo>
                  <a:lnTo>
                    <a:pt x="3609045" y="8312200"/>
                  </a:lnTo>
                  <a:lnTo>
                    <a:pt x="3656189" y="8309020"/>
                  </a:lnTo>
                  <a:lnTo>
                    <a:pt x="3701422" y="8299757"/>
                  </a:lnTo>
                  <a:lnTo>
                    <a:pt x="3744327" y="8284828"/>
                  </a:lnTo>
                  <a:lnTo>
                    <a:pt x="3784488" y="8264651"/>
                  </a:lnTo>
                  <a:lnTo>
                    <a:pt x="3821486" y="8239643"/>
                  </a:lnTo>
                  <a:lnTo>
                    <a:pt x="3854904" y="8210222"/>
                  </a:lnTo>
                  <a:lnTo>
                    <a:pt x="3884326" y="8176803"/>
                  </a:lnTo>
                  <a:lnTo>
                    <a:pt x="3909334" y="8139805"/>
                  </a:lnTo>
                  <a:lnTo>
                    <a:pt x="3929511" y="8099645"/>
                  </a:lnTo>
                  <a:lnTo>
                    <a:pt x="3944439" y="8056740"/>
                  </a:lnTo>
                  <a:lnTo>
                    <a:pt x="3953702" y="8011506"/>
                  </a:lnTo>
                  <a:lnTo>
                    <a:pt x="3956883" y="7964362"/>
                  </a:lnTo>
                  <a:lnTo>
                    <a:pt x="3954779" y="7964362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6"/>
                  </a:lnTo>
                  <a:lnTo>
                    <a:pt x="3882223" y="352529"/>
                  </a:lnTo>
                  <a:lnTo>
                    <a:pt x="3852801" y="319111"/>
                  </a:lnTo>
                  <a:lnTo>
                    <a:pt x="3819383" y="289689"/>
                  </a:lnTo>
                  <a:lnTo>
                    <a:pt x="3782385" y="264681"/>
                  </a:lnTo>
                  <a:lnTo>
                    <a:pt x="3742224" y="244505"/>
                  </a:lnTo>
                  <a:lnTo>
                    <a:pt x="3699319" y="229576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14" y="217133"/>
                  </a:lnTo>
                  <a:lnTo>
                    <a:pt x="4083728" y="278420"/>
                  </a:lnTo>
                  <a:lnTo>
                    <a:pt x="4106207" y="317944"/>
                  </a:lnTo>
                  <a:lnTo>
                    <a:pt x="4125644" y="359295"/>
                  </a:lnTo>
                  <a:lnTo>
                    <a:pt x="4141887" y="402322"/>
                  </a:lnTo>
                  <a:lnTo>
                    <a:pt x="4154785" y="446873"/>
                  </a:lnTo>
                  <a:lnTo>
                    <a:pt x="4164186" y="492797"/>
                  </a:lnTo>
                  <a:lnTo>
                    <a:pt x="4169938" y="539941"/>
                  </a:lnTo>
                  <a:lnTo>
                    <a:pt x="4171888" y="588154"/>
                  </a:lnTo>
                  <a:lnTo>
                    <a:pt x="4171888" y="7930621"/>
                  </a:lnTo>
                  <a:lnTo>
                    <a:pt x="4169938" y="7978834"/>
                  </a:lnTo>
                  <a:lnTo>
                    <a:pt x="4164186" y="8025978"/>
                  </a:lnTo>
                  <a:lnTo>
                    <a:pt x="4154785" y="8071902"/>
                  </a:lnTo>
                  <a:lnTo>
                    <a:pt x="4141887" y="8116454"/>
                  </a:lnTo>
                  <a:lnTo>
                    <a:pt x="4125644" y="8159482"/>
                  </a:lnTo>
                  <a:lnTo>
                    <a:pt x="4106207" y="8200834"/>
                  </a:lnTo>
                  <a:lnTo>
                    <a:pt x="4083728" y="8240358"/>
                  </a:lnTo>
                  <a:lnTo>
                    <a:pt x="4058359" y="8277903"/>
                  </a:lnTo>
                  <a:lnTo>
                    <a:pt x="4031139" y="8312200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80" y="355739"/>
                  </a:lnTo>
                  <a:lnTo>
                    <a:pt x="2339713" y="348360"/>
                  </a:lnTo>
                  <a:lnTo>
                    <a:pt x="2347591" y="337029"/>
                  </a:lnTo>
                  <a:lnTo>
                    <a:pt x="2350526" y="322536"/>
                  </a:lnTo>
                  <a:lnTo>
                    <a:pt x="2347591" y="308043"/>
                  </a:lnTo>
                  <a:lnTo>
                    <a:pt x="2339713" y="296712"/>
                  </a:lnTo>
                  <a:lnTo>
                    <a:pt x="2328280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06297" y="1490014"/>
              <a:ext cx="3735537" cy="809506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059954" y="1559573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32" y="69041"/>
                  </a:lnTo>
                  <a:lnTo>
                    <a:pt x="10801" y="61662"/>
                  </a:lnTo>
                  <a:lnTo>
                    <a:pt x="2930" y="50331"/>
                  </a:lnTo>
                  <a:lnTo>
                    <a:pt x="0" y="35838"/>
                  </a:lnTo>
                  <a:lnTo>
                    <a:pt x="2930" y="21345"/>
                  </a:lnTo>
                  <a:lnTo>
                    <a:pt x="10801" y="10014"/>
                  </a:lnTo>
                  <a:lnTo>
                    <a:pt x="22232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80" y="2635"/>
                  </a:lnTo>
                  <a:lnTo>
                    <a:pt x="566813" y="10014"/>
                  </a:lnTo>
                  <a:lnTo>
                    <a:pt x="574691" y="21345"/>
                  </a:lnTo>
                  <a:lnTo>
                    <a:pt x="577626" y="35838"/>
                  </a:lnTo>
                  <a:lnTo>
                    <a:pt x="574691" y="50331"/>
                  </a:lnTo>
                  <a:lnTo>
                    <a:pt x="566813" y="61662"/>
                  </a:lnTo>
                  <a:lnTo>
                    <a:pt x="555380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20979" y="1542708"/>
              <a:ext cx="105399" cy="1054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198507" y="2369082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64"/>
                  </a:moveTo>
                  <a:lnTo>
                    <a:pt x="28460" y="1399260"/>
                  </a:lnTo>
                  <a:lnTo>
                    <a:pt x="13703" y="1409268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51"/>
                  </a:lnTo>
                  <a:lnTo>
                    <a:pt x="3683" y="2007971"/>
                  </a:lnTo>
                  <a:lnTo>
                    <a:pt x="13703" y="2022716"/>
                  </a:lnTo>
                  <a:lnTo>
                    <a:pt x="28460" y="2032723"/>
                  </a:lnTo>
                  <a:lnTo>
                    <a:pt x="46380" y="2036406"/>
                  </a:lnTo>
                  <a:lnTo>
                    <a:pt x="46380" y="1395564"/>
                  </a:lnTo>
                  <a:close/>
                </a:path>
                <a:path w="4349115" h="2036445">
                  <a:moveTo>
                    <a:pt x="46380" y="617677"/>
                  </a:moveTo>
                  <a:lnTo>
                    <a:pt x="28460" y="621030"/>
                  </a:lnTo>
                  <a:lnTo>
                    <a:pt x="13703" y="630326"/>
                  </a:lnTo>
                  <a:lnTo>
                    <a:pt x="3683" y="644347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703" y="1242720"/>
                  </a:lnTo>
                  <a:lnTo>
                    <a:pt x="28460" y="1252740"/>
                  </a:lnTo>
                  <a:lnTo>
                    <a:pt x="46380" y="1256423"/>
                  </a:lnTo>
                  <a:lnTo>
                    <a:pt x="46380" y="617677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65"/>
                  </a:lnTo>
                  <a:lnTo>
                    <a:pt x="13703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703" y="340461"/>
                  </a:lnTo>
                  <a:lnTo>
                    <a:pt x="28460" y="350469"/>
                  </a:lnTo>
                  <a:lnTo>
                    <a:pt x="46380" y="354164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92" y="856932"/>
                  </a:lnTo>
                  <a:lnTo>
                    <a:pt x="4335284" y="842187"/>
                  </a:lnTo>
                  <a:lnTo>
                    <a:pt x="4320527" y="832180"/>
                  </a:lnTo>
                  <a:lnTo>
                    <a:pt x="4302620" y="828484"/>
                  </a:lnTo>
                  <a:lnTo>
                    <a:pt x="4302620" y="1855114"/>
                  </a:lnTo>
                  <a:lnTo>
                    <a:pt x="4320527" y="1851431"/>
                  </a:lnTo>
                  <a:lnTo>
                    <a:pt x="4335284" y="1841423"/>
                  </a:lnTo>
                  <a:lnTo>
                    <a:pt x="4345292" y="1826666"/>
                  </a:lnTo>
                  <a:lnTo>
                    <a:pt x="4348975" y="1808759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244900" y="1230711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10"/>
                  </a:moveTo>
                  <a:lnTo>
                    <a:pt x="630295" y="8603110"/>
                  </a:lnTo>
                  <a:lnTo>
                    <a:pt x="583292" y="8601380"/>
                  </a:lnTo>
                  <a:lnTo>
                    <a:pt x="537222" y="8596269"/>
                  </a:lnTo>
                  <a:lnTo>
                    <a:pt x="492205" y="8587902"/>
                  </a:lnTo>
                  <a:lnTo>
                    <a:pt x="448366" y="8576400"/>
                  </a:lnTo>
                  <a:lnTo>
                    <a:pt x="405825" y="8561885"/>
                  </a:lnTo>
                  <a:lnTo>
                    <a:pt x="364706" y="8544480"/>
                  </a:lnTo>
                  <a:lnTo>
                    <a:pt x="325132" y="8524308"/>
                  </a:lnTo>
                  <a:lnTo>
                    <a:pt x="287223" y="8501490"/>
                  </a:lnTo>
                  <a:lnTo>
                    <a:pt x="251104" y="8476148"/>
                  </a:lnTo>
                  <a:lnTo>
                    <a:pt x="216895" y="8448406"/>
                  </a:lnTo>
                  <a:lnTo>
                    <a:pt x="184720" y="8418386"/>
                  </a:lnTo>
                  <a:lnTo>
                    <a:pt x="154700" y="8386210"/>
                  </a:lnTo>
                  <a:lnTo>
                    <a:pt x="126959" y="8352000"/>
                  </a:lnTo>
                  <a:lnTo>
                    <a:pt x="101619" y="8315879"/>
                  </a:lnTo>
                  <a:lnTo>
                    <a:pt x="78801" y="8277968"/>
                  </a:lnTo>
                  <a:lnTo>
                    <a:pt x="58629" y="8238391"/>
                  </a:lnTo>
                  <a:lnTo>
                    <a:pt x="41224" y="8197270"/>
                  </a:lnTo>
                  <a:lnTo>
                    <a:pt x="26710" y="8154727"/>
                  </a:lnTo>
                  <a:lnTo>
                    <a:pt x="15207" y="8110885"/>
                  </a:lnTo>
                  <a:lnTo>
                    <a:pt x="6840" y="8065865"/>
                  </a:lnTo>
                  <a:lnTo>
                    <a:pt x="1730" y="8019791"/>
                  </a:lnTo>
                  <a:lnTo>
                    <a:pt x="77" y="7974887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59"/>
                  </a:lnTo>
                  <a:lnTo>
                    <a:pt x="15837" y="488351"/>
                  </a:lnTo>
                  <a:lnTo>
                    <a:pt x="27401" y="442697"/>
                  </a:lnTo>
                  <a:lnTo>
                    <a:pt x="43734" y="399482"/>
                  </a:lnTo>
                  <a:lnTo>
                    <a:pt x="63245" y="356268"/>
                  </a:lnTo>
                  <a:lnTo>
                    <a:pt x="84874" y="316542"/>
                  </a:lnTo>
                  <a:lnTo>
                    <a:pt x="108817" y="278268"/>
                  </a:lnTo>
                  <a:lnTo>
                    <a:pt x="139844" y="234393"/>
                  </a:lnTo>
                  <a:lnTo>
                    <a:pt x="169752" y="199609"/>
                  </a:lnTo>
                  <a:lnTo>
                    <a:pt x="196565" y="173588"/>
                  </a:lnTo>
                  <a:lnTo>
                    <a:pt x="218693" y="153166"/>
                  </a:lnTo>
                  <a:lnTo>
                    <a:pt x="266819" y="115114"/>
                  </a:lnTo>
                  <a:lnTo>
                    <a:pt x="306186" y="89551"/>
                  </a:lnTo>
                  <a:lnTo>
                    <a:pt x="347669" y="66833"/>
                  </a:lnTo>
                  <a:lnTo>
                    <a:pt x="391076" y="47134"/>
                  </a:lnTo>
                  <a:lnTo>
                    <a:pt x="436217" y="30628"/>
                  </a:lnTo>
                  <a:lnTo>
                    <a:pt x="482900" y="17488"/>
                  </a:lnTo>
                  <a:lnTo>
                    <a:pt x="530935" y="7888"/>
                  </a:lnTo>
                  <a:lnTo>
                    <a:pt x="580709" y="1931"/>
                  </a:lnTo>
                  <a:lnTo>
                    <a:pt x="581868" y="1931"/>
                  </a:lnTo>
                  <a:lnTo>
                    <a:pt x="630295" y="0"/>
                  </a:lnTo>
                  <a:lnTo>
                    <a:pt x="3628003" y="0"/>
                  </a:lnTo>
                  <a:lnTo>
                    <a:pt x="3678109" y="1931"/>
                  </a:lnTo>
                  <a:lnTo>
                    <a:pt x="3727138" y="7645"/>
                  </a:lnTo>
                  <a:lnTo>
                    <a:pt x="3774952" y="17020"/>
                  </a:lnTo>
                  <a:lnTo>
                    <a:pt x="3821412" y="29935"/>
                  </a:lnTo>
                  <a:lnTo>
                    <a:pt x="3855077" y="42162"/>
                  </a:lnTo>
                  <a:lnTo>
                    <a:pt x="630295" y="42162"/>
                  </a:lnTo>
                  <a:lnTo>
                    <a:pt x="582083" y="44114"/>
                  </a:lnTo>
                  <a:lnTo>
                    <a:pt x="534939" y="49867"/>
                  </a:lnTo>
                  <a:lnTo>
                    <a:pt x="489016" y="59273"/>
                  </a:lnTo>
                  <a:lnTo>
                    <a:pt x="444466" y="72181"/>
                  </a:lnTo>
                  <a:lnTo>
                    <a:pt x="401440" y="88441"/>
                  </a:lnTo>
                  <a:lnTo>
                    <a:pt x="360089" y="107903"/>
                  </a:lnTo>
                  <a:lnTo>
                    <a:pt x="320567" y="130415"/>
                  </a:lnTo>
                  <a:lnTo>
                    <a:pt x="283024" y="155830"/>
                  </a:lnTo>
                  <a:lnTo>
                    <a:pt x="247612" y="183995"/>
                  </a:lnTo>
                  <a:lnTo>
                    <a:pt x="214483" y="214761"/>
                  </a:lnTo>
                  <a:lnTo>
                    <a:pt x="183790" y="247978"/>
                  </a:lnTo>
                  <a:lnTo>
                    <a:pt x="155682" y="283495"/>
                  </a:lnTo>
                  <a:lnTo>
                    <a:pt x="130313" y="321162"/>
                  </a:lnTo>
                  <a:lnTo>
                    <a:pt x="107835" y="360830"/>
                  </a:lnTo>
                  <a:lnTo>
                    <a:pt x="88398" y="402347"/>
                  </a:lnTo>
                  <a:lnTo>
                    <a:pt x="72154" y="445565"/>
                  </a:lnTo>
                  <a:lnTo>
                    <a:pt x="59257" y="490331"/>
                  </a:lnTo>
                  <a:lnTo>
                    <a:pt x="49856" y="536497"/>
                  </a:lnTo>
                  <a:lnTo>
                    <a:pt x="44104" y="583912"/>
                  </a:lnTo>
                  <a:lnTo>
                    <a:pt x="42238" y="630317"/>
                  </a:lnTo>
                  <a:lnTo>
                    <a:pt x="42153" y="7974887"/>
                  </a:lnTo>
                  <a:lnTo>
                    <a:pt x="44104" y="8023100"/>
                  </a:lnTo>
                  <a:lnTo>
                    <a:pt x="49856" y="8070244"/>
                  </a:lnTo>
                  <a:lnTo>
                    <a:pt x="59257" y="8116168"/>
                  </a:lnTo>
                  <a:lnTo>
                    <a:pt x="72154" y="8160720"/>
                  </a:lnTo>
                  <a:lnTo>
                    <a:pt x="88398" y="8203747"/>
                  </a:lnTo>
                  <a:lnTo>
                    <a:pt x="107835" y="8245100"/>
                  </a:lnTo>
                  <a:lnTo>
                    <a:pt x="130313" y="8284624"/>
                  </a:lnTo>
                  <a:lnTo>
                    <a:pt x="155682" y="8322169"/>
                  </a:lnTo>
                  <a:lnTo>
                    <a:pt x="183790" y="8357583"/>
                  </a:lnTo>
                  <a:lnTo>
                    <a:pt x="214483" y="8390714"/>
                  </a:lnTo>
                  <a:lnTo>
                    <a:pt x="247612" y="8421410"/>
                  </a:lnTo>
                  <a:lnTo>
                    <a:pt x="283024" y="8449520"/>
                  </a:lnTo>
                  <a:lnTo>
                    <a:pt x="320567" y="8474891"/>
                  </a:lnTo>
                  <a:lnTo>
                    <a:pt x="360089" y="8497372"/>
                  </a:lnTo>
                  <a:lnTo>
                    <a:pt x="401440" y="8516810"/>
                  </a:lnTo>
                  <a:lnTo>
                    <a:pt x="444466" y="8533055"/>
                  </a:lnTo>
                  <a:lnTo>
                    <a:pt x="489016" y="8545954"/>
                  </a:lnTo>
                  <a:lnTo>
                    <a:pt x="534939" y="8555356"/>
                  </a:lnTo>
                  <a:lnTo>
                    <a:pt x="582083" y="8561108"/>
                  </a:lnTo>
                  <a:lnTo>
                    <a:pt x="630295" y="8563059"/>
                  </a:lnTo>
                  <a:lnTo>
                    <a:pt x="3846945" y="8563059"/>
                  </a:lnTo>
                  <a:lnTo>
                    <a:pt x="3807844" y="8576400"/>
                  </a:lnTo>
                  <a:lnTo>
                    <a:pt x="3764001" y="8587902"/>
                  </a:lnTo>
                  <a:lnTo>
                    <a:pt x="3718982" y="8596269"/>
                  </a:lnTo>
                  <a:lnTo>
                    <a:pt x="3672907" y="8601380"/>
                  </a:lnTo>
                  <a:lnTo>
                    <a:pt x="3625900" y="8603110"/>
                  </a:lnTo>
                  <a:close/>
                </a:path>
                <a:path w="4256405" h="8603615">
                  <a:moveTo>
                    <a:pt x="3846945" y="8563059"/>
                  </a:moveTo>
                  <a:lnTo>
                    <a:pt x="3625900" y="8563059"/>
                  </a:lnTo>
                  <a:lnTo>
                    <a:pt x="3674113" y="8561108"/>
                  </a:lnTo>
                  <a:lnTo>
                    <a:pt x="3721256" y="8555356"/>
                  </a:lnTo>
                  <a:lnTo>
                    <a:pt x="3767179" y="8545954"/>
                  </a:lnTo>
                  <a:lnTo>
                    <a:pt x="3811730" y="8533055"/>
                  </a:lnTo>
                  <a:lnTo>
                    <a:pt x="3854756" y="8516810"/>
                  </a:lnTo>
                  <a:lnTo>
                    <a:pt x="3896106" y="8497372"/>
                  </a:lnTo>
                  <a:lnTo>
                    <a:pt x="3935629" y="8474891"/>
                  </a:lnTo>
                  <a:lnTo>
                    <a:pt x="3973172" y="8449520"/>
                  </a:lnTo>
                  <a:lnTo>
                    <a:pt x="4008584" y="8421410"/>
                  </a:lnTo>
                  <a:lnTo>
                    <a:pt x="4041712" y="8390714"/>
                  </a:lnTo>
                  <a:lnTo>
                    <a:pt x="4072406" y="8357583"/>
                  </a:lnTo>
                  <a:lnTo>
                    <a:pt x="4100513" y="8322169"/>
                  </a:lnTo>
                  <a:lnTo>
                    <a:pt x="4125882" y="8284624"/>
                  </a:lnTo>
                  <a:lnTo>
                    <a:pt x="4148361" y="8245100"/>
                  </a:lnTo>
                  <a:lnTo>
                    <a:pt x="4167798" y="8203747"/>
                  </a:lnTo>
                  <a:lnTo>
                    <a:pt x="4184041" y="8160720"/>
                  </a:lnTo>
                  <a:lnTo>
                    <a:pt x="4196939" y="8116168"/>
                  </a:lnTo>
                  <a:lnTo>
                    <a:pt x="4206340" y="8070244"/>
                  </a:lnTo>
                  <a:lnTo>
                    <a:pt x="4212091" y="8023100"/>
                  </a:lnTo>
                  <a:lnTo>
                    <a:pt x="4214042" y="7974887"/>
                  </a:lnTo>
                  <a:lnTo>
                    <a:pt x="4214042" y="630317"/>
                  </a:lnTo>
                  <a:lnTo>
                    <a:pt x="4212165" y="583912"/>
                  </a:lnTo>
                  <a:lnTo>
                    <a:pt x="4212091" y="582104"/>
                  </a:lnTo>
                  <a:lnTo>
                    <a:pt x="4206340" y="534959"/>
                  </a:lnTo>
                  <a:lnTo>
                    <a:pt x="4196939" y="489036"/>
                  </a:lnTo>
                  <a:lnTo>
                    <a:pt x="4184041" y="444485"/>
                  </a:lnTo>
                  <a:lnTo>
                    <a:pt x="4167798" y="401458"/>
                  </a:lnTo>
                  <a:lnTo>
                    <a:pt x="4148361" y="360107"/>
                  </a:lnTo>
                  <a:lnTo>
                    <a:pt x="4125882" y="320583"/>
                  </a:lnTo>
                  <a:lnTo>
                    <a:pt x="4100513" y="283039"/>
                  </a:lnTo>
                  <a:lnTo>
                    <a:pt x="4072406" y="247627"/>
                  </a:lnTo>
                  <a:lnTo>
                    <a:pt x="4041712" y="214497"/>
                  </a:lnTo>
                  <a:lnTo>
                    <a:pt x="4008584" y="183803"/>
                  </a:lnTo>
                  <a:lnTo>
                    <a:pt x="3973172" y="155695"/>
                  </a:lnTo>
                  <a:lnTo>
                    <a:pt x="3935763" y="130415"/>
                  </a:lnTo>
                  <a:lnTo>
                    <a:pt x="3896206" y="107903"/>
                  </a:lnTo>
                  <a:lnTo>
                    <a:pt x="3854826" y="88441"/>
                  </a:lnTo>
                  <a:lnTo>
                    <a:pt x="3811774" y="72181"/>
                  </a:lnTo>
                  <a:lnTo>
                    <a:pt x="3767204" y="59273"/>
                  </a:lnTo>
                  <a:lnTo>
                    <a:pt x="3721267" y="49867"/>
                  </a:lnTo>
                  <a:lnTo>
                    <a:pt x="3674115" y="44114"/>
                  </a:lnTo>
                  <a:lnTo>
                    <a:pt x="3625900" y="42162"/>
                  </a:lnTo>
                  <a:lnTo>
                    <a:pt x="3855077" y="42162"/>
                  </a:lnTo>
                  <a:lnTo>
                    <a:pt x="3909715" y="65897"/>
                  </a:lnTo>
                  <a:lnTo>
                    <a:pt x="3951280" y="88701"/>
                  </a:lnTo>
                  <a:lnTo>
                    <a:pt x="3990935" y="114560"/>
                  </a:lnTo>
                  <a:lnTo>
                    <a:pt x="4028541" y="143350"/>
                  </a:lnTo>
                  <a:lnTo>
                    <a:pt x="4061747" y="172698"/>
                  </a:lnTo>
                  <a:lnTo>
                    <a:pt x="4088268" y="200499"/>
                  </a:lnTo>
                  <a:lnTo>
                    <a:pt x="4117581" y="234689"/>
                  </a:lnTo>
                  <a:lnTo>
                    <a:pt x="4140963" y="265620"/>
                  </a:lnTo>
                  <a:lnTo>
                    <a:pt x="4165579" y="303565"/>
                  </a:lnTo>
                  <a:lnTo>
                    <a:pt x="4188395" y="342400"/>
                  </a:lnTo>
                  <a:lnTo>
                    <a:pt x="4204505" y="377184"/>
                  </a:lnTo>
                  <a:lnTo>
                    <a:pt x="4221770" y="420596"/>
                  </a:lnTo>
                  <a:lnTo>
                    <a:pt x="4233196" y="458179"/>
                  </a:lnTo>
                  <a:lnTo>
                    <a:pt x="4243577" y="503834"/>
                  </a:lnTo>
                  <a:lnTo>
                    <a:pt x="4253057" y="565494"/>
                  </a:lnTo>
                  <a:lnTo>
                    <a:pt x="4256227" y="630317"/>
                  </a:lnTo>
                  <a:lnTo>
                    <a:pt x="4256149" y="7974887"/>
                  </a:lnTo>
                  <a:lnTo>
                    <a:pt x="4254496" y="8019791"/>
                  </a:lnTo>
                  <a:lnTo>
                    <a:pt x="4249386" y="8065865"/>
                  </a:lnTo>
                  <a:lnTo>
                    <a:pt x="4241019" y="8110885"/>
                  </a:lnTo>
                  <a:lnTo>
                    <a:pt x="4229516" y="8154727"/>
                  </a:lnTo>
                  <a:lnTo>
                    <a:pt x="4215002" y="8197270"/>
                  </a:lnTo>
                  <a:lnTo>
                    <a:pt x="4197597" y="8238391"/>
                  </a:lnTo>
                  <a:lnTo>
                    <a:pt x="4177424" y="8277968"/>
                  </a:lnTo>
                  <a:lnTo>
                    <a:pt x="4154606" y="8315879"/>
                  </a:lnTo>
                  <a:lnTo>
                    <a:pt x="4129265" y="8352000"/>
                  </a:lnTo>
                  <a:lnTo>
                    <a:pt x="4101523" y="8386210"/>
                  </a:lnTo>
                  <a:lnTo>
                    <a:pt x="4071503" y="8418386"/>
                  </a:lnTo>
                  <a:lnTo>
                    <a:pt x="4039326" y="8448406"/>
                  </a:lnTo>
                  <a:lnTo>
                    <a:pt x="4005116" y="8476148"/>
                  </a:lnTo>
                  <a:lnTo>
                    <a:pt x="3968995" y="8501490"/>
                  </a:lnTo>
                  <a:lnTo>
                    <a:pt x="3931085" y="8524308"/>
                  </a:lnTo>
                  <a:lnTo>
                    <a:pt x="3891508" y="8544480"/>
                  </a:lnTo>
                  <a:lnTo>
                    <a:pt x="3850387" y="8561885"/>
                  </a:lnTo>
                  <a:lnTo>
                    <a:pt x="3846945" y="856305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8941917" y="1230711"/>
            <a:ext cx="4349115" cy="8603615"/>
            <a:chOff x="8941917" y="1230711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9030462" y="1272874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94"/>
                  </a:moveTo>
                  <a:lnTo>
                    <a:pt x="588142" y="8518794"/>
                  </a:lnTo>
                  <a:lnTo>
                    <a:pt x="539929" y="8516842"/>
                  </a:lnTo>
                  <a:lnTo>
                    <a:pt x="492785" y="8511090"/>
                  </a:lnTo>
                  <a:lnTo>
                    <a:pt x="446863" y="8501688"/>
                  </a:lnTo>
                  <a:lnTo>
                    <a:pt x="402312" y="8488789"/>
                  </a:lnTo>
                  <a:lnTo>
                    <a:pt x="359286" y="8472544"/>
                  </a:lnTo>
                  <a:lnTo>
                    <a:pt x="317936" y="8453106"/>
                  </a:lnTo>
                  <a:lnTo>
                    <a:pt x="278413" y="8430625"/>
                  </a:lnTo>
                  <a:lnTo>
                    <a:pt x="240870" y="8405254"/>
                  </a:lnTo>
                  <a:lnTo>
                    <a:pt x="205458" y="8377144"/>
                  </a:lnTo>
                  <a:lnTo>
                    <a:pt x="172330" y="8346448"/>
                  </a:lnTo>
                  <a:lnTo>
                    <a:pt x="141636" y="8313317"/>
                  </a:lnTo>
                  <a:lnTo>
                    <a:pt x="113528" y="8277903"/>
                  </a:lnTo>
                  <a:lnTo>
                    <a:pt x="88160" y="8240358"/>
                  </a:lnTo>
                  <a:lnTo>
                    <a:pt x="65681" y="8200834"/>
                  </a:lnTo>
                  <a:lnTo>
                    <a:pt x="46244" y="8159482"/>
                  </a:lnTo>
                  <a:lnTo>
                    <a:pt x="30001" y="8116454"/>
                  </a:lnTo>
                  <a:lnTo>
                    <a:pt x="17103" y="8071902"/>
                  </a:lnTo>
                  <a:lnTo>
                    <a:pt x="7702" y="8025978"/>
                  </a:lnTo>
                  <a:lnTo>
                    <a:pt x="1950" y="7978834"/>
                  </a:lnTo>
                  <a:lnTo>
                    <a:pt x="0" y="7930621"/>
                  </a:lnTo>
                  <a:lnTo>
                    <a:pt x="0" y="588154"/>
                  </a:lnTo>
                  <a:lnTo>
                    <a:pt x="1950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1" y="402322"/>
                  </a:lnTo>
                  <a:lnTo>
                    <a:pt x="46244" y="359295"/>
                  </a:lnTo>
                  <a:lnTo>
                    <a:pt x="65681" y="317944"/>
                  </a:lnTo>
                  <a:lnTo>
                    <a:pt x="88160" y="278420"/>
                  </a:lnTo>
                  <a:lnTo>
                    <a:pt x="113528" y="240877"/>
                  </a:lnTo>
                  <a:lnTo>
                    <a:pt x="141636" y="205464"/>
                  </a:lnTo>
                  <a:lnTo>
                    <a:pt x="172330" y="172335"/>
                  </a:lnTo>
                  <a:lnTo>
                    <a:pt x="205458" y="141640"/>
                  </a:lnTo>
                  <a:lnTo>
                    <a:pt x="240870" y="113532"/>
                  </a:lnTo>
                  <a:lnTo>
                    <a:pt x="278413" y="88162"/>
                  </a:lnTo>
                  <a:lnTo>
                    <a:pt x="317936" y="65683"/>
                  </a:lnTo>
                  <a:lnTo>
                    <a:pt x="359286" y="46245"/>
                  </a:lnTo>
                  <a:lnTo>
                    <a:pt x="402312" y="30002"/>
                  </a:lnTo>
                  <a:lnTo>
                    <a:pt x="446863" y="17103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3"/>
                  </a:lnTo>
                  <a:lnTo>
                    <a:pt x="3769576" y="30002"/>
                  </a:lnTo>
                  <a:lnTo>
                    <a:pt x="3812602" y="46245"/>
                  </a:lnTo>
                  <a:lnTo>
                    <a:pt x="3853952" y="65683"/>
                  </a:lnTo>
                  <a:lnTo>
                    <a:pt x="3893475" y="88162"/>
                  </a:lnTo>
                  <a:lnTo>
                    <a:pt x="3931018" y="113532"/>
                  </a:lnTo>
                  <a:lnTo>
                    <a:pt x="3966430" y="141640"/>
                  </a:lnTo>
                  <a:lnTo>
                    <a:pt x="3999558" y="172335"/>
                  </a:lnTo>
                  <a:lnTo>
                    <a:pt x="4030252" y="205464"/>
                  </a:lnTo>
                  <a:lnTo>
                    <a:pt x="4039514" y="217133"/>
                  </a:lnTo>
                  <a:lnTo>
                    <a:pt x="567049" y="217133"/>
                  </a:lnTo>
                  <a:lnTo>
                    <a:pt x="519912" y="220313"/>
                  </a:lnTo>
                  <a:lnTo>
                    <a:pt x="474685" y="229576"/>
                  </a:lnTo>
                  <a:lnTo>
                    <a:pt x="431784" y="244505"/>
                  </a:lnTo>
                  <a:lnTo>
                    <a:pt x="391628" y="264681"/>
                  </a:lnTo>
                  <a:lnTo>
                    <a:pt x="354633" y="289689"/>
                  </a:lnTo>
                  <a:lnTo>
                    <a:pt x="321217" y="319111"/>
                  </a:lnTo>
                  <a:lnTo>
                    <a:pt x="291797" y="352529"/>
                  </a:lnTo>
                  <a:lnTo>
                    <a:pt x="266790" y="389526"/>
                  </a:lnTo>
                  <a:lnTo>
                    <a:pt x="246614" y="429685"/>
                  </a:lnTo>
                  <a:lnTo>
                    <a:pt x="231685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62"/>
                  </a:lnTo>
                  <a:lnTo>
                    <a:pt x="222423" y="8011506"/>
                  </a:lnTo>
                  <a:lnTo>
                    <a:pt x="231685" y="8056740"/>
                  </a:lnTo>
                  <a:lnTo>
                    <a:pt x="246614" y="8099645"/>
                  </a:lnTo>
                  <a:lnTo>
                    <a:pt x="266790" y="8139805"/>
                  </a:lnTo>
                  <a:lnTo>
                    <a:pt x="291797" y="8176803"/>
                  </a:lnTo>
                  <a:lnTo>
                    <a:pt x="321217" y="8210222"/>
                  </a:lnTo>
                  <a:lnTo>
                    <a:pt x="354633" y="8239643"/>
                  </a:lnTo>
                  <a:lnTo>
                    <a:pt x="391628" y="8264651"/>
                  </a:lnTo>
                  <a:lnTo>
                    <a:pt x="431784" y="8284828"/>
                  </a:lnTo>
                  <a:lnTo>
                    <a:pt x="474685" y="8299757"/>
                  </a:lnTo>
                  <a:lnTo>
                    <a:pt x="519912" y="8309020"/>
                  </a:lnTo>
                  <a:lnTo>
                    <a:pt x="567049" y="8312200"/>
                  </a:lnTo>
                  <a:lnTo>
                    <a:pt x="4031139" y="8312200"/>
                  </a:lnTo>
                  <a:lnTo>
                    <a:pt x="4030252" y="8313317"/>
                  </a:lnTo>
                  <a:lnTo>
                    <a:pt x="3999558" y="8346448"/>
                  </a:lnTo>
                  <a:lnTo>
                    <a:pt x="3966430" y="8377144"/>
                  </a:lnTo>
                  <a:lnTo>
                    <a:pt x="3931018" y="8405254"/>
                  </a:lnTo>
                  <a:lnTo>
                    <a:pt x="3893475" y="8430625"/>
                  </a:lnTo>
                  <a:lnTo>
                    <a:pt x="3853952" y="8453106"/>
                  </a:lnTo>
                  <a:lnTo>
                    <a:pt x="3812602" y="8472544"/>
                  </a:lnTo>
                  <a:lnTo>
                    <a:pt x="3769576" y="8488789"/>
                  </a:lnTo>
                  <a:lnTo>
                    <a:pt x="3725025" y="8501688"/>
                  </a:lnTo>
                  <a:lnTo>
                    <a:pt x="3679102" y="8511090"/>
                  </a:lnTo>
                  <a:lnTo>
                    <a:pt x="3631959" y="8516842"/>
                  </a:lnTo>
                  <a:lnTo>
                    <a:pt x="3583746" y="8518794"/>
                  </a:lnTo>
                  <a:close/>
                </a:path>
                <a:path w="4171950" h="8519160">
                  <a:moveTo>
                    <a:pt x="2959729" y="508046"/>
                  </a:moveTo>
                  <a:lnTo>
                    <a:pt x="1216365" y="508046"/>
                  </a:lnTo>
                  <a:lnTo>
                    <a:pt x="1171644" y="502828"/>
                  </a:lnTo>
                  <a:lnTo>
                    <a:pt x="1130466" y="487986"/>
                  </a:lnTo>
                  <a:lnTo>
                    <a:pt x="1094046" y="464736"/>
                  </a:lnTo>
                  <a:lnTo>
                    <a:pt x="1063602" y="434295"/>
                  </a:lnTo>
                  <a:lnTo>
                    <a:pt x="1040349" y="397880"/>
                  </a:lnTo>
                  <a:lnTo>
                    <a:pt x="1025505" y="356708"/>
                  </a:lnTo>
                  <a:lnTo>
                    <a:pt x="1020287" y="311996"/>
                  </a:lnTo>
                  <a:lnTo>
                    <a:pt x="1020287" y="217133"/>
                  </a:lnTo>
                  <a:lnTo>
                    <a:pt x="3155807" y="217133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12" y="273917"/>
                  </a:lnTo>
                  <a:lnTo>
                    <a:pt x="2549971" y="285117"/>
                  </a:lnTo>
                  <a:lnTo>
                    <a:pt x="2548867" y="286697"/>
                  </a:lnTo>
                  <a:lnTo>
                    <a:pt x="1808713" y="286697"/>
                  </a:lnTo>
                  <a:lnTo>
                    <a:pt x="1795119" y="289333"/>
                  </a:lnTo>
                  <a:lnTo>
                    <a:pt x="1783697" y="296712"/>
                  </a:lnTo>
                  <a:lnTo>
                    <a:pt x="1775829" y="308043"/>
                  </a:lnTo>
                  <a:lnTo>
                    <a:pt x="1772899" y="322536"/>
                  </a:lnTo>
                  <a:lnTo>
                    <a:pt x="1775829" y="337029"/>
                  </a:lnTo>
                  <a:lnTo>
                    <a:pt x="1783697" y="348360"/>
                  </a:lnTo>
                  <a:lnTo>
                    <a:pt x="1795119" y="355739"/>
                  </a:lnTo>
                  <a:lnTo>
                    <a:pt x="1808713" y="358374"/>
                  </a:lnTo>
                  <a:lnTo>
                    <a:pt x="2548124" y="358374"/>
                  </a:lnTo>
                  <a:lnTo>
                    <a:pt x="2549183" y="359955"/>
                  </a:lnTo>
                  <a:lnTo>
                    <a:pt x="2565924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5" y="397880"/>
                  </a:lnTo>
                  <a:lnTo>
                    <a:pt x="3112493" y="434295"/>
                  </a:lnTo>
                  <a:lnTo>
                    <a:pt x="3082048" y="464736"/>
                  </a:lnTo>
                  <a:lnTo>
                    <a:pt x="3045628" y="487986"/>
                  </a:lnTo>
                  <a:lnTo>
                    <a:pt x="3004450" y="502828"/>
                  </a:lnTo>
                  <a:lnTo>
                    <a:pt x="2959729" y="508046"/>
                  </a:lnTo>
                  <a:close/>
                </a:path>
                <a:path w="4171950" h="8519160">
                  <a:moveTo>
                    <a:pt x="4031139" y="8312200"/>
                  </a:moveTo>
                  <a:lnTo>
                    <a:pt x="3609045" y="8312200"/>
                  </a:lnTo>
                  <a:lnTo>
                    <a:pt x="3656182" y="8309020"/>
                  </a:lnTo>
                  <a:lnTo>
                    <a:pt x="3701411" y="8299757"/>
                  </a:lnTo>
                  <a:lnTo>
                    <a:pt x="3744315" y="8284828"/>
                  </a:lnTo>
                  <a:lnTo>
                    <a:pt x="3784474" y="8264651"/>
                  </a:lnTo>
                  <a:lnTo>
                    <a:pt x="3821473" y="8239643"/>
                  </a:lnTo>
                  <a:lnTo>
                    <a:pt x="3854893" y="8210222"/>
                  </a:lnTo>
                  <a:lnTo>
                    <a:pt x="3884317" y="8176803"/>
                  </a:lnTo>
                  <a:lnTo>
                    <a:pt x="3909327" y="8139805"/>
                  </a:lnTo>
                  <a:lnTo>
                    <a:pt x="3929506" y="8099645"/>
                  </a:lnTo>
                  <a:lnTo>
                    <a:pt x="3944437" y="8056740"/>
                  </a:lnTo>
                  <a:lnTo>
                    <a:pt x="3953702" y="8011506"/>
                  </a:lnTo>
                  <a:lnTo>
                    <a:pt x="3956883" y="7964362"/>
                  </a:lnTo>
                  <a:lnTo>
                    <a:pt x="3954749" y="7964362"/>
                  </a:lnTo>
                  <a:lnTo>
                    <a:pt x="3954749" y="564965"/>
                  </a:lnTo>
                  <a:lnTo>
                    <a:pt x="3951569" y="517822"/>
                  </a:lnTo>
                  <a:lnTo>
                    <a:pt x="3942305" y="472590"/>
                  </a:lnTo>
                  <a:lnTo>
                    <a:pt x="3927377" y="429685"/>
                  </a:lnTo>
                  <a:lnTo>
                    <a:pt x="3907200" y="389526"/>
                  </a:lnTo>
                  <a:lnTo>
                    <a:pt x="3882192" y="352529"/>
                  </a:lnTo>
                  <a:lnTo>
                    <a:pt x="3852770" y="319111"/>
                  </a:lnTo>
                  <a:lnTo>
                    <a:pt x="3819352" y="289689"/>
                  </a:lnTo>
                  <a:lnTo>
                    <a:pt x="3782354" y="264681"/>
                  </a:lnTo>
                  <a:lnTo>
                    <a:pt x="3742194" y="244505"/>
                  </a:lnTo>
                  <a:lnTo>
                    <a:pt x="3699288" y="229576"/>
                  </a:lnTo>
                  <a:lnTo>
                    <a:pt x="3654055" y="220313"/>
                  </a:lnTo>
                  <a:lnTo>
                    <a:pt x="3606911" y="217133"/>
                  </a:lnTo>
                  <a:lnTo>
                    <a:pt x="4039514" y="217133"/>
                  </a:lnTo>
                  <a:lnTo>
                    <a:pt x="4083728" y="278420"/>
                  </a:lnTo>
                  <a:lnTo>
                    <a:pt x="4106207" y="317944"/>
                  </a:lnTo>
                  <a:lnTo>
                    <a:pt x="4125644" y="359295"/>
                  </a:lnTo>
                  <a:lnTo>
                    <a:pt x="4141887" y="402322"/>
                  </a:lnTo>
                  <a:lnTo>
                    <a:pt x="4154785" y="446873"/>
                  </a:lnTo>
                  <a:lnTo>
                    <a:pt x="4164186" y="492797"/>
                  </a:lnTo>
                  <a:lnTo>
                    <a:pt x="4169938" y="539941"/>
                  </a:lnTo>
                  <a:lnTo>
                    <a:pt x="4171888" y="588154"/>
                  </a:lnTo>
                  <a:lnTo>
                    <a:pt x="4171888" y="7930621"/>
                  </a:lnTo>
                  <a:lnTo>
                    <a:pt x="4169938" y="7978834"/>
                  </a:lnTo>
                  <a:lnTo>
                    <a:pt x="4164186" y="8025978"/>
                  </a:lnTo>
                  <a:lnTo>
                    <a:pt x="4154785" y="8071902"/>
                  </a:lnTo>
                  <a:lnTo>
                    <a:pt x="4141887" y="8116454"/>
                  </a:lnTo>
                  <a:lnTo>
                    <a:pt x="4125644" y="8159482"/>
                  </a:lnTo>
                  <a:lnTo>
                    <a:pt x="4106207" y="8200834"/>
                  </a:lnTo>
                  <a:lnTo>
                    <a:pt x="4083728" y="8240358"/>
                  </a:lnTo>
                  <a:lnTo>
                    <a:pt x="4058359" y="8277903"/>
                  </a:lnTo>
                  <a:lnTo>
                    <a:pt x="4031139" y="8312200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24" y="358374"/>
                  </a:moveTo>
                  <a:lnTo>
                    <a:pt x="2314681" y="358374"/>
                  </a:lnTo>
                  <a:lnTo>
                    <a:pt x="2328275" y="355739"/>
                  </a:lnTo>
                  <a:lnTo>
                    <a:pt x="2339698" y="348360"/>
                  </a:lnTo>
                  <a:lnTo>
                    <a:pt x="2347565" y="337029"/>
                  </a:lnTo>
                  <a:lnTo>
                    <a:pt x="2350495" y="322536"/>
                  </a:lnTo>
                  <a:lnTo>
                    <a:pt x="2347565" y="308043"/>
                  </a:lnTo>
                  <a:lnTo>
                    <a:pt x="2339698" y="296712"/>
                  </a:lnTo>
                  <a:lnTo>
                    <a:pt x="2328275" y="289333"/>
                  </a:lnTo>
                  <a:lnTo>
                    <a:pt x="2314681" y="286697"/>
                  </a:lnTo>
                  <a:lnTo>
                    <a:pt x="2548867" y="286697"/>
                  </a:lnTo>
                  <a:lnTo>
                    <a:pt x="2538275" y="301850"/>
                  </a:lnTo>
                  <a:lnTo>
                    <a:pt x="2533893" y="322536"/>
                  </a:lnTo>
                  <a:lnTo>
                    <a:pt x="2537979" y="343222"/>
                  </a:lnTo>
                  <a:lnTo>
                    <a:pt x="2548124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49704" y="1490014"/>
              <a:ext cx="3735506" cy="8095061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10803361" y="1559573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14" y="71676"/>
                  </a:lnTo>
                  <a:lnTo>
                    <a:pt x="22219" y="69041"/>
                  </a:lnTo>
                  <a:lnTo>
                    <a:pt x="10797" y="61662"/>
                  </a:lnTo>
                  <a:lnTo>
                    <a:pt x="2929" y="50331"/>
                  </a:lnTo>
                  <a:lnTo>
                    <a:pt x="0" y="35838"/>
                  </a:lnTo>
                  <a:lnTo>
                    <a:pt x="2929" y="21345"/>
                  </a:lnTo>
                  <a:lnTo>
                    <a:pt x="10797" y="10014"/>
                  </a:lnTo>
                  <a:lnTo>
                    <a:pt x="22219" y="2635"/>
                  </a:lnTo>
                  <a:lnTo>
                    <a:pt x="35814" y="0"/>
                  </a:lnTo>
                  <a:lnTo>
                    <a:pt x="541782" y="0"/>
                  </a:lnTo>
                  <a:lnTo>
                    <a:pt x="555376" y="2635"/>
                  </a:lnTo>
                  <a:lnTo>
                    <a:pt x="566798" y="10014"/>
                  </a:lnTo>
                  <a:lnTo>
                    <a:pt x="574666" y="21345"/>
                  </a:lnTo>
                  <a:lnTo>
                    <a:pt x="577596" y="35838"/>
                  </a:lnTo>
                  <a:lnTo>
                    <a:pt x="574666" y="50331"/>
                  </a:lnTo>
                  <a:lnTo>
                    <a:pt x="566798" y="61662"/>
                  </a:lnTo>
                  <a:lnTo>
                    <a:pt x="555376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564355" y="1542708"/>
              <a:ext cx="105430" cy="1054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8941918" y="2369082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55" y="1395564"/>
                  </a:moveTo>
                  <a:lnTo>
                    <a:pt x="28435" y="1399260"/>
                  </a:lnTo>
                  <a:lnTo>
                    <a:pt x="13690" y="1409268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51"/>
                  </a:lnTo>
                  <a:lnTo>
                    <a:pt x="3683" y="2007971"/>
                  </a:lnTo>
                  <a:lnTo>
                    <a:pt x="13690" y="2022716"/>
                  </a:lnTo>
                  <a:lnTo>
                    <a:pt x="28435" y="2032723"/>
                  </a:lnTo>
                  <a:lnTo>
                    <a:pt x="46355" y="2036406"/>
                  </a:lnTo>
                  <a:lnTo>
                    <a:pt x="46355" y="1395564"/>
                  </a:lnTo>
                  <a:close/>
                </a:path>
                <a:path w="4349115" h="2036445">
                  <a:moveTo>
                    <a:pt x="46355" y="617677"/>
                  </a:moveTo>
                  <a:lnTo>
                    <a:pt x="28435" y="621030"/>
                  </a:lnTo>
                  <a:lnTo>
                    <a:pt x="13690" y="630326"/>
                  </a:lnTo>
                  <a:lnTo>
                    <a:pt x="3683" y="644347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690" y="1242720"/>
                  </a:lnTo>
                  <a:lnTo>
                    <a:pt x="28435" y="1252740"/>
                  </a:lnTo>
                  <a:lnTo>
                    <a:pt x="46355" y="1256423"/>
                  </a:lnTo>
                  <a:lnTo>
                    <a:pt x="46355" y="617677"/>
                  </a:lnTo>
                  <a:close/>
                </a:path>
                <a:path w="4349115" h="2036445">
                  <a:moveTo>
                    <a:pt x="46355" y="0"/>
                  </a:moveTo>
                  <a:lnTo>
                    <a:pt x="28435" y="3365"/>
                  </a:lnTo>
                  <a:lnTo>
                    <a:pt x="13690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690" y="340461"/>
                  </a:lnTo>
                  <a:lnTo>
                    <a:pt x="28435" y="350469"/>
                  </a:lnTo>
                  <a:lnTo>
                    <a:pt x="46355" y="354164"/>
                  </a:lnTo>
                  <a:lnTo>
                    <a:pt x="46355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79" y="856932"/>
                  </a:lnTo>
                  <a:lnTo>
                    <a:pt x="4335259" y="842187"/>
                  </a:lnTo>
                  <a:lnTo>
                    <a:pt x="4320502" y="832180"/>
                  </a:lnTo>
                  <a:lnTo>
                    <a:pt x="4302582" y="828484"/>
                  </a:lnTo>
                  <a:lnTo>
                    <a:pt x="4302582" y="1855114"/>
                  </a:lnTo>
                  <a:lnTo>
                    <a:pt x="4320502" y="1851431"/>
                  </a:lnTo>
                  <a:lnTo>
                    <a:pt x="4335259" y="1841423"/>
                  </a:lnTo>
                  <a:lnTo>
                    <a:pt x="4345279" y="1826666"/>
                  </a:lnTo>
                  <a:lnTo>
                    <a:pt x="4348975" y="1808759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8988277" y="1230711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110"/>
                  </a:moveTo>
                  <a:lnTo>
                    <a:pt x="630326" y="8603110"/>
                  </a:lnTo>
                  <a:lnTo>
                    <a:pt x="583319" y="8601380"/>
                  </a:lnTo>
                  <a:lnTo>
                    <a:pt x="537244" y="8596269"/>
                  </a:lnTo>
                  <a:lnTo>
                    <a:pt x="492225" y="8587902"/>
                  </a:lnTo>
                  <a:lnTo>
                    <a:pt x="448382" y="8576400"/>
                  </a:lnTo>
                  <a:lnTo>
                    <a:pt x="405839" y="8561885"/>
                  </a:lnTo>
                  <a:lnTo>
                    <a:pt x="364718" y="8544480"/>
                  </a:lnTo>
                  <a:lnTo>
                    <a:pt x="325141" y="8524308"/>
                  </a:lnTo>
                  <a:lnTo>
                    <a:pt x="287231" y="8501490"/>
                  </a:lnTo>
                  <a:lnTo>
                    <a:pt x="251110" y="8476148"/>
                  </a:lnTo>
                  <a:lnTo>
                    <a:pt x="216900" y="8448406"/>
                  </a:lnTo>
                  <a:lnTo>
                    <a:pt x="184724" y="8418386"/>
                  </a:lnTo>
                  <a:lnTo>
                    <a:pt x="154703" y="8386210"/>
                  </a:lnTo>
                  <a:lnTo>
                    <a:pt x="126961" y="8352000"/>
                  </a:lnTo>
                  <a:lnTo>
                    <a:pt x="101620" y="8315879"/>
                  </a:lnTo>
                  <a:lnTo>
                    <a:pt x="78802" y="8277968"/>
                  </a:lnTo>
                  <a:lnTo>
                    <a:pt x="58629" y="8238391"/>
                  </a:lnTo>
                  <a:lnTo>
                    <a:pt x="41225" y="8197270"/>
                  </a:lnTo>
                  <a:lnTo>
                    <a:pt x="26710" y="8154727"/>
                  </a:lnTo>
                  <a:lnTo>
                    <a:pt x="15208" y="8110885"/>
                  </a:lnTo>
                  <a:lnTo>
                    <a:pt x="6840" y="8065865"/>
                  </a:lnTo>
                  <a:lnTo>
                    <a:pt x="1730" y="8019791"/>
                  </a:lnTo>
                  <a:lnTo>
                    <a:pt x="77" y="7974887"/>
                  </a:lnTo>
                  <a:lnTo>
                    <a:pt x="0" y="630317"/>
                  </a:lnTo>
                  <a:lnTo>
                    <a:pt x="793" y="598400"/>
                  </a:lnTo>
                  <a:lnTo>
                    <a:pt x="7074" y="534959"/>
                  </a:lnTo>
                  <a:lnTo>
                    <a:pt x="15854" y="488351"/>
                  </a:lnTo>
                  <a:lnTo>
                    <a:pt x="27401" y="442697"/>
                  </a:lnTo>
                  <a:lnTo>
                    <a:pt x="43746" y="399482"/>
                  </a:lnTo>
                  <a:lnTo>
                    <a:pt x="63245" y="356268"/>
                  </a:lnTo>
                  <a:lnTo>
                    <a:pt x="84891" y="316542"/>
                  </a:lnTo>
                  <a:lnTo>
                    <a:pt x="108832" y="278268"/>
                  </a:lnTo>
                  <a:lnTo>
                    <a:pt x="139861" y="234393"/>
                  </a:lnTo>
                  <a:lnTo>
                    <a:pt x="169778" y="199609"/>
                  </a:lnTo>
                  <a:lnTo>
                    <a:pt x="196595" y="173588"/>
                  </a:lnTo>
                  <a:lnTo>
                    <a:pt x="218724" y="153166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3"/>
                  </a:lnTo>
                  <a:lnTo>
                    <a:pt x="391084" y="47134"/>
                  </a:lnTo>
                  <a:lnTo>
                    <a:pt x="436225" y="30628"/>
                  </a:lnTo>
                  <a:lnTo>
                    <a:pt x="482910" y="17488"/>
                  </a:lnTo>
                  <a:lnTo>
                    <a:pt x="530949" y="7888"/>
                  </a:lnTo>
                  <a:lnTo>
                    <a:pt x="580731" y="1931"/>
                  </a:lnTo>
                  <a:lnTo>
                    <a:pt x="581890" y="1931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8" y="1931"/>
                  </a:lnTo>
                  <a:lnTo>
                    <a:pt x="3727165" y="7645"/>
                  </a:lnTo>
                  <a:lnTo>
                    <a:pt x="3774976" y="17020"/>
                  </a:lnTo>
                  <a:lnTo>
                    <a:pt x="3821433" y="29935"/>
                  </a:lnTo>
                  <a:lnTo>
                    <a:pt x="3855095" y="42162"/>
                  </a:lnTo>
                  <a:lnTo>
                    <a:pt x="630326" y="42162"/>
                  </a:lnTo>
                  <a:lnTo>
                    <a:pt x="582113" y="44114"/>
                  </a:lnTo>
                  <a:lnTo>
                    <a:pt x="534970" y="49867"/>
                  </a:lnTo>
                  <a:lnTo>
                    <a:pt x="489047" y="59273"/>
                  </a:lnTo>
                  <a:lnTo>
                    <a:pt x="444496" y="72181"/>
                  </a:lnTo>
                  <a:lnTo>
                    <a:pt x="401470" y="88441"/>
                  </a:lnTo>
                  <a:lnTo>
                    <a:pt x="360120" y="107903"/>
                  </a:lnTo>
                  <a:lnTo>
                    <a:pt x="320597" y="130415"/>
                  </a:lnTo>
                  <a:lnTo>
                    <a:pt x="283054" y="155830"/>
                  </a:lnTo>
                  <a:lnTo>
                    <a:pt x="247643" y="183995"/>
                  </a:lnTo>
                  <a:lnTo>
                    <a:pt x="214514" y="214761"/>
                  </a:lnTo>
                  <a:lnTo>
                    <a:pt x="183820" y="247978"/>
                  </a:lnTo>
                  <a:lnTo>
                    <a:pt x="155713" y="283495"/>
                  </a:lnTo>
                  <a:lnTo>
                    <a:pt x="130344" y="321162"/>
                  </a:lnTo>
                  <a:lnTo>
                    <a:pt x="107865" y="360830"/>
                  </a:lnTo>
                  <a:lnTo>
                    <a:pt x="88428" y="402347"/>
                  </a:lnTo>
                  <a:lnTo>
                    <a:pt x="72185" y="445565"/>
                  </a:lnTo>
                  <a:lnTo>
                    <a:pt x="59287" y="490331"/>
                  </a:lnTo>
                  <a:lnTo>
                    <a:pt x="49886" y="536497"/>
                  </a:lnTo>
                  <a:lnTo>
                    <a:pt x="44135" y="583912"/>
                  </a:lnTo>
                  <a:lnTo>
                    <a:pt x="42269" y="630317"/>
                  </a:lnTo>
                  <a:lnTo>
                    <a:pt x="42184" y="7974887"/>
                  </a:lnTo>
                  <a:lnTo>
                    <a:pt x="44135" y="8023100"/>
                  </a:lnTo>
                  <a:lnTo>
                    <a:pt x="49886" y="8070244"/>
                  </a:lnTo>
                  <a:lnTo>
                    <a:pt x="59287" y="8116168"/>
                  </a:lnTo>
                  <a:lnTo>
                    <a:pt x="72185" y="8160720"/>
                  </a:lnTo>
                  <a:lnTo>
                    <a:pt x="88428" y="8203747"/>
                  </a:lnTo>
                  <a:lnTo>
                    <a:pt x="107865" y="8245100"/>
                  </a:lnTo>
                  <a:lnTo>
                    <a:pt x="130344" y="8284624"/>
                  </a:lnTo>
                  <a:lnTo>
                    <a:pt x="155713" y="8322169"/>
                  </a:lnTo>
                  <a:lnTo>
                    <a:pt x="183820" y="8357583"/>
                  </a:lnTo>
                  <a:lnTo>
                    <a:pt x="214514" y="8390714"/>
                  </a:lnTo>
                  <a:lnTo>
                    <a:pt x="247643" y="8421410"/>
                  </a:lnTo>
                  <a:lnTo>
                    <a:pt x="283054" y="8449520"/>
                  </a:lnTo>
                  <a:lnTo>
                    <a:pt x="320597" y="8474891"/>
                  </a:lnTo>
                  <a:lnTo>
                    <a:pt x="360120" y="8497372"/>
                  </a:lnTo>
                  <a:lnTo>
                    <a:pt x="401470" y="8516810"/>
                  </a:lnTo>
                  <a:lnTo>
                    <a:pt x="444496" y="8533055"/>
                  </a:lnTo>
                  <a:lnTo>
                    <a:pt x="489047" y="8545954"/>
                  </a:lnTo>
                  <a:lnTo>
                    <a:pt x="534970" y="8555356"/>
                  </a:lnTo>
                  <a:lnTo>
                    <a:pt x="582113" y="8561108"/>
                  </a:lnTo>
                  <a:lnTo>
                    <a:pt x="630326" y="8563059"/>
                  </a:lnTo>
                  <a:lnTo>
                    <a:pt x="3846972" y="8563059"/>
                  </a:lnTo>
                  <a:lnTo>
                    <a:pt x="3807872" y="8576400"/>
                  </a:lnTo>
                  <a:lnTo>
                    <a:pt x="3764030" y="8587902"/>
                  </a:lnTo>
                  <a:lnTo>
                    <a:pt x="3719011" y="8596269"/>
                  </a:lnTo>
                  <a:lnTo>
                    <a:pt x="3672938" y="8601380"/>
                  </a:lnTo>
                  <a:lnTo>
                    <a:pt x="3625931" y="8603110"/>
                  </a:lnTo>
                  <a:close/>
                </a:path>
                <a:path w="4256405" h="8603615">
                  <a:moveTo>
                    <a:pt x="3846972" y="8563059"/>
                  </a:moveTo>
                  <a:lnTo>
                    <a:pt x="3625931" y="8563059"/>
                  </a:lnTo>
                  <a:lnTo>
                    <a:pt x="3674143" y="8561108"/>
                  </a:lnTo>
                  <a:lnTo>
                    <a:pt x="3721287" y="8555356"/>
                  </a:lnTo>
                  <a:lnTo>
                    <a:pt x="3767210" y="8545954"/>
                  </a:lnTo>
                  <a:lnTo>
                    <a:pt x="3811760" y="8533055"/>
                  </a:lnTo>
                  <a:lnTo>
                    <a:pt x="3854786" y="8516810"/>
                  </a:lnTo>
                  <a:lnTo>
                    <a:pt x="3896137" y="8497372"/>
                  </a:lnTo>
                  <a:lnTo>
                    <a:pt x="3935659" y="8474891"/>
                  </a:lnTo>
                  <a:lnTo>
                    <a:pt x="3973202" y="8449520"/>
                  </a:lnTo>
                  <a:lnTo>
                    <a:pt x="4008614" y="8421410"/>
                  </a:lnTo>
                  <a:lnTo>
                    <a:pt x="4041743" y="8390714"/>
                  </a:lnTo>
                  <a:lnTo>
                    <a:pt x="4072437" y="8357583"/>
                  </a:lnTo>
                  <a:lnTo>
                    <a:pt x="4100544" y="8322169"/>
                  </a:lnTo>
                  <a:lnTo>
                    <a:pt x="4125913" y="8284624"/>
                  </a:lnTo>
                  <a:lnTo>
                    <a:pt x="4148392" y="8245100"/>
                  </a:lnTo>
                  <a:lnTo>
                    <a:pt x="4167828" y="8203747"/>
                  </a:lnTo>
                  <a:lnTo>
                    <a:pt x="4184072" y="8160720"/>
                  </a:lnTo>
                  <a:lnTo>
                    <a:pt x="4196970" y="8116168"/>
                  </a:lnTo>
                  <a:lnTo>
                    <a:pt x="4206370" y="8070244"/>
                  </a:lnTo>
                  <a:lnTo>
                    <a:pt x="4212122" y="8023100"/>
                  </a:lnTo>
                  <a:lnTo>
                    <a:pt x="4214073" y="7974887"/>
                  </a:lnTo>
                  <a:lnTo>
                    <a:pt x="4214073" y="630317"/>
                  </a:lnTo>
                  <a:lnTo>
                    <a:pt x="4212195" y="583912"/>
                  </a:lnTo>
                  <a:lnTo>
                    <a:pt x="4206370" y="534959"/>
                  </a:lnTo>
                  <a:lnTo>
                    <a:pt x="4196970" y="489036"/>
                  </a:lnTo>
                  <a:lnTo>
                    <a:pt x="4184072" y="444485"/>
                  </a:lnTo>
                  <a:lnTo>
                    <a:pt x="4167828" y="401458"/>
                  </a:lnTo>
                  <a:lnTo>
                    <a:pt x="4148392" y="360107"/>
                  </a:lnTo>
                  <a:lnTo>
                    <a:pt x="4125913" y="320583"/>
                  </a:lnTo>
                  <a:lnTo>
                    <a:pt x="4100544" y="283039"/>
                  </a:lnTo>
                  <a:lnTo>
                    <a:pt x="4072437" y="247627"/>
                  </a:lnTo>
                  <a:lnTo>
                    <a:pt x="4041743" y="214497"/>
                  </a:lnTo>
                  <a:lnTo>
                    <a:pt x="4008614" y="183803"/>
                  </a:lnTo>
                  <a:lnTo>
                    <a:pt x="3973202" y="155695"/>
                  </a:lnTo>
                  <a:lnTo>
                    <a:pt x="3935793" y="130415"/>
                  </a:lnTo>
                  <a:lnTo>
                    <a:pt x="3896237" y="107903"/>
                  </a:lnTo>
                  <a:lnTo>
                    <a:pt x="3854857" y="88441"/>
                  </a:lnTo>
                  <a:lnTo>
                    <a:pt x="3811805" y="72181"/>
                  </a:lnTo>
                  <a:lnTo>
                    <a:pt x="3767234" y="59273"/>
                  </a:lnTo>
                  <a:lnTo>
                    <a:pt x="3721297" y="49867"/>
                  </a:lnTo>
                  <a:lnTo>
                    <a:pt x="3674145" y="44114"/>
                  </a:lnTo>
                  <a:lnTo>
                    <a:pt x="3625931" y="42162"/>
                  </a:lnTo>
                  <a:lnTo>
                    <a:pt x="3855095" y="42162"/>
                  </a:lnTo>
                  <a:lnTo>
                    <a:pt x="3909732" y="65897"/>
                  </a:lnTo>
                  <a:lnTo>
                    <a:pt x="3951298" y="88701"/>
                  </a:lnTo>
                  <a:lnTo>
                    <a:pt x="3990957" y="114560"/>
                  </a:lnTo>
                  <a:lnTo>
                    <a:pt x="4028572" y="143350"/>
                  </a:lnTo>
                  <a:lnTo>
                    <a:pt x="4061764" y="172698"/>
                  </a:lnTo>
                  <a:lnTo>
                    <a:pt x="4088281" y="200499"/>
                  </a:lnTo>
                  <a:lnTo>
                    <a:pt x="4117598" y="234689"/>
                  </a:lnTo>
                  <a:lnTo>
                    <a:pt x="4140993" y="265620"/>
                  </a:lnTo>
                  <a:lnTo>
                    <a:pt x="4165579" y="303565"/>
                  </a:lnTo>
                  <a:lnTo>
                    <a:pt x="4188421" y="342400"/>
                  </a:lnTo>
                  <a:lnTo>
                    <a:pt x="4204535" y="377184"/>
                  </a:lnTo>
                  <a:lnTo>
                    <a:pt x="4221788" y="420596"/>
                  </a:lnTo>
                  <a:lnTo>
                    <a:pt x="4233213" y="458179"/>
                  </a:lnTo>
                  <a:lnTo>
                    <a:pt x="4243577" y="503834"/>
                  </a:lnTo>
                  <a:lnTo>
                    <a:pt x="4253068" y="565494"/>
                  </a:lnTo>
                  <a:lnTo>
                    <a:pt x="4256227" y="630317"/>
                  </a:lnTo>
                  <a:lnTo>
                    <a:pt x="4256149" y="7974887"/>
                  </a:lnTo>
                  <a:lnTo>
                    <a:pt x="4254496" y="8019791"/>
                  </a:lnTo>
                  <a:lnTo>
                    <a:pt x="4249387" y="8065865"/>
                  </a:lnTo>
                  <a:lnTo>
                    <a:pt x="4241020" y="8110885"/>
                  </a:lnTo>
                  <a:lnTo>
                    <a:pt x="4229519" y="8154727"/>
                  </a:lnTo>
                  <a:lnTo>
                    <a:pt x="4215006" y="8197270"/>
                  </a:lnTo>
                  <a:lnTo>
                    <a:pt x="4197602" y="8238391"/>
                  </a:lnTo>
                  <a:lnTo>
                    <a:pt x="4177431" y="8277968"/>
                  </a:lnTo>
                  <a:lnTo>
                    <a:pt x="4154615" y="8315879"/>
                  </a:lnTo>
                  <a:lnTo>
                    <a:pt x="4129276" y="8352000"/>
                  </a:lnTo>
                  <a:lnTo>
                    <a:pt x="4101536" y="8386210"/>
                  </a:lnTo>
                  <a:lnTo>
                    <a:pt x="4071518" y="8418386"/>
                  </a:lnTo>
                  <a:lnTo>
                    <a:pt x="4039344" y="8448406"/>
                  </a:lnTo>
                  <a:lnTo>
                    <a:pt x="4005136" y="8476148"/>
                  </a:lnTo>
                  <a:lnTo>
                    <a:pt x="3969016" y="8501490"/>
                  </a:lnTo>
                  <a:lnTo>
                    <a:pt x="3931108" y="8524308"/>
                  </a:lnTo>
                  <a:lnTo>
                    <a:pt x="3891533" y="8544480"/>
                  </a:lnTo>
                  <a:lnTo>
                    <a:pt x="3850413" y="8561885"/>
                  </a:lnTo>
                  <a:lnTo>
                    <a:pt x="3846972" y="856305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3747625" y="429030"/>
            <a:ext cx="3951604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225" dirty="0"/>
              <a:t>Company</a:t>
            </a:r>
            <a:r>
              <a:rPr sz="4000" spc="-80" dirty="0"/>
              <a:t> </a:t>
            </a:r>
            <a:r>
              <a:rPr sz="4000" spc="-55" dirty="0"/>
              <a:t>profile</a:t>
            </a:r>
            <a:endParaRPr sz="4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89186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6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0"/>
                </a:lnTo>
                <a:lnTo>
                  <a:pt x="44522" y="278905"/>
                </a:lnTo>
                <a:lnTo>
                  <a:pt x="65182" y="239194"/>
                </a:lnTo>
                <a:lnTo>
                  <a:pt x="89423" y="201768"/>
                </a:lnTo>
                <a:lnTo>
                  <a:pt x="117074" y="166841"/>
                </a:lnTo>
                <a:lnTo>
                  <a:pt x="147963" y="134624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6"/>
                </a:lnTo>
                <a:lnTo>
                  <a:pt x="487314" y="961556"/>
                </a:lnTo>
                <a:lnTo>
                  <a:pt x="433651" y="958199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6"/>
                </a:lnTo>
                <a:lnTo>
                  <a:pt x="69092" y="728042"/>
                </a:lnTo>
                <a:lnTo>
                  <a:pt x="45939" y="685605"/>
                </a:lnTo>
                <a:lnTo>
                  <a:pt x="27096" y="640864"/>
                </a:lnTo>
                <a:lnTo>
                  <a:pt x="26578" y="639825"/>
                </a:lnTo>
                <a:lnTo>
                  <a:pt x="26578" y="638788"/>
                </a:lnTo>
                <a:lnTo>
                  <a:pt x="26060" y="637749"/>
                </a:lnTo>
                <a:lnTo>
                  <a:pt x="15012" y="600420"/>
                </a:lnTo>
                <a:lnTo>
                  <a:pt x="6873" y="561729"/>
                </a:lnTo>
                <a:lnTo>
                  <a:pt x="1843" y="521869"/>
                </a:lnTo>
                <a:lnTo>
                  <a:pt x="0" y="48103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27582" y="1028699"/>
            <a:ext cx="4349115" cy="8603615"/>
            <a:chOff x="127582" y="1028699"/>
            <a:chExt cx="4349115" cy="8603615"/>
          </a:xfrm>
        </p:grpSpPr>
        <p:sp>
          <p:nvSpPr>
            <p:cNvPr id="4" name="object 4"/>
            <p:cNvSpPr/>
            <p:nvPr/>
          </p:nvSpPr>
          <p:spPr>
            <a:xfrm>
              <a:off x="216122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58" y="8518784"/>
                  </a:moveTo>
                  <a:lnTo>
                    <a:pt x="588156" y="8518784"/>
                  </a:lnTo>
                  <a:lnTo>
                    <a:pt x="539943" y="8516833"/>
                  </a:lnTo>
                  <a:lnTo>
                    <a:pt x="492799" y="8511082"/>
                  </a:lnTo>
                  <a:lnTo>
                    <a:pt x="446875" y="8501681"/>
                  </a:lnTo>
                  <a:lnTo>
                    <a:pt x="402324" y="8488783"/>
                  </a:lnTo>
                  <a:lnTo>
                    <a:pt x="359297" y="8472540"/>
                  </a:lnTo>
                  <a:lnTo>
                    <a:pt x="317946" y="8453102"/>
                  </a:lnTo>
                  <a:lnTo>
                    <a:pt x="278422" y="8430623"/>
                  </a:lnTo>
                  <a:lnTo>
                    <a:pt x="240878" y="8405254"/>
                  </a:lnTo>
                  <a:lnTo>
                    <a:pt x="205465" y="8377145"/>
                  </a:lnTo>
                  <a:lnTo>
                    <a:pt x="172336" y="8346451"/>
                  </a:lnTo>
                  <a:lnTo>
                    <a:pt x="141641" y="8313321"/>
                  </a:lnTo>
                  <a:lnTo>
                    <a:pt x="113533" y="8277907"/>
                  </a:lnTo>
                  <a:lnTo>
                    <a:pt x="88163" y="8240363"/>
                  </a:lnTo>
                  <a:lnTo>
                    <a:pt x="65683" y="8200838"/>
                  </a:lnTo>
                  <a:lnTo>
                    <a:pt x="46246" y="8159485"/>
                  </a:lnTo>
                  <a:lnTo>
                    <a:pt x="30002" y="8116456"/>
                  </a:lnTo>
                  <a:lnTo>
                    <a:pt x="17103" y="8071903"/>
                  </a:lnTo>
                  <a:lnTo>
                    <a:pt x="7702" y="8025976"/>
                  </a:lnTo>
                  <a:lnTo>
                    <a:pt x="1951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1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2" y="402322"/>
                  </a:lnTo>
                  <a:lnTo>
                    <a:pt x="46246" y="359295"/>
                  </a:lnTo>
                  <a:lnTo>
                    <a:pt x="65683" y="317944"/>
                  </a:lnTo>
                  <a:lnTo>
                    <a:pt x="88163" y="278420"/>
                  </a:lnTo>
                  <a:lnTo>
                    <a:pt x="113533" y="240877"/>
                  </a:lnTo>
                  <a:lnTo>
                    <a:pt x="141641" y="205464"/>
                  </a:lnTo>
                  <a:lnTo>
                    <a:pt x="172336" y="172335"/>
                  </a:lnTo>
                  <a:lnTo>
                    <a:pt x="205465" y="141640"/>
                  </a:lnTo>
                  <a:lnTo>
                    <a:pt x="240878" y="113532"/>
                  </a:lnTo>
                  <a:lnTo>
                    <a:pt x="278422" y="88162"/>
                  </a:lnTo>
                  <a:lnTo>
                    <a:pt x="317946" y="65683"/>
                  </a:lnTo>
                  <a:lnTo>
                    <a:pt x="359297" y="46245"/>
                  </a:lnTo>
                  <a:lnTo>
                    <a:pt x="402324" y="30002"/>
                  </a:lnTo>
                  <a:lnTo>
                    <a:pt x="446875" y="17103"/>
                  </a:lnTo>
                  <a:lnTo>
                    <a:pt x="492799" y="7702"/>
                  </a:lnTo>
                  <a:lnTo>
                    <a:pt x="539943" y="1951"/>
                  </a:lnTo>
                  <a:lnTo>
                    <a:pt x="588156" y="0"/>
                  </a:lnTo>
                  <a:lnTo>
                    <a:pt x="3583758" y="0"/>
                  </a:lnTo>
                  <a:lnTo>
                    <a:pt x="3631970" y="1951"/>
                  </a:lnTo>
                  <a:lnTo>
                    <a:pt x="3679114" y="7702"/>
                  </a:lnTo>
                  <a:lnTo>
                    <a:pt x="3725037" y="17103"/>
                  </a:lnTo>
                  <a:lnTo>
                    <a:pt x="3769587" y="30002"/>
                  </a:lnTo>
                  <a:lnTo>
                    <a:pt x="3812614" y="46245"/>
                  </a:lnTo>
                  <a:lnTo>
                    <a:pt x="3853964" y="65683"/>
                  </a:lnTo>
                  <a:lnTo>
                    <a:pt x="3893487" y="88162"/>
                  </a:lnTo>
                  <a:lnTo>
                    <a:pt x="3931030" y="113532"/>
                  </a:lnTo>
                  <a:lnTo>
                    <a:pt x="3966441" y="141640"/>
                  </a:lnTo>
                  <a:lnTo>
                    <a:pt x="3999570" y="172335"/>
                  </a:lnTo>
                  <a:lnTo>
                    <a:pt x="4030264" y="205464"/>
                  </a:lnTo>
                  <a:lnTo>
                    <a:pt x="4039523" y="217130"/>
                  </a:lnTo>
                  <a:lnTo>
                    <a:pt x="567076" y="217130"/>
                  </a:lnTo>
                  <a:lnTo>
                    <a:pt x="519933" y="220310"/>
                  </a:lnTo>
                  <a:lnTo>
                    <a:pt x="474700" y="229574"/>
                  </a:lnTo>
                  <a:lnTo>
                    <a:pt x="431795" y="244502"/>
                  </a:lnTo>
                  <a:lnTo>
                    <a:pt x="391636" y="264679"/>
                  </a:lnTo>
                  <a:lnTo>
                    <a:pt x="354638" y="289687"/>
                  </a:lnTo>
                  <a:lnTo>
                    <a:pt x="321220" y="319109"/>
                  </a:lnTo>
                  <a:lnTo>
                    <a:pt x="291798" y="352527"/>
                  </a:lnTo>
                  <a:lnTo>
                    <a:pt x="266790" y="389525"/>
                  </a:lnTo>
                  <a:lnTo>
                    <a:pt x="246613" y="429685"/>
                  </a:lnTo>
                  <a:lnTo>
                    <a:pt x="231685" y="472590"/>
                  </a:lnTo>
                  <a:lnTo>
                    <a:pt x="222422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2" y="8011497"/>
                  </a:lnTo>
                  <a:lnTo>
                    <a:pt x="231685" y="8056731"/>
                  </a:lnTo>
                  <a:lnTo>
                    <a:pt x="246613" y="8099636"/>
                  </a:lnTo>
                  <a:lnTo>
                    <a:pt x="266790" y="8139796"/>
                  </a:lnTo>
                  <a:lnTo>
                    <a:pt x="291798" y="8176794"/>
                  </a:lnTo>
                  <a:lnTo>
                    <a:pt x="321220" y="8210213"/>
                  </a:lnTo>
                  <a:lnTo>
                    <a:pt x="354638" y="8239634"/>
                  </a:lnTo>
                  <a:lnTo>
                    <a:pt x="391636" y="8264642"/>
                  </a:lnTo>
                  <a:lnTo>
                    <a:pt x="431795" y="8284819"/>
                  </a:lnTo>
                  <a:lnTo>
                    <a:pt x="474700" y="8299748"/>
                  </a:lnTo>
                  <a:lnTo>
                    <a:pt x="519933" y="8309011"/>
                  </a:lnTo>
                  <a:lnTo>
                    <a:pt x="567076" y="8312191"/>
                  </a:lnTo>
                  <a:lnTo>
                    <a:pt x="4031160" y="8312191"/>
                  </a:lnTo>
                  <a:lnTo>
                    <a:pt x="4030264" y="8313321"/>
                  </a:lnTo>
                  <a:lnTo>
                    <a:pt x="3999570" y="8346451"/>
                  </a:lnTo>
                  <a:lnTo>
                    <a:pt x="3966441" y="8377145"/>
                  </a:lnTo>
                  <a:lnTo>
                    <a:pt x="3931030" y="8405254"/>
                  </a:lnTo>
                  <a:lnTo>
                    <a:pt x="3893487" y="8430623"/>
                  </a:lnTo>
                  <a:lnTo>
                    <a:pt x="3853964" y="8453102"/>
                  </a:lnTo>
                  <a:lnTo>
                    <a:pt x="3812614" y="8472540"/>
                  </a:lnTo>
                  <a:lnTo>
                    <a:pt x="3769587" y="8488783"/>
                  </a:lnTo>
                  <a:lnTo>
                    <a:pt x="3725037" y="8501681"/>
                  </a:lnTo>
                  <a:lnTo>
                    <a:pt x="3679114" y="8511082"/>
                  </a:lnTo>
                  <a:lnTo>
                    <a:pt x="3631970" y="8516833"/>
                  </a:lnTo>
                  <a:lnTo>
                    <a:pt x="3583758" y="8518784"/>
                  </a:lnTo>
                  <a:close/>
                </a:path>
                <a:path w="4171950" h="8519160">
                  <a:moveTo>
                    <a:pt x="2959741" y="508046"/>
                  </a:moveTo>
                  <a:lnTo>
                    <a:pt x="1216367" y="508046"/>
                  </a:lnTo>
                  <a:lnTo>
                    <a:pt x="1171654" y="502828"/>
                  </a:lnTo>
                  <a:lnTo>
                    <a:pt x="1130481" y="487986"/>
                  </a:lnTo>
                  <a:lnTo>
                    <a:pt x="1094066" y="464736"/>
                  </a:lnTo>
                  <a:lnTo>
                    <a:pt x="1063625" y="434295"/>
                  </a:lnTo>
                  <a:lnTo>
                    <a:pt x="1040374" y="397880"/>
                  </a:lnTo>
                  <a:lnTo>
                    <a:pt x="1025532" y="356708"/>
                  </a:lnTo>
                  <a:lnTo>
                    <a:pt x="1020314" y="311996"/>
                  </a:lnTo>
                  <a:lnTo>
                    <a:pt x="1020314" y="217130"/>
                  </a:lnTo>
                  <a:lnTo>
                    <a:pt x="3155819" y="217130"/>
                  </a:lnTo>
                  <a:lnTo>
                    <a:pt x="3155819" y="269833"/>
                  </a:lnTo>
                  <a:lnTo>
                    <a:pt x="2586623" y="269833"/>
                  </a:lnTo>
                  <a:lnTo>
                    <a:pt x="2566827" y="273917"/>
                  </a:lnTo>
                  <a:lnTo>
                    <a:pt x="2549995" y="285117"/>
                  </a:lnTo>
                  <a:lnTo>
                    <a:pt x="2548890" y="286697"/>
                  </a:lnTo>
                  <a:lnTo>
                    <a:pt x="1808740" y="286697"/>
                  </a:lnTo>
                  <a:lnTo>
                    <a:pt x="1795136" y="289333"/>
                  </a:lnTo>
                  <a:lnTo>
                    <a:pt x="1783706" y="296712"/>
                  </a:lnTo>
                  <a:lnTo>
                    <a:pt x="1775833" y="308043"/>
                  </a:lnTo>
                  <a:lnTo>
                    <a:pt x="1772902" y="322536"/>
                  </a:lnTo>
                  <a:lnTo>
                    <a:pt x="1775833" y="337029"/>
                  </a:lnTo>
                  <a:lnTo>
                    <a:pt x="1783706" y="348360"/>
                  </a:lnTo>
                  <a:lnTo>
                    <a:pt x="1795136" y="355739"/>
                  </a:lnTo>
                  <a:lnTo>
                    <a:pt x="1808740" y="358374"/>
                  </a:lnTo>
                  <a:lnTo>
                    <a:pt x="2548146" y="358374"/>
                  </a:lnTo>
                  <a:lnTo>
                    <a:pt x="2549204" y="359955"/>
                  </a:lnTo>
                  <a:lnTo>
                    <a:pt x="2565937" y="371154"/>
                  </a:lnTo>
                  <a:lnTo>
                    <a:pt x="2586623" y="375239"/>
                  </a:lnTo>
                  <a:lnTo>
                    <a:pt x="3143920" y="375239"/>
                  </a:lnTo>
                  <a:lnTo>
                    <a:pt x="3135757" y="397880"/>
                  </a:lnTo>
                  <a:lnTo>
                    <a:pt x="3112504" y="434295"/>
                  </a:lnTo>
                  <a:lnTo>
                    <a:pt x="3082060" y="464736"/>
                  </a:lnTo>
                  <a:lnTo>
                    <a:pt x="3045640" y="487986"/>
                  </a:lnTo>
                  <a:lnTo>
                    <a:pt x="3004461" y="502828"/>
                  </a:lnTo>
                  <a:lnTo>
                    <a:pt x="2959741" y="508046"/>
                  </a:lnTo>
                  <a:close/>
                </a:path>
                <a:path w="4171950" h="8519160">
                  <a:moveTo>
                    <a:pt x="4031160" y="8312191"/>
                  </a:moveTo>
                  <a:lnTo>
                    <a:pt x="3609056" y="8312191"/>
                  </a:lnTo>
                  <a:lnTo>
                    <a:pt x="3656194" y="8309011"/>
                  </a:lnTo>
                  <a:lnTo>
                    <a:pt x="3701423" y="8299748"/>
                  </a:lnTo>
                  <a:lnTo>
                    <a:pt x="3744326" y="8284819"/>
                  </a:lnTo>
                  <a:lnTo>
                    <a:pt x="3784486" y="8264642"/>
                  </a:lnTo>
                  <a:lnTo>
                    <a:pt x="3821484" y="8239634"/>
                  </a:lnTo>
                  <a:lnTo>
                    <a:pt x="3854904" y="8210213"/>
                  </a:lnTo>
                  <a:lnTo>
                    <a:pt x="3884328" y="8176794"/>
                  </a:lnTo>
                  <a:lnTo>
                    <a:pt x="3909339" y="8139796"/>
                  </a:lnTo>
                  <a:lnTo>
                    <a:pt x="3929518" y="8099636"/>
                  </a:lnTo>
                  <a:lnTo>
                    <a:pt x="3944449" y="8056731"/>
                  </a:lnTo>
                  <a:lnTo>
                    <a:pt x="3953713" y="8011497"/>
                  </a:lnTo>
                  <a:lnTo>
                    <a:pt x="3956894" y="7964353"/>
                  </a:lnTo>
                  <a:lnTo>
                    <a:pt x="3954761" y="7964353"/>
                  </a:lnTo>
                  <a:lnTo>
                    <a:pt x="3954761" y="564965"/>
                  </a:lnTo>
                  <a:lnTo>
                    <a:pt x="3951580" y="517822"/>
                  </a:lnTo>
                  <a:lnTo>
                    <a:pt x="3942317" y="472590"/>
                  </a:lnTo>
                  <a:lnTo>
                    <a:pt x="3927389" y="429685"/>
                  </a:lnTo>
                  <a:lnTo>
                    <a:pt x="3907212" y="389525"/>
                  </a:lnTo>
                  <a:lnTo>
                    <a:pt x="3882204" y="352527"/>
                  </a:lnTo>
                  <a:lnTo>
                    <a:pt x="3852782" y="319109"/>
                  </a:lnTo>
                  <a:lnTo>
                    <a:pt x="3819364" y="289687"/>
                  </a:lnTo>
                  <a:lnTo>
                    <a:pt x="3782366" y="264679"/>
                  </a:lnTo>
                  <a:lnTo>
                    <a:pt x="3742205" y="244502"/>
                  </a:lnTo>
                  <a:lnTo>
                    <a:pt x="3699300" y="229574"/>
                  </a:lnTo>
                  <a:lnTo>
                    <a:pt x="3654067" y="220310"/>
                  </a:lnTo>
                  <a:lnTo>
                    <a:pt x="3606923" y="217130"/>
                  </a:lnTo>
                  <a:lnTo>
                    <a:pt x="4039523" y="217130"/>
                  </a:lnTo>
                  <a:lnTo>
                    <a:pt x="4083740" y="278420"/>
                  </a:lnTo>
                  <a:lnTo>
                    <a:pt x="4106219" y="317944"/>
                  </a:lnTo>
                  <a:lnTo>
                    <a:pt x="4125656" y="359295"/>
                  </a:lnTo>
                  <a:lnTo>
                    <a:pt x="4141899" y="402322"/>
                  </a:lnTo>
                  <a:lnTo>
                    <a:pt x="4154797" y="446873"/>
                  </a:lnTo>
                  <a:lnTo>
                    <a:pt x="4164197" y="492797"/>
                  </a:lnTo>
                  <a:lnTo>
                    <a:pt x="4169949" y="539941"/>
                  </a:lnTo>
                  <a:lnTo>
                    <a:pt x="4171900" y="588154"/>
                  </a:lnTo>
                  <a:lnTo>
                    <a:pt x="4171900" y="7930612"/>
                  </a:lnTo>
                  <a:lnTo>
                    <a:pt x="4169949" y="7978829"/>
                  </a:lnTo>
                  <a:lnTo>
                    <a:pt x="4164197" y="8025976"/>
                  </a:lnTo>
                  <a:lnTo>
                    <a:pt x="4154797" y="8071903"/>
                  </a:lnTo>
                  <a:lnTo>
                    <a:pt x="4141899" y="8116456"/>
                  </a:lnTo>
                  <a:lnTo>
                    <a:pt x="4125656" y="8159485"/>
                  </a:lnTo>
                  <a:lnTo>
                    <a:pt x="4106219" y="8200838"/>
                  </a:lnTo>
                  <a:lnTo>
                    <a:pt x="4083740" y="8240363"/>
                  </a:lnTo>
                  <a:lnTo>
                    <a:pt x="4058371" y="8277907"/>
                  </a:lnTo>
                  <a:lnTo>
                    <a:pt x="4031160" y="8312191"/>
                  </a:lnTo>
                  <a:close/>
                </a:path>
                <a:path w="4171950" h="8519160">
                  <a:moveTo>
                    <a:pt x="3143920" y="375239"/>
                  </a:moveTo>
                  <a:lnTo>
                    <a:pt x="2586623" y="375239"/>
                  </a:lnTo>
                  <a:lnTo>
                    <a:pt x="2607309" y="371154"/>
                  </a:lnTo>
                  <a:lnTo>
                    <a:pt x="2624042" y="359955"/>
                  </a:lnTo>
                  <a:lnTo>
                    <a:pt x="2635242" y="343222"/>
                  </a:lnTo>
                  <a:lnTo>
                    <a:pt x="2639326" y="322536"/>
                  </a:lnTo>
                  <a:lnTo>
                    <a:pt x="2635242" y="301850"/>
                  </a:lnTo>
                  <a:lnTo>
                    <a:pt x="2624042" y="285117"/>
                  </a:lnTo>
                  <a:lnTo>
                    <a:pt x="2607309" y="273917"/>
                  </a:lnTo>
                  <a:lnTo>
                    <a:pt x="2586623" y="269833"/>
                  </a:lnTo>
                  <a:lnTo>
                    <a:pt x="3155819" y="269833"/>
                  </a:lnTo>
                  <a:lnTo>
                    <a:pt x="3155819" y="311996"/>
                  </a:lnTo>
                  <a:lnTo>
                    <a:pt x="3150714" y="355739"/>
                  </a:lnTo>
                  <a:lnTo>
                    <a:pt x="3150600" y="356708"/>
                  </a:lnTo>
                  <a:lnTo>
                    <a:pt x="3143920" y="375239"/>
                  </a:lnTo>
                  <a:close/>
                </a:path>
                <a:path w="4171950" h="8519160">
                  <a:moveTo>
                    <a:pt x="2548146" y="358374"/>
                  </a:moveTo>
                  <a:lnTo>
                    <a:pt x="2314681" y="358374"/>
                  </a:lnTo>
                  <a:lnTo>
                    <a:pt x="2328283" y="355739"/>
                  </a:lnTo>
                  <a:lnTo>
                    <a:pt x="2339712" y="348360"/>
                  </a:lnTo>
                  <a:lnTo>
                    <a:pt x="2347584" y="337029"/>
                  </a:lnTo>
                  <a:lnTo>
                    <a:pt x="2350516" y="322536"/>
                  </a:lnTo>
                  <a:lnTo>
                    <a:pt x="2347584" y="308043"/>
                  </a:lnTo>
                  <a:lnTo>
                    <a:pt x="2339712" y="296712"/>
                  </a:lnTo>
                  <a:lnTo>
                    <a:pt x="2328283" y="289333"/>
                  </a:lnTo>
                  <a:lnTo>
                    <a:pt x="2314681" y="286697"/>
                  </a:lnTo>
                  <a:lnTo>
                    <a:pt x="2548890" y="286697"/>
                  </a:lnTo>
                  <a:lnTo>
                    <a:pt x="2538301" y="301850"/>
                  </a:lnTo>
                  <a:lnTo>
                    <a:pt x="2533920" y="322536"/>
                  </a:lnTo>
                  <a:lnTo>
                    <a:pt x="2538005" y="343222"/>
                  </a:lnTo>
                  <a:lnTo>
                    <a:pt x="2548146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5364" y="1287993"/>
              <a:ext cx="3735518" cy="809506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989024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78" y="71676"/>
                  </a:moveTo>
                  <a:lnTo>
                    <a:pt x="35838" y="71676"/>
                  </a:lnTo>
                  <a:lnTo>
                    <a:pt x="22234" y="69041"/>
                  </a:lnTo>
                  <a:lnTo>
                    <a:pt x="10804" y="61662"/>
                  </a:lnTo>
                  <a:lnTo>
                    <a:pt x="2931" y="50331"/>
                  </a:lnTo>
                  <a:lnTo>
                    <a:pt x="0" y="35838"/>
                  </a:lnTo>
                  <a:lnTo>
                    <a:pt x="2931" y="21345"/>
                  </a:lnTo>
                  <a:lnTo>
                    <a:pt x="10804" y="10014"/>
                  </a:lnTo>
                  <a:lnTo>
                    <a:pt x="22234" y="2635"/>
                  </a:lnTo>
                  <a:lnTo>
                    <a:pt x="35838" y="0"/>
                  </a:lnTo>
                  <a:lnTo>
                    <a:pt x="541778" y="0"/>
                  </a:lnTo>
                  <a:lnTo>
                    <a:pt x="555381" y="2635"/>
                  </a:lnTo>
                  <a:lnTo>
                    <a:pt x="566810" y="10014"/>
                  </a:lnTo>
                  <a:lnTo>
                    <a:pt x="574682" y="21345"/>
                  </a:lnTo>
                  <a:lnTo>
                    <a:pt x="577614" y="35838"/>
                  </a:lnTo>
                  <a:lnTo>
                    <a:pt x="574682" y="50331"/>
                  </a:lnTo>
                  <a:lnTo>
                    <a:pt x="566810" y="61662"/>
                  </a:lnTo>
                  <a:lnTo>
                    <a:pt x="555381" y="69041"/>
                  </a:lnTo>
                  <a:lnTo>
                    <a:pt x="541778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50042" y="1340695"/>
              <a:ext cx="105405" cy="1054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7571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52"/>
                  </a:moveTo>
                  <a:lnTo>
                    <a:pt x="28460" y="1399247"/>
                  </a:lnTo>
                  <a:lnTo>
                    <a:pt x="13703" y="1409255"/>
                  </a:lnTo>
                  <a:lnTo>
                    <a:pt x="3695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95" y="2007946"/>
                  </a:lnTo>
                  <a:lnTo>
                    <a:pt x="13703" y="2022703"/>
                  </a:lnTo>
                  <a:lnTo>
                    <a:pt x="28460" y="2032711"/>
                  </a:lnTo>
                  <a:lnTo>
                    <a:pt x="46380" y="2036394"/>
                  </a:lnTo>
                  <a:lnTo>
                    <a:pt x="46380" y="1395552"/>
                  </a:lnTo>
                  <a:close/>
                </a:path>
                <a:path w="4349115" h="2036445">
                  <a:moveTo>
                    <a:pt x="46380" y="617664"/>
                  </a:moveTo>
                  <a:lnTo>
                    <a:pt x="28460" y="621030"/>
                  </a:lnTo>
                  <a:lnTo>
                    <a:pt x="13703" y="630313"/>
                  </a:lnTo>
                  <a:lnTo>
                    <a:pt x="3695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95" y="1227963"/>
                  </a:lnTo>
                  <a:lnTo>
                    <a:pt x="13703" y="1242720"/>
                  </a:lnTo>
                  <a:lnTo>
                    <a:pt x="28460" y="1252728"/>
                  </a:lnTo>
                  <a:lnTo>
                    <a:pt x="46380" y="1256411"/>
                  </a:lnTo>
                  <a:lnTo>
                    <a:pt x="46380" y="617664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52"/>
                  </a:lnTo>
                  <a:lnTo>
                    <a:pt x="13703" y="12649"/>
                  </a:lnTo>
                  <a:lnTo>
                    <a:pt x="3695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95" y="325691"/>
                  </a:lnTo>
                  <a:lnTo>
                    <a:pt x="13703" y="340448"/>
                  </a:lnTo>
                  <a:lnTo>
                    <a:pt x="28460" y="350469"/>
                  </a:lnTo>
                  <a:lnTo>
                    <a:pt x="46380" y="354152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8988" y="874852"/>
                  </a:moveTo>
                  <a:lnTo>
                    <a:pt x="4345292" y="856932"/>
                  </a:lnTo>
                  <a:lnTo>
                    <a:pt x="4335284" y="842175"/>
                  </a:lnTo>
                  <a:lnTo>
                    <a:pt x="4320514" y="832167"/>
                  </a:lnTo>
                  <a:lnTo>
                    <a:pt x="4302595" y="828471"/>
                  </a:lnTo>
                  <a:lnTo>
                    <a:pt x="4302595" y="1855101"/>
                  </a:lnTo>
                  <a:lnTo>
                    <a:pt x="4320514" y="1851418"/>
                  </a:lnTo>
                  <a:lnTo>
                    <a:pt x="4335284" y="1841411"/>
                  </a:lnTo>
                  <a:lnTo>
                    <a:pt x="4345292" y="1826653"/>
                  </a:lnTo>
                  <a:lnTo>
                    <a:pt x="4348988" y="1808734"/>
                  </a:lnTo>
                  <a:lnTo>
                    <a:pt x="4348988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3960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20" y="8603101"/>
                  </a:moveTo>
                  <a:lnTo>
                    <a:pt x="630318" y="8603101"/>
                  </a:lnTo>
                  <a:lnTo>
                    <a:pt x="583311" y="8601371"/>
                  </a:lnTo>
                  <a:lnTo>
                    <a:pt x="537237" y="8596261"/>
                  </a:lnTo>
                  <a:lnTo>
                    <a:pt x="492218" y="8587893"/>
                  </a:lnTo>
                  <a:lnTo>
                    <a:pt x="448376" y="8576391"/>
                  </a:lnTo>
                  <a:lnTo>
                    <a:pt x="405834" y="8561876"/>
                  </a:lnTo>
                  <a:lnTo>
                    <a:pt x="364713" y="8544471"/>
                  </a:lnTo>
                  <a:lnTo>
                    <a:pt x="325137" y="8524299"/>
                  </a:lnTo>
                  <a:lnTo>
                    <a:pt x="287227" y="8501481"/>
                  </a:lnTo>
                  <a:lnTo>
                    <a:pt x="251106" y="8476139"/>
                  </a:lnTo>
                  <a:lnTo>
                    <a:pt x="216897" y="8448397"/>
                  </a:lnTo>
                  <a:lnTo>
                    <a:pt x="184721" y="8418377"/>
                  </a:lnTo>
                  <a:lnTo>
                    <a:pt x="154701" y="8386201"/>
                  </a:lnTo>
                  <a:lnTo>
                    <a:pt x="126959" y="8351991"/>
                  </a:lnTo>
                  <a:lnTo>
                    <a:pt x="101619" y="8315870"/>
                  </a:lnTo>
                  <a:lnTo>
                    <a:pt x="78801" y="8277959"/>
                  </a:lnTo>
                  <a:lnTo>
                    <a:pt x="58628" y="8238383"/>
                  </a:lnTo>
                  <a:lnTo>
                    <a:pt x="41224" y="8197261"/>
                  </a:lnTo>
                  <a:lnTo>
                    <a:pt x="26709" y="8154719"/>
                  </a:lnTo>
                  <a:lnTo>
                    <a:pt x="15207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90" y="598400"/>
                  </a:lnTo>
                  <a:lnTo>
                    <a:pt x="7065" y="534960"/>
                  </a:lnTo>
                  <a:lnTo>
                    <a:pt x="15843" y="488352"/>
                  </a:lnTo>
                  <a:lnTo>
                    <a:pt x="27405" y="442697"/>
                  </a:lnTo>
                  <a:lnTo>
                    <a:pt x="43742" y="399481"/>
                  </a:lnTo>
                  <a:lnTo>
                    <a:pt x="63242" y="356265"/>
                  </a:lnTo>
                  <a:lnTo>
                    <a:pt x="84883" y="316543"/>
                  </a:lnTo>
                  <a:lnTo>
                    <a:pt x="108830" y="278268"/>
                  </a:lnTo>
                  <a:lnTo>
                    <a:pt x="139858" y="234393"/>
                  </a:lnTo>
                  <a:lnTo>
                    <a:pt x="169767" y="199609"/>
                  </a:lnTo>
                  <a:lnTo>
                    <a:pt x="196578" y="173588"/>
                  </a:lnTo>
                  <a:lnTo>
                    <a:pt x="218713" y="153166"/>
                  </a:lnTo>
                  <a:lnTo>
                    <a:pt x="266835" y="115114"/>
                  </a:lnTo>
                  <a:lnTo>
                    <a:pt x="306198" y="89551"/>
                  </a:lnTo>
                  <a:lnTo>
                    <a:pt x="347677" y="66833"/>
                  </a:lnTo>
                  <a:lnTo>
                    <a:pt x="391083" y="47135"/>
                  </a:lnTo>
                  <a:lnTo>
                    <a:pt x="436223" y="30629"/>
                  </a:lnTo>
                  <a:lnTo>
                    <a:pt x="482908" y="17489"/>
                  </a:lnTo>
                  <a:lnTo>
                    <a:pt x="530946" y="7888"/>
                  </a:lnTo>
                  <a:lnTo>
                    <a:pt x="580726" y="1931"/>
                  </a:lnTo>
                  <a:lnTo>
                    <a:pt x="581885" y="1931"/>
                  </a:lnTo>
                  <a:lnTo>
                    <a:pt x="630318" y="0"/>
                  </a:lnTo>
                  <a:lnTo>
                    <a:pt x="3628023" y="0"/>
                  </a:lnTo>
                  <a:lnTo>
                    <a:pt x="3678127" y="1931"/>
                  </a:lnTo>
                  <a:lnTo>
                    <a:pt x="3727154" y="7645"/>
                  </a:lnTo>
                  <a:lnTo>
                    <a:pt x="3774965" y="17021"/>
                  </a:lnTo>
                  <a:lnTo>
                    <a:pt x="3821422" y="29935"/>
                  </a:lnTo>
                  <a:lnTo>
                    <a:pt x="3855084" y="42162"/>
                  </a:lnTo>
                  <a:lnTo>
                    <a:pt x="630318" y="42162"/>
                  </a:lnTo>
                  <a:lnTo>
                    <a:pt x="582105" y="44114"/>
                  </a:lnTo>
                  <a:lnTo>
                    <a:pt x="534961" y="49867"/>
                  </a:lnTo>
                  <a:lnTo>
                    <a:pt x="489037" y="59273"/>
                  </a:lnTo>
                  <a:lnTo>
                    <a:pt x="444486" y="72181"/>
                  </a:lnTo>
                  <a:lnTo>
                    <a:pt x="401459" y="88441"/>
                  </a:lnTo>
                  <a:lnTo>
                    <a:pt x="360107" y="107903"/>
                  </a:lnTo>
                  <a:lnTo>
                    <a:pt x="320584" y="130416"/>
                  </a:lnTo>
                  <a:lnTo>
                    <a:pt x="283040" y="155830"/>
                  </a:lnTo>
                  <a:lnTo>
                    <a:pt x="247627" y="183995"/>
                  </a:lnTo>
                  <a:lnTo>
                    <a:pt x="214498" y="214761"/>
                  </a:lnTo>
                  <a:lnTo>
                    <a:pt x="183803" y="247978"/>
                  </a:lnTo>
                  <a:lnTo>
                    <a:pt x="155695" y="283495"/>
                  </a:lnTo>
                  <a:lnTo>
                    <a:pt x="130325" y="321163"/>
                  </a:lnTo>
                  <a:lnTo>
                    <a:pt x="107845" y="360830"/>
                  </a:lnTo>
                  <a:lnTo>
                    <a:pt x="88407" y="402348"/>
                  </a:lnTo>
                  <a:lnTo>
                    <a:pt x="72164" y="445565"/>
                  </a:lnTo>
                  <a:lnTo>
                    <a:pt x="59265" y="490331"/>
                  </a:lnTo>
                  <a:lnTo>
                    <a:pt x="49864" y="536497"/>
                  </a:lnTo>
                  <a:lnTo>
                    <a:pt x="44112" y="583912"/>
                  </a:lnTo>
                  <a:lnTo>
                    <a:pt x="42246" y="630317"/>
                  </a:lnTo>
                  <a:lnTo>
                    <a:pt x="42161" y="7974908"/>
                  </a:lnTo>
                  <a:lnTo>
                    <a:pt x="44112" y="8023121"/>
                  </a:lnTo>
                  <a:lnTo>
                    <a:pt x="49864" y="8070265"/>
                  </a:lnTo>
                  <a:lnTo>
                    <a:pt x="59265" y="8116187"/>
                  </a:lnTo>
                  <a:lnTo>
                    <a:pt x="72164" y="8160738"/>
                  </a:lnTo>
                  <a:lnTo>
                    <a:pt x="88407" y="8203764"/>
                  </a:lnTo>
                  <a:lnTo>
                    <a:pt x="107845" y="8245114"/>
                  </a:lnTo>
                  <a:lnTo>
                    <a:pt x="130325" y="8284637"/>
                  </a:lnTo>
                  <a:lnTo>
                    <a:pt x="155695" y="8322180"/>
                  </a:lnTo>
                  <a:lnTo>
                    <a:pt x="183803" y="8357592"/>
                  </a:lnTo>
                  <a:lnTo>
                    <a:pt x="214498" y="8390720"/>
                  </a:lnTo>
                  <a:lnTo>
                    <a:pt x="247627" y="8421414"/>
                  </a:lnTo>
                  <a:lnTo>
                    <a:pt x="283040" y="8449522"/>
                  </a:lnTo>
                  <a:lnTo>
                    <a:pt x="320584" y="8474890"/>
                  </a:lnTo>
                  <a:lnTo>
                    <a:pt x="360107" y="8497369"/>
                  </a:lnTo>
                  <a:lnTo>
                    <a:pt x="401459" y="8516806"/>
                  </a:lnTo>
                  <a:lnTo>
                    <a:pt x="444486" y="8533049"/>
                  </a:lnTo>
                  <a:lnTo>
                    <a:pt x="489037" y="8545947"/>
                  </a:lnTo>
                  <a:lnTo>
                    <a:pt x="534961" y="8555348"/>
                  </a:lnTo>
                  <a:lnTo>
                    <a:pt x="582105" y="8561100"/>
                  </a:lnTo>
                  <a:lnTo>
                    <a:pt x="630318" y="8563051"/>
                  </a:lnTo>
                  <a:lnTo>
                    <a:pt x="3846961" y="8563051"/>
                  </a:lnTo>
                  <a:lnTo>
                    <a:pt x="3807861" y="8576391"/>
                  </a:lnTo>
                  <a:lnTo>
                    <a:pt x="3764019" y="8587893"/>
                  </a:lnTo>
                  <a:lnTo>
                    <a:pt x="3719001" y="8596261"/>
                  </a:lnTo>
                  <a:lnTo>
                    <a:pt x="3672927" y="8601371"/>
                  </a:lnTo>
                  <a:lnTo>
                    <a:pt x="3625920" y="8603101"/>
                  </a:lnTo>
                  <a:close/>
                </a:path>
                <a:path w="4256405" h="8603615">
                  <a:moveTo>
                    <a:pt x="3846961" y="8563051"/>
                  </a:moveTo>
                  <a:lnTo>
                    <a:pt x="3625920" y="8563051"/>
                  </a:lnTo>
                  <a:lnTo>
                    <a:pt x="3674132" y="8561100"/>
                  </a:lnTo>
                  <a:lnTo>
                    <a:pt x="3721276" y="8555348"/>
                  </a:lnTo>
                  <a:lnTo>
                    <a:pt x="3767199" y="8545947"/>
                  </a:lnTo>
                  <a:lnTo>
                    <a:pt x="3811749" y="8533049"/>
                  </a:lnTo>
                  <a:lnTo>
                    <a:pt x="3854775" y="8516806"/>
                  </a:lnTo>
                  <a:lnTo>
                    <a:pt x="3896126" y="8497369"/>
                  </a:lnTo>
                  <a:lnTo>
                    <a:pt x="3935648" y="8474890"/>
                  </a:lnTo>
                  <a:lnTo>
                    <a:pt x="3973191" y="8449522"/>
                  </a:lnTo>
                  <a:lnTo>
                    <a:pt x="4008603" y="8421414"/>
                  </a:lnTo>
                  <a:lnTo>
                    <a:pt x="4041732" y="8390720"/>
                  </a:lnTo>
                  <a:lnTo>
                    <a:pt x="4072426" y="8357592"/>
                  </a:lnTo>
                  <a:lnTo>
                    <a:pt x="4100533" y="8322180"/>
                  </a:lnTo>
                  <a:lnTo>
                    <a:pt x="4125902" y="8284637"/>
                  </a:lnTo>
                  <a:lnTo>
                    <a:pt x="4148381" y="8245114"/>
                  </a:lnTo>
                  <a:lnTo>
                    <a:pt x="4167817" y="8203764"/>
                  </a:lnTo>
                  <a:lnTo>
                    <a:pt x="4184061" y="8160738"/>
                  </a:lnTo>
                  <a:lnTo>
                    <a:pt x="4196959" y="8116187"/>
                  </a:lnTo>
                  <a:lnTo>
                    <a:pt x="4206359" y="8070265"/>
                  </a:lnTo>
                  <a:lnTo>
                    <a:pt x="4212111" y="8023121"/>
                  </a:lnTo>
                  <a:lnTo>
                    <a:pt x="4214062" y="7974908"/>
                  </a:lnTo>
                  <a:lnTo>
                    <a:pt x="4214062" y="630317"/>
                  </a:lnTo>
                  <a:lnTo>
                    <a:pt x="4212184" y="583912"/>
                  </a:lnTo>
                  <a:lnTo>
                    <a:pt x="4212111" y="582104"/>
                  </a:lnTo>
                  <a:lnTo>
                    <a:pt x="4206359" y="534960"/>
                  </a:lnTo>
                  <a:lnTo>
                    <a:pt x="4196959" y="489036"/>
                  </a:lnTo>
                  <a:lnTo>
                    <a:pt x="4184061" y="444485"/>
                  </a:lnTo>
                  <a:lnTo>
                    <a:pt x="4167817" y="401458"/>
                  </a:lnTo>
                  <a:lnTo>
                    <a:pt x="4148381" y="360107"/>
                  </a:lnTo>
                  <a:lnTo>
                    <a:pt x="4125902" y="320583"/>
                  </a:lnTo>
                  <a:lnTo>
                    <a:pt x="4100533" y="283040"/>
                  </a:lnTo>
                  <a:lnTo>
                    <a:pt x="4072426" y="247627"/>
                  </a:lnTo>
                  <a:lnTo>
                    <a:pt x="4041732" y="214498"/>
                  </a:lnTo>
                  <a:lnTo>
                    <a:pt x="4008603" y="183803"/>
                  </a:lnTo>
                  <a:lnTo>
                    <a:pt x="3973191" y="155695"/>
                  </a:lnTo>
                  <a:lnTo>
                    <a:pt x="3935782" y="130416"/>
                  </a:lnTo>
                  <a:lnTo>
                    <a:pt x="3896226" y="107903"/>
                  </a:lnTo>
                  <a:lnTo>
                    <a:pt x="3854846" y="88441"/>
                  </a:lnTo>
                  <a:lnTo>
                    <a:pt x="3811794" y="72181"/>
                  </a:lnTo>
                  <a:lnTo>
                    <a:pt x="3767223" y="59273"/>
                  </a:lnTo>
                  <a:lnTo>
                    <a:pt x="3721286" y="49867"/>
                  </a:lnTo>
                  <a:lnTo>
                    <a:pt x="3674134" y="44114"/>
                  </a:lnTo>
                  <a:lnTo>
                    <a:pt x="3625920" y="42162"/>
                  </a:lnTo>
                  <a:lnTo>
                    <a:pt x="3855084" y="42162"/>
                  </a:lnTo>
                  <a:lnTo>
                    <a:pt x="3909721" y="65897"/>
                  </a:lnTo>
                  <a:lnTo>
                    <a:pt x="3951287" y="88702"/>
                  </a:lnTo>
                  <a:lnTo>
                    <a:pt x="3990946" y="114560"/>
                  </a:lnTo>
                  <a:lnTo>
                    <a:pt x="4028561" y="143350"/>
                  </a:lnTo>
                  <a:lnTo>
                    <a:pt x="4061753" y="172698"/>
                  </a:lnTo>
                  <a:lnTo>
                    <a:pt x="4088270" y="200499"/>
                  </a:lnTo>
                  <a:lnTo>
                    <a:pt x="4117587" y="234690"/>
                  </a:lnTo>
                  <a:lnTo>
                    <a:pt x="4140982" y="265620"/>
                  </a:lnTo>
                  <a:lnTo>
                    <a:pt x="4165568" y="303565"/>
                  </a:lnTo>
                  <a:lnTo>
                    <a:pt x="4188410" y="342399"/>
                  </a:lnTo>
                  <a:lnTo>
                    <a:pt x="4204524" y="377182"/>
                  </a:lnTo>
                  <a:lnTo>
                    <a:pt x="4221777" y="420595"/>
                  </a:lnTo>
                  <a:lnTo>
                    <a:pt x="4233202" y="458179"/>
                  </a:lnTo>
                  <a:lnTo>
                    <a:pt x="4243566" y="503834"/>
                  </a:lnTo>
                  <a:lnTo>
                    <a:pt x="4253057" y="565493"/>
                  </a:lnTo>
                  <a:lnTo>
                    <a:pt x="4256216" y="630317"/>
                  </a:lnTo>
                  <a:lnTo>
                    <a:pt x="4256137" y="7974908"/>
                  </a:lnTo>
                  <a:lnTo>
                    <a:pt x="4254485" y="8019782"/>
                  </a:lnTo>
                  <a:lnTo>
                    <a:pt x="4249376" y="8065856"/>
                  </a:lnTo>
                  <a:lnTo>
                    <a:pt x="4241009" y="8110876"/>
                  </a:lnTo>
                  <a:lnTo>
                    <a:pt x="4229508" y="8154719"/>
                  </a:lnTo>
                  <a:lnTo>
                    <a:pt x="4214995" y="8197261"/>
                  </a:lnTo>
                  <a:lnTo>
                    <a:pt x="4197591" y="8238383"/>
                  </a:lnTo>
                  <a:lnTo>
                    <a:pt x="4177420" y="8277959"/>
                  </a:lnTo>
                  <a:lnTo>
                    <a:pt x="4154604" y="8315870"/>
                  </a:lnTo>
                  <a:lnTo>
                    <a:pt x="4129265" y="8351991"/>
                  </a:lnTo>
                  <a:lnTo>
                    <a:pt x="4101525" y="8386201"/>
                  </a:lnTo>
                  <a:lnTo>
                    <a:pt x="4071507" y="8418377"/>
                  </a:lnTo>
                  <a:lnTo>
                    <a:pt x="4039333" y="8448397"/>
                  </a:lnTo>
                  <a:lnTo>
                    <a:pt x="4005125" y="8476139"/>
                  </a:lnTo>
                  <a:lnTo>
                    <a:pt x="3969005" y="8501481"/>
                  </a:lnTo>
                  <a:lnTo>
                    <a:pt x="3931097" y="8524299"/>
                  </a:lnTo>
                  <a:lnTo>
                    <a:pt x="3891522" y="8544471"/>
                  </a:lnTo>
                  <a:lnTo>
                    <a:pt x="3850402" y="8561876"/>
                  </a:lnTo>
                  <a:lnTo>
                    <a:pt x="3846961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144000" y="1051299"/>
            <a:ext cx="4349115" cy="8603615"/>
            <a:chOff x="9144000" y="1051299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9232544" y="1093460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72"/>
                  </a:moveTo>
                  <a:lnTo>
                    <a:pt x="588142" y="8518772"/>
                  </a:lnTo>
                  <a:lnTo>
                    <a:pt x="539929" y="8516821"/>
                  </a:lnTo>
                  <a:lnTo>
                    <a:pt x="492785" y="8511070"/>
                  </a:lnTo>
                  <a:lnTo>
                    <a:pt x="446863" y="8501669"/>
                  </a:lnTo>
                  <a:lnTo>
                    <a:pt x="402312" y="8488771"/>
                  </a:lnTo>
                  <a:lnTo>
                    <a:pt x="359286" y="8472528"/>
                  </a:lnTo>
                  <a:lnTo>
                    <a:pt x="317936" y="8453091"/>
                  </a:lnTo>
                  <a:lnTo>
                    <a:pt x="278413" y="8430612"/>
                  </a:lnTo>
                  <a:lnTo>
                    <a:pt x="240870" y="8405243"/>
                  </a:lnTo>
                  <a:lnTo>
                    <a:pt x="205458" y="8377136"/>
                  </a:lnTo>
                  <a:lnTo>
                    <a:pt x="172330" y="8346442"/>
                  </a:lnTo>
                  <a:lnTo>
                    <a:pt x="141636" y="8313313"/>
                  </a:lnTo>
                  <a:lnTo>
                    <a:pt x="113528" y="8277902"/>
                  </a:lnTo>
                  <a:lnTo>
                    <a:pt x="88160" y="8240359"/>
                  </a:lnTo>
                  <a:lnTo>
                    <a:pt x="65681" y="8200836"/>
                  </a:lnTo>
                  <a:lnTo>
                    <a:pt x="46244" y="8159486"/>
                  </a:lnTo>
                  <a:lnTo>
                    <a:pt x="30001" y="8116460"/>
                  </a:lnTo>
                  <a:lnTo>
                    <a:pt x="17103" y="8071909"/>
                  </a:lnTo>
                  <a:lnTo>
                    <a:pt x="7702" y="8025986"/>
                  </a:lnTo>
                  <a:lnTo>
                    <a:pt x="1950" y="7978843"/>
                  </a:lnTo>
                  <a:lnTo>
                    <a:pt x="0" y="7930630"/>
                  </a:lnTo>
                  <a:lnTo>
                    <a:pt x="0" y="588157"/>
                  </a:lnTo>
                  <a:lnTo>
                    <a:pt x="1950" y="539944"/>
                  </a:lnTo>
                  <a:lnTo>
                    <a:pt x="7702" y="492800"/>
                  </a:lnTo>
                  <a:lnTo>
                    <a:pt x="17103" y="446876"/>
                  </a:lnTo>
                  <a:lnTo>
                    <a:pt x="30001" y="402325"/>
                  </a:lnTo>
                  <a:lnTo>
                    <a:pt x="46244" y="359297"/>
                  </a:lnTo>
                  <a:lnTo>
                    <a:pt x="65681" y="317946"/>
                  </a:lnTo>
                  <a:lnTo>
                    <a:pt x="88160" y="278423"/>
                  </a:lnTo>
                  <a:lnTo>
                    <a:pt x="113528" y="240879"/>
                  </a:lnTo>
                  <a:lnTo>
                    <a:pt x="141636" y="205466"/>
                  </a:lnTo>
                  <a:lnTo>
                    <a:pt x="172330" y="172336"/>
                  </a:lnTo>
                  <a:lnTo>
                    <a:pt x="205458" y="141641"/>
                  </a:lnTo>
                  <a:lnTo>
                    <a:pt x="240870" y="113533"/>
                  </a:lnTo>
                  <a:lnTo>
                    <a:pt x="278413" y="88163"/>
                  </a:lnTo>
                  <a:lnTo>
                    <a:pt x="317936" y="65683"/>
                  </a:lnTo>
                  <a:lnTo>
                    <a:pt x="359286" y="46246"/>
                  </a:lnTo>
                  <a:lnTo>
                    <a:pt x="402312" y="30002"/>
                  </a:lnTo>
                  <a:lnTo>
                    <a:pt x="446863" y="17104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4"/>
                  </a:lnTo>
                  <a:lnTo>
                    <a:pt x="3769576" y="30002"/>
                  </a:lnTo>
                  <a:lnTo>
                    <a:pt x="3812602" y="46246"/>
                  </a:lnTo>
                  <a:lnTo>
                    <a:pt x="3853952" y="65683"/>
                  </a:lnTo>
                  <a:lnTo>
                    <a:pt x="3893475" y="88163"/>
                  </a:lnTo>
                  <a:lnTo>
                    <a:pt x="3931018" y="113533"/>
                  </a:lnTo>
                  <a:lnTo>
                    <a:pt x="3966430" y="141641"/>
                  </a:lnTo>
                  <a:lnTo>
                    <a:pt x="3999558" y="172336"/>
                  </a:lnTo>
                  <a:lnTo>
                    <a:pt x="4030252" y="205466"/>
                  </a:lnTo>
                  <a:lnTo>
                    <a:pt x="4039512" y="217133"/>
                  </a:lnTo>
                  <a:lnTo>
                    <a:pt x="567080" y="217133"/>
                  </a:lnTo>
                  <a:lnTo>
                    <a:pt x="519936" y="220313"/>
                  </a:lnTo>
                  <a:lnTo>
                    <a:pt x="474703" y="229577"/>
                  </a:lnTo>
                  <a:lnTo>
                    <a:pt x="431797" y="244505"/>
                  </a:lnTo>
                  <a:lnTo>
                    <a:pt x="391637" y="264682"/>
                  </a:lnTo>
                  <a:lnTo>
                    <a:pt x="354639" y="289690"/>
                  </a:lnTo>
                  <a:lnTo>
                    <a:pt x="321221" y="319112"/>
                  </a:lnTo>
                  <a:lnTo>
                    <a:pt x="291799" y="352531"/>
                  </a:lnTo>
                  <a:lnTo>
                    <a:pt x="266791" y="389528"/>
                  </a:lnTo>
                  <a:lnTo>
                    <a:pt x="246614" y="429688"/>
                  </a:lnTo>
                  <a:lnTo>
                    <a:pt x="231686" y="472593"/>
                  </a:lnTo>
                  <a:lnTo>
                    <a:pt x="222423" y="517825"/>
                  </a:lnTo>
                  <a:lnTo>
                    <a:pt x="219242" y="564968"/>
                  </a:lnTo>
                  <a:lnTo>
                    <a:pt x="219242" y="7964341"/>
                  </a:lnTo>
                  <a:lnTo>
                    <a:pt x="222423" y="8011485"/>
                  </a:lnTo>
                  <a:lnTo>
                    <a:pt x="231686" y="8056718"/>
                  </a:lnTo>
                  <a:lnTo>
                    <a:pt x="246614" y="8099624"/>
                  </a:lnTo>
                  <a:lnTo>
                    <a:pt x="266791" y="8139784"/>
                  </a:lnTo>
                  <a:lnTo>
                    <a:pt x="291799" y="8176782"/>
                  </a:lnTo>
                  <a:lnTo>
                    <a:pt x="321221" y="8210200"/>
                  </a:lnTo>
                  <a:lnTo>
                    <a:pt x="354639" y="8239622"/>
                  </a:lnTo>
                  <a:lnTo>
                    <a:pt x="391637" y="8264630"/>
                  </a:lnTo>
                  <a:lnTo>
                    <a:pt x="431797" y="8284807"/>
                  </a:lnTo>
                  <a:lnTo>
                    <a:pt x="474703" y="8299735"/>
                  </a:lnTo>
                  <a:lnTo>
                    <a:pt x="519936" y="8308998"/>
                  </a:lnTo>
                  <a:lnTo>
                    <a:pt x="567080" y="8312179"/>
                  </a:lnTo>
                  <a:lnTo>
                    <a:pt x="4031153" y="8312179"/>
                  </a:lnTo>
                  <a:lnTo>
                    <a:pt x="4030252" y="8313313"/>
                  </a:lnTo>
                  <a:lnTo>
                    <a:pt x="3999558" y="8346442"/>
                  </a:lnTo>
                  <a:lnTo>
                    <a:pt x="3966430" y="8377136"/>
                  </a:lnTo>
                  <a:lnTo>
                    <a:pt x="3931018" y="8405243"/>
                  </a:lnTo>
                  <a:lnTo>
                    <a:pt x="3893475" y="8430612"/>
                  </a:lnTo>
                  <a:lnTo>
                    <a:pt x="3853952" y="8453091"/>
                  </a:lnTo>
                  <a:lnTo>
                    <a:pt x="3812602" y="8472528"/>
                  </a:lnTo>
                  <a:lnTo>
                    <a:pt x="3769576" y="8488771"/>
                  </a:lnTo>
                  <a:lnTo>
                    <a:pt x="3725025" y="8501669"/>
                  </a:lnTo>
                  <a:lnTo>
                    <a:pt x="3679102" y="8511070"/>
                  </a:lnTo>
                  <a:lnTo>
                    <a:pt x="3631959" y="8516821"/>
                  </a:lnTo>
                  <a:lnTo>
                    <a:pt x="3583746" y="8518772"/>
                  </a:lnTo>
                  <a:close/>
                </a:path>
                <a:path w="4171950" h="8519160">
                  <a:moveTo>
                    <a:pt x="2959760" y="508049"/>
                  </a:moveTo>
                  <a:lnTo>
                    <a:pt x="1216365" y="508049"/>
                  </a:lnTo>
                  <a:lnTo>
                    <a:pt x="1171656" y="502831"/>
                  </a:lnTo>
                  <a:lnTo>
                    <a:pt x="1130485" y="487989"/>
                  </a:lnTo>
                  <a:lnTo>
                    <a:pt x="1094071" y="464739"/>
                  </a:lnTo>
                  <a:lnTo>
                    <a:pt x="1063630" y="434298"/>
                  </a:lnTo>
                  <a:lnTo>
                    <a:pt x="1040379" y="397883"/>
                  </a:lnTo>
                  <a:lnTo>
                    <a:pt x="1025536" y="356711"/>
                  </a:lnTo>
                  <a:lnTo>
                    <a:pt x="1020317" y="311999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6"/>
                  </a:lnTo>
                  <a:lnTo>
                    <a:pt x="2586624" y="269836"/>
                  </a:lnTo>
                  <a:lnTo>
                    <a:pt x="2566829" y="273920"/>
                  </a:lnTo>
                  <a:lnTo>
                    <a:pt x="2549998" y="285120"/>
                  </a:lnTo>
                  <a:lnTo>
                    <a:pt x="2548894" y="286700"/>
                  </a:lnTo>
                  <a:lnTo>
                    <a:pt x="1808744" y="286700"/>
                  </a:lnTo>
                  <a:lnTo>
                    <a:pt x="1795132" y="289335"/>
                  </a:lnTo>
                  <a:lnTo>
                    <a:pt x="1783700" y="296714"/>
                  </a:lnTo>
                  <a:lnTo>
                    <a:pt x="1775830" y="308045"/>
                  </a:lnTo>
                  <a:lnTo>
                    <a:pt x="1772899" y="322539"/>
                  </a:lnTo>
                  <a:lnTo>
                    <a:pt x="1775830" y="337031"/>
                  </a:lnTo>
                  <a:lnTo>
                    <a:pt x="1783700" y="348362"/>
                  </a:lnTo>
                  <a:lnTo>
                    <a:pt x="1795132" y="355739"/>
                  </a:lnTo>
                  <a:lnTo>
                    <a:pt x="1808744" y="358374"/>
                  </a:lnTo>
                  <a:lnTo>
                    <a:pt x="2548150" y="358374"/>
                  </a:lnTo>
                  <a:lnTo>
                    <a:pt x="2549209" y="359956"/>
                  </a:lnTo>
                  <a:lnTo>
                    <a:pt x="2565942" y="371155"/>
                  </a:lnTo>
                  <a:lnTo>
                    <a:pt x="2586624" y="375239"/>
                  </a:lnTo>
                  <a:lnTo>
                    <a:pt x="3143909" y="375239"/>
                  </a:lnTo>
                  <a:lnTo>
                    <a:pt x="3135746" y="397883"/>
                  </a:lnTo>
                  <a:lnTo>
                    <a:pt x="3112495" y="434298"/>
                  </a:lnTo>
                  <a:lnTo>
                    <a:pt x="3082054" y="464739"/>
                  </a:lnTo>
                  <a:lnTo>
                    <a:pt x="3045639" y="487989"/>
                  </a:lnTo>
                  <a:lnTo>
                    <a:pt x="3004469" y="502831"/>
                  </a:lnTo>
                  <a:lnTo>
                    <a:pt x="2959760" y="508049"/>
                  </a:lnTo>
                  <a:close/>
                </a:path>
                <a:path w="4171950" h="8519160">
                  <a:moveTo>
                    <a:pt x="4031153" y="8312179"/>
                  </a:moveTo>
                  <a:lnTo>
                    <a:pt x="3609045" y="8312179"/>
                  </a:lnTo>
                  <a:lnTo>
                    <a:pt x="3656189" y="8308998"/>
                  </a:lnTo>
                  <a:lnTo>
                    <a:pt x="3701422" y="8299735"/>
                  </a:lnTo>
                  <a:lnTo>
                    <a:pt x="3744327" y="8284807"/>
                  </a:lnTo>
                  <a:lnTo>
                    <a:pt x="3784488" y="8264630"/>
                  </a:lnTo>
                  <a:lnTo>
                    <a:pt x="3821486" y="8239622"/>
                  </a:lnTo>
                  <a:lnTo>
                    <a:pt x="3854904" y="8210200"/>
                  </a:lnTo>
                  <a:lnTo>
                    <a:pt x="3884326" y="8176782"/>
                  </a:lnTo>
                  <a:lnTo>
                    <a:pt x="3909334" y="8139784"/>
                  </a:lnTo>
                  <a:lnTo>
                    <a:pt x="3929511" y="8099624"/>
                  </a:lnTo>
                  <a:lnTo>
                    <a:pt x="3944439" y="8056718"/>
                  </a:lnTo>
                  <a:lnTo>
                    <a:pt x="3953702" y="8011485"/>
                  </a:lnTo>
                  <a:lnTo>
                    <a:pt x="3956883" y="7964341"/>
                  </a:lnTo>
                  <a:lnTo>
                    <a:pt x="3954779" y="7964341"/>
                  </a:lnTo>
                  <a:lnTo>
                    <a:pt x="3954779" y="564968"/>
                  </a:lnTo>
                  <a:lnTo>
                    <a:pt x="3951599" y="517825"/>
                  </a:lnTo>
                  <a:lnTo>
                    <a:pt x="3942336" y="472593"/>
                  </a:lnTo>
                  <a:lnTo>
                    <a:pt x="3927407" y="429688"/>
                  </a:lnTo>
                  <a:lnTo>
                    <a:pt x="3907231" y="389528"/>
                  </a:lnTo>
                  <a:lnTo>
                    <a:pt x="3882223" y="352531"/>
                  </a:lnTo>
                  <a:lnTo>
                    <a:pt x="3852801" y="319112"/>
                  </a:lnTo>
                  <a:lnTo>
                    <a:pt x="3819383" y="289690"/>
                  </a:lnTo>
                  <a:lnTo>
                    <a:pt x="3782385" y="264682"/>
                  </a:lnTo>
                  <a:lnTo>
                    <a:pt x="3742224" y="244505"/>
                  </a:lnTo>
                  <a:lnTo>
                    <a:pt x="3699319" y="229577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12" y="217133"/>
                  </a:lnTo>
                  <a:lnTo>
                    <a:pt x="4083728" y="278423"/>
                  </a:lnTo>
                  <a:lnTo>
                    <a:pt x="4106207" y="317946"/>
                  </a:lnTo>
                  <a:lnTo>
                    <a:pt x="4125644" y="359297"/>
                  </a:lnTo>
                  <a:lnTo>
                    <a:pt x="4141887" y="402325"/>
                  </a:lnTo>
                  <a:lnTo>
                    <a:pt x="4154785" y="446876"/>
                  </a:lnTo>
                  <a:lnTo>
                    <a:pt x="4164186" y="492800"/>
                  </a:lnTo>
                  <a:lnTo>
                    <a:pt x="4169938" y="539944"/>
                  </a:lnTo>
                  <a:lnTo>
                    <a:pt x="4171888" y="588157"/>
                  </a:lnTo>
                  <a:lnTo>
                    <a:pt x="4171888" y="7930630"/>
                  </a:lnTo>
                  <a:lnTo>
                    <a:pt x="4169938" y="7978843"/>
                  </a:lnTo>
                  <a:lnTo>
                    <a:pt x="4164186" y="8025986"/>
                  </a:lnTo>
                  <a:lnTo>
                    <a:pt x="4154785" y="8071909"/>
                  </a:lnTo>
                  <a:lnTo>
                    <a:pt x="4141887" y="8116460"/>
                  </a:lnTo>
                  <a:lnTo>
                    <a:pt x="4125644" y="8159486"/>
                  </a:lnTo>
                  <a:lnTo>
                    <a:pt x="4106207" y="8200836"/>
                  </a:lnTo>
                  <a:lnTo>
                    <a:pt x="4083728" y="8240359"/>
                  </a:lnTo>
                  <a:lnTo>
                    <a:pt x="4058359" y="8277902"/>
                  </a:lnTo>
                  <a:lnTo>
                    <a:pt x="4031153" y="8312179"/>
                  </a:lnTo>
                  <a:close/>
                </a:path>
                <a:path w="4171950" h="8519160">
                  <a:moveTo>
                    <a:pt x="3143909" y="375239"/>
                  </a:moveTo>
                  <a:lnTo>
                    <a:pt x="2586624" y="375239"/>
                  </a:lnTo>
                  <a:lnTo>
                    <a:pt x="2607305" y="371155"/>
                  </a:lnTo>
                  <a:lnTo>
                    <a:pt x="2624038" y="359956"/>
                  </a:lnTo>
                  <a:lnTo>
                    <a:pt x="2635238" y="343224"/>
                  </a:lnTo>
                  <a:lnTo>
                    <a:pt x="2639324" y="322539"/>
                  </a:lnTo>
                  <a:lnTo>
                    <a:pt x="2635238" y="301853"/>
                  </a:lnTo>
                  <a:lnTo>
                    <a:pt x="2624038" y="285120"/>
                  </a:lnTo>
                  <a:lnTo>
                    <a:pt x="2607305" y="273920"/>
                  </a:lnTo>
                  <a:lnTo>
                    <a:pt x="2586624" y="269836"/>
                  </a:lnTo>
                  <a:lnTo>
                    <a:pt x="3155807" y="269836"/>
                  </a:lnTo>
                  <a:lnTo>
                    <a:pt x="3155807" y="311999"/>
                  </a:lnTo>
                  <a:lnTo>
                    <a:pt x="3150702" y="355739"/>
                  </a:lnTo>
                  <a:lnTo>
                    <a:pt x="3150589" y="356711"/>
                  </a:lnTo>
                  <a:lnTo>
                    <a:pt x="3143909" y="375239"/>
                  </a:lnTo>
                  <a:close/>
                </a:path>
                <a:path w="4171950" h="8519160">
                  <a:moveTo>
                    <a:pt x="2548150" y="358374"/>
                  </a:moveTo>
                  <a:lnTo>
                    <a:pt x="2314681" y="358374"/>
                  </a:lnTo>
                  <a:lnTo>
                    <a:pt x="2328280" y="355739"/>
                  </a:lnTo>
                  <a:lnTo>
                    <a:pt x="2339713" y="348362"/>
                  </a:lnTo>
                  <a:lnTo>
                    <a:pt x="2347591" y="337031"/>
                  </a:lnTo>
                  <a:lnTo>
                    <a:pt x="2350526" y="322539"/>
                  </a:lnTo>
                  <a:lnTo>
                    <a:pt x="2347591" y="308045"/>
                  </a:lnTo>
                  <a:lnTo>
                    <a:pt x="2339713" y="296714"/>
                  </a:lnTo>
                  <a:lnTo>
                    <a:pt x="2328280" y="289335"/>
                  </a:lnTo>
                  <a:lnTo>
                    <a:pt x="2314681" y="286700"/>
                  </a:lnTo>
                  <a:lnTo>
                    <a:pt x="2548894" y="286700"/>
                  </a:lnTo>
                  <a:lnTo>
                    <a:pt x="2538305" y="301853"/>
                  </a:lnTo>
                  <a:lnTo>
                    <a:pt x="2533924" y="322539"/>
                  </a:lnTo>
                  <a:lnTo>
                    <a:pt x="2538009" y="343224"/>
                  </a:lnTo>
                  <a:lnTo>
                    <a:pt x="2548150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51786" y="1310609"/>
              <a:ext cx="3735537" cy="8095030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11005444" y="1380160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3"/>
                  </a:moveTo>
                  <a:lnTo>
                    <a:pt x="35844" y="71673"/>
                  </a:lnTo>
                  <a:lnTo>
                    <a:pt x="22232" y="69038"/>
                  </a:lnTo>
                  <a:lnTo>
                    <a:pt x="10801" y="61661"/>
                  </a:lnTo>
                  <a:lnTo>
                    <a:pt x="2930" y="50330"/>
                  </a:lnTo>
                  <a:lnTo>
                    <a:pt x="0" y="35838"/>
                  </a:lnTo>
                  <a:lnTo>
                    <a:pt x="2930" y="21344"/>
                  </a:lnTo>
                  <a:lnTo>
                    <a:pt x="10801" y="10013"/>
                  </a:lnTo>
                  <a:lnTo>
                    <a:pt x="22232" y="2634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80" y="2634"/>
                  </a:lnTo>
                  <a:lnTo>
                    <a:pt x="566813" y="10013"/>
                  </a:lnTo>
                  <a:lnTo>
                    <a:pt x="574691" y="21344"/>
                  </a:lnTo>
                  <a:lnTo>
                    <a:pt x="577626" y="35838"/>
                  </a:lnTo>
                  <a:lnTo>
                    <a:pt x="574691" y="50330"/>
                  </a:lnTo>
                  <a:lnTo>
                    <a:pt x="566813" y="61661"/>
                  </a:lnTo>
                  <a:lnTo>
                    <a:pt x="555380" y="69038"/>
                  </a:lnTo>
                  <a:lnTo>
                    <a:pt x="541782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66468" y="1363296"/>
              <a:ext cx="105399" cy="105402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9144000" y="2189669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39"/>
                  </a:moveTo>
                  <a:lnTo>
                    <a:pt x="28460" y="1399235"/>
                  </a:lnTo>
                  <a:lnTo>
                    <a:pt x="13703" y="1409255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26"/>
                  </a:lnTo>
                  <a:lnTo>
                    <a:pt x="3683" y="2007946"/>
                  </a:lnTo>
                  <a:lnTo>
                    <a:pt x="13703" y="2022703"/>
                  </a:lnTo>
                  <a:lnTo>
                    <a:pt x="28460" y="2032723"/>
                  </a:lnTo>
                  <a:lnTo>
                    <a:pt x="46380" y="2036419"/>
                  </a:lnTo>
                  <a:lnTo>
                    <a:pt x="46380" y="1395539"/>
                  </a:lnTo>
                  <a:close/>
                </a:path>
                <a:path w="4349115" h="2036445">
                  <a:moveTo>
                    <a:pt x="46380" y="617677"/>
                  </a:moveTo>
                  <a:lnTo>
                    <a:pt x="28460" y="621030"/>
                  </a:lnTo>
                  <a:lnTo>
                    <a:pt x="13703" y="630326"/>
                  </a:lnTo>
                  <a:lnTo>
                    <a:pt x="3683" y="644347"/>
                  </a:lnTo>
                  <a:lnTo>
                    <a:pt x="0" y="661949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703" y="1242720"/>
                  </a:lnTo>
                  <a:lnTo>
                    <a:pt x="28460" y="1252740"/>
                  </a:lnTo>
                  <a:lnTo>
                    <a:pt x="46380" y="1256436"/>
                  </a:lnTo>
                  <a:lnTo>
                    <a:pt x="46380" y="617677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65"/>
                  </a:lnTo>
                  <a:lnTo>
                    <a:pt x="13703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703" y="340461"/>
                  </a:lnTo>
                  <a:lnTo>
                    <a:pt x="28460" y="350469"/>
                  </a:lnTo>
                  <a:lnTo>
                    <a:pt x="46380" y="354164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79" y="856945"/>
                  </a:lnTo>
                  <a:lnTo>
                    <a:pt x="4335284" y="842187"/>
                  </a:lnTo>
                  <a:lnTo>
                    <a:pt x="4320527" y="832167"/>
                  </a:lnTo>
                  <a:lnTo>
                    <a:pt x="4302607" y="828484"/>
                  </a:lnTo>
                  <a:lnTo>
                    <a:pt x="4302607" y="1855127"/>
                  </a:lnTo>
                  <a:lnTo>
                    <a:pt x="4320527" y="1851431"/>
                  </a:lnTo>
                  <a:lnTo>
                    <a:pt x="4335284" y="1841411"/>
                  </a:lnTo>
                  <a:lnTo>
                    <a:pt x="4345279" y="1826653"/>
                  </a:lnTo>
                  <a:lnTo>
                    <a:pt x="4348975" y="1808734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9190390" y="10512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17"/>
                  </a:moveTo>
                  <a:lnTo>
                    <a:pt x="630295" y="8603117"/>
                  </a:lnTo>
                  <a:lnTo>
                    <a:pt x="583289" y="8601387"/>
                  </a:lnTo>
                  <a:lnTo>
                    <a:pt x="537215" y="8596277"/>
                  </a:lnTo>
                  <a:lnTo>
                    <a:pt x="492196" y="8587909"/>
                  </a:lnTo>
                  <a:lnTo>
                    <a:pt x="448354" y="8576407"/>
                  </a:lnTo>
                  <a:lnTo>
                    <a:pt x="405813" y="8561892"/>
                  </a:lnTo>
                  <a:lnTo>
                    <a:pt x="364693" y="8544487"/>
                  </a:lnTo>
                  <a:lnTo>
                    <a:pt x="325118" y="8524315"/>
                  </a:lnTo>
                  <a:lnTo>
                    <a:pt x="287210" y="8501497"/>
                  </a:lnTo>
                  <a:lnTo>
                    <a:pt x="251090" y="8476155"/>
                  </a:lnTo>
                  <a:lnTo>
                    <a:pt x="216883" y="8448414"/>
                  </a:lnTo>
                  <a:lnTo>
                    <a:pt x="184708" y="8418393"/>
                  </a:lnTo>
                  <a:lnTo>
                    <a:pt x="154690" y="8386217"/>
                  </a:lnTo>
                  <a:lnTo>
                    <a:pt x="126950" y="8352007"/>
                  </a:lnTo>
                  <a:lnTo>
                    <a:pt x="101611" y="8315886"/>
                  </a:lnTo>
                  <a:lnTo>
                    <a:pt x="78795" y="8277975"/>
                  </a:lnTo>
                  <a:lnTo>
                    <a:pt x="58624" y="8238399"/>
                  </a:lnTo>
                  <a:lnTo>
                    <a:pt x="41220" y="8197278"/>
                  </a:lnTo>
                  <a:lnTo>
                    <a:pt x="26707" y="8154735"/>
                  </a:lnTo>
                  <a:lnTo>
                    <a:pt x="15206" y="8110892"/>
                  </a:lnTo>
                  <a:lnTo>
                    <a:pt x="6840" y="8065872"/>
                  </a:lnTo>
                  <a:lnTo>
                    <a:pt x="1730" y="8019798"/>
                  </a:lnTo>
                  <a:lnTo>
                    <a:pt x="77" y="7974894"/>
                  </a:lnTo>
                  <a:lnTo>
                    <a:pt x="0" y="630318"/>
                  </a:lnTo>
                  <a:lnTo>
                    <a:pt x="789" y="598399"/>
                  </a:lnTo>
                  <a:lnTo>
                    <a:pt x="7061" y="534960"/>
                  </a:lnTo>
                  <a:lnTo>
                    <a:pt x="15837" y="488351"/>
                  </a:lnTo>
                  <a:lnTo>
                    <a:pt x="27401" y="442698"/>
                  </a:lnTo>
                  <a:lnTo>
                    <a:pt x="43731" y="399482"/>
                  </a:lnTo>
                  <a:lnTo>
                    <a:pt x="63215" y="356266"/>
                  </a:lnTo>
                  <a:lnTo>
                    <a:pt x="84873" y="316541"/>
                  </a:lnTo>
                  <a:lnTo>
                    <a:pt x="108817" y="278266"/>
                  </a:lnTo>
                  <a:lnTo>
                    <a:pt x="139844" y="234392"/>
                  </a:lnTo>
                  <a:lnTo>
                    <a:pt x="169752" y="199610"/>
                  </a:lnTo>
                  <a:lnTo>
                    <a:pt x="196565" y="173588"/>
                  </a:lnTo>
                  <a:lnTo>
                    <a:pt x="218693" y="153165"/>
                  </a:lnTo>
                  <a:lnTo>
                    <a:pt x="266819" y="115115"/>
                  </a:lnTo>
                  <a:lnTo>
                    <a:pt x="306186" y="89552"/>
                  </a:lnTo>
                  <a:lnTo>
                    <a:pt x="347669" y="66834"/>
                  </a:lnTo>
                  <a:lnTo>
                    <a:pt x="391076" y="47135"/>
                  </a:lnTo>
                  <a:lnTo>
                    <a:pt x="436217" y="30629"/>
                  </a:lnTo>
                  <a:lnTo>
                    <a:pt x="482900" y="17489"/>
                  </a:lnTo>
                  <a:lnTo>
                    <a:pt x="530935" y="7889"/>
                  </a:lnTo>
                  <a:lnTo>
                    <a:pt x="580711" y="1932"/>
                  </a:lnTo>
                  <a:lnTo>
                    <a:pt x="581871" y="1932"/>
                  </a:lnTo>
                  <a:lnTo>
                    <a:pt x="630295" y="0"/>
                  </a:lnTo>
                  <a:lnTo>
                    <a:pt x="3628003" y="0"/>
                  </a:lnTo>
                  <a:lnTo>
                    <a:pt x="3678108" y="1932"/>
                  </a:lnTo>
                  <a:lnTo>
                    <a:pt x="3727138" y="7646"/>
                  </a:lnTo>
                  <a:lnTo>
                    <a:pt x="3774952" y="17021"/>
                  </a:lnTo>
                  <a:lnTo>
                    <a:pt x="3821412" y="29935"/>
                  </a:lnTo>
                  <a:lnTo>
                    <a:pt x="3855071" y="42160"/>
                  </a:lnTo>
                  <a:lnTo>
                    <a:pt x="630295" y="42160"/>
                  </a:lnTo>
                  <a:lnTo>
                    <a:pt x="582083" y="44112"/>
                  </a:lnTo>
                  <a:lnTo>
                    <a:pt x="534939" y="49865"/>
                  </a:lnTo>
                  <a:lnTo>
                    <a:pt x="489016" y="59271"/>
                  </a:lnTo>
                  <a:lnTo>
                    <a:pt x="444466" y="72179"/>
                  </a:lnTo>
                  <a:lnTo>
                    <a:pt x="401440" y="88439"/>
                  </a:lnTo>
                  <a:lnTo>
                    <a:pt x="360089" y="107901"/>
                  </a:lnTo>
                  <a:lnTo>
                    <a:pt x="320567" y="130414"/>
                  </a:lnTo>
                  <a:lnTo>
                    <a:pt x="283024" y="155829"/>
                  </a:lnTo>
                  <a:lnTo>
                    <a:pt x="247612" y="183994"/>
                  </a:lnTo>
                  <a:lnTo>
                    <a:pt x="214483" y="214760"/>
                  </a:lnTo>
                  <a:lnTo>
                    <a:pt x="183790" y="247977"/>
                  </a:lnTo>
                  <a:lnTo>
                    <a:pt x="155682" y="283495"/>
                  </a:lnTo>
                  <a:lnTo>
                    <a:pt x="130313" y="321163"/>
                  </a:lnTo>
                  <a:lnTo>
                    <a:pt x="107835" y="360830"/>
                  </a:lnTo>
                  <a:lnTo>
                    <a:pt x="88398" y="402348"/>
                  </a:lnTo>
                  <a:lnTo>
                    <a:pt x="72154" y="445565"/>
                  </a:lnTo>
                  <a:lnTo>
                    <a:pt x="59257" y="490332"/>
                  </a:lnTo>
                  <a:lnTo>
                    <a:pt x="49856" y="536498"/>
                  </a:lnTo>
                  <a:lnTo>
                    <a:pt x="44104" y="583913"/>
                  </a:lnTo>
                  <a:lnTo>
                    <a:pt x="42238" y="630318"/>
                  </a:lnTo>
                  <a:lnTo>
                    <a:pt x="42153" y="7974894"/>
                  </a:lnTo>
                  <a:lnTo>
                    <a:pt x="44104" y="8023107"/>
                  </a:lnTo>
                  <a:lnTo>
                    <a:pt x="49856" y="8070251"/>
                  </a:lnTo>
                  <a:lnTo>
                    <a:pt x="59257" y="8116175"/>
                  </a:lnTo>
                  <a:lnTo>
                    <a:pt x="72154" y="8160727"/>
                  </a:lnTo>
                  <a:lnTo>
                    <a:pt x="88398" y="8203755"/>
                  </a:lnTo>
                  <a:lnTo>
                    <a:pt x="107835" y="8245107"/>
                  </a:lnTo>
                  <a:lnTo>
                    <a:pt x="130313" y="8284631"/>
                  </a:lnTo>
                  <a:lnTo>
                    <a:pt x="155682" y="8322176"/>
                  </a:lnTo>
                  <a:lnTo>
                    <a:pt x="183790" y="8357590"/>
                  </a:lnTo>
                  <a:lnTo>
                    <a:pt x="214483" y="8390721"/>
                  </a:lnTo>
                  <a:lnTo>
                    <a:pt x="247612" y="8421417"/>
                  </a:lnTo>
                  <a:lnTo>
                    <a:pt x="283024" y="8449527"/>
                  </a:lnTo>
                  <a:lnTo>
                    <a:pt x="320567" y="8474898"/>
                  </a:lnTo>
                  <a:lnTo>
                    <a:pt x="360089" y="8497379"/>
                  </a:lnTo>
                  <a:lnTo>
                    <a:pt x="401440" y="8516817"/>
                  </a:lnTo>
                  <a:lnTo>
                    <a:pt x="444466" y="8533062"/>
                  </a:lnTo>
                  <a:lnTo>
                    <a:pt x="489016" y="8545961"/>
                  </a:lnTo>
                  <a:lnTo>
                    <a:pt x="534939" y="8555363"/>
                  </a:lnTo>
                  <a:lnTo>
                    <a:pt x="582083" y="8561115"/>
                  </a:lnTo>
                  <a:lnTo>
                    <a:pt x="630295" y="8563067"/>
                  </a:lnTo>
                  <a:lnTo>
                    <a:pt x="3846945" y="8563067"/>
                  </a:lnTo>
                  <a:lnTo>
                    <a:pt x="3807844" y="8576407"/>
                  </a:lnTo>
                  <a:lnTo>
                    <a:pt x="3764001" y="8587909"/>
                  </a:lnTo>
                  <a:lnTo>
                    <a:pt x="3718982" y="8596277"/>
                  </a:lnTo>
                  <a:lnTo>
                    <a:pt x="3672907" y="8601387"/>
                  </a:lnTo>
                  <a:lnTo>
                    <a:pt x="3625900" y="8603117"/>
                  </a:lnTo>
                  <a:close/>
                </a:path>
                <a:path w="4256405" h="8603615">
                  <a:moveTo>
                    <a:pt x="3846945" y="8563067"/>
                  </a:moveTo>
                  <a:lnTo>
                    <a:pt x="3625900" y="8563067"/>
                  </a:lnTo>
                  <a:lnTo>
                    <a:pt x="3674113" y="8561115"/>
                  </a:lnTo>
                  <a:lnTo>
                    <a:pt x="3721256" y="8555363"/>
                  </a:lnTo>
                  <a:lnTo>
                    <a:pt x="3767179" y="8545961"/>
                  </a:lnTo>
                  <a:lnTo>
                    <a:pt x="3811730" y="8533062"/>
                  </a:lnTo>
                  <a:lnTo>
                    <a:pt x="3854756" y="8516817"/>
                  </a:lnTo>
                  <a:lnTo>
                    <a:pt x="3896106" y="8497379"/>
                  </a:lnTo>
                  <a:lnTo>
                    <a:pt x="3935629" y="8474898"/>
                  </a:lnTo>
                  <a:lnTo>
                    <a:pt x="3973172" y="8449527"/>
                  </a:lnTo>
                  <a:lnTo>
                    <a:pt x="4008584" y="8421417"/>
                  </a:lnTo>
                  <a:lnTo>
                    <a:pt x="4041712" y="8390721"/>
                  </a:lnTo>
                  <a:lnTo>
                    <a:pt x="4072406" y="8357590"/>
                  </a:lnTo>
                  <a:lnTo>
                    <a:pt x="4100513" y="8322176"/>
                  </a:lnTo>
                  <a:lnTo>
                    <a:pt x="4125882" y="8284631"/>
                  </a:lnTo>
                  <a:lnTo>
                    <a:pt x="4148361" y="8245107"/>
                  </a:lnTo>
                  <a:lnTo>
                    <a:pt x="4167798" y="8203755"/>
                  </a:lnTo>
                  <a:lnTo>
                    <a:pt x="4184041" y="8160727"/>
                  </a:lnTo>
                  <a:lnTo>
                    <a:pt x="4196939" y="8116175"/>
                  </a:lnTo>
                  <a:lnTo>
                    <a:pt x="4206340" y="8070251"/>
                  </a:lnTo>
                  <a:lnTo>
                    <a:pt x="4212091" y="8023107"/>
                  </a:lnTo>
                  <a:lnTo>
                    <a:pt x="4214042" y="7974894"/>
                  </a:lnTo>
                  <a:lnTo>
                    <a:pt x="4214042" y="630318"/>
                  </a:lnTo>
                  <a:lnTo>
                    <a:pt x="4212165" y="583913"/>
                  </a:lnTo>
                  <a:lnTo>
                    <a:pt x="4206340" y="534960"/>
                  </a:lnTo>
                  <a:lnTo>
                    <a:pt x="4196939" y="489037"/>
                  </a:lnTo>
                  <a:lnTo>
                    <a:pt x="4184041" y="444485"/>
                  </a:lnTo>
                  <a:lnTo>
                    <a:pt x="4167798" y="401458"/>
                  </a:lnTo>
                  <a:lnTo>
                    <a:pt x="4148361" y="360107"/>
                  </a:lnTo>
                  <a:lnTo>
                    <a:pt x="4125882" y="320583"/>
                  </a:lnTo>
                  <a:lnTo>
                    <a:pt x="4100513" y="283039"/>
                  </a:lnTo>
                  <a:lnTo>
                    <a:pt x="4072406" y="247627"/>
                  </a:lnTo>
                  <a:lnTo>
                    <a:pt x="4041712" y="214497"/>
                  </a:lnTo>
                  <a:lnTo>
                    <a:pt x="4008584" y="183802"/>
                  </a:lnTo>
                  <a:lnTo>
                    <a:pt x="3973172" y="155694"/>
                  </a:lnTo>
                  <a:lnTo>
                    <a:pt x="3935763" y="130414"/>
                  </a:lnTo>
                  <a:lnTo>
                    <a:pt x="3896206" y="107901"/>
                  </a:lnTo>
                  <a:lnTo>
                    <a:pt x="3854826" y="88439"/>
                  </a:lnTo>
                  <a:lnTo>
                    <a:pt x="3811774" y="72179"/>
                  </a:lnTo>
                  <a:lnTo>
                    <a:pt x="3767204" y="59271"/>
                  </a:lnTo>
                  <a:lnTo>
                    <a:pt x="3721267" y="49865"/>
                  </a:lnTo>
                  <a:lnTo>
                    <a:pt x="3674115" y="44112"/>
                  </a:lnTo>
                  <a:lnTo>
                    <a:pt x="3625900" y="42160"/>
                  </a:lnTo>
                  <a:lnTo>
                    <a:pt x="3855071" y="42160"/>
                  </a:lnTo>
                  <a:lnTo>
                    <a:pt x="3909715" y="65897"/>
                  </a:lnTo>
                  <a:lnTo>
                    <a:pt x="3951280" y="88701"/>
                  </a:lnTo>
                  <a:lnTo>
                    <a:pt x="3990935" y="114560"/>
                  </a:lnTo>
                  <a:lnTo>
                    <a:pt x="4028541" y="143351"/>
                  </a:lnTo>
                  <a:lnTo>
                    <a:pt x="4061734" y="172698"/>
                  </a:lnTo>
                  <a:lnTo>
                    <a:pt x="4088255" y="200498"/>
                  </a:lnTo>
                  <a:lnTo>
                    <a:pt x="4117581" y="234689"/>
                  </a:lnTo>
                  <a:lnTo>
                    <a:pt x="4140963" y="265617"/>
                  </a:lnTo>
                  <a:lnTo>
                    <a:pt x="4165579" y="303563"/>
                  </a:lnTo>
                  <a:lnTo>
                    <a:pt x="4188391" y="342398"/>
                  </a:lnTo>
                  <a:lnTo>
                    <a:pt x="4204505" y="377182"/>
                  </a:lnTo>
                  <a:lnTo>
                    <a:pt x="4221770" y="420596"/>
                  </a:lnTo>
                  <a:lnTo>
                    <a:pt x="4233196" y="458179"/>
                  </a:lnTo>
                  <a:lnTo>
                    <a:pt x="4243577" y="503832"/>
                  </a:lnTo>
                  <a:lnTo>
                    <a:pt x="4253057" y="565494"/>
                  </a:lnTo>
                  <a:lnTo>
                    <a:pt x="4256227" y="630318"/>
                  </a:lnTo>
                  <a:lnTo>
                    <a:pt x="4256149" y="7974894"/>
                  </a:lnTo>
                  <a:lnTo>
                    <a:pt x="4254496" y="8019798"/>
                  </a:lnTo>
                  <a:lnTo>
                    <a:pt x="4249386" y="8065872"/>
                  </a:lnTo>
                  <a:lnTo>
                    <a:pt x="4241019" y="8110892"/>
                  </a:lnTo>
                  <a:lnTo>
                    <a:pt x="4229516" y="8154735"/>
                  </a:lnTo>
                  <a:lnTo>
                    <a:pt x="4215002" y="8197278"/>
                  </a:lnTo>
                  <a:lnTo>
                    <a:pt x="4197597" y="8238399"/>
                  </a:lnTo>
                  <a:lnTo>
                    <a:pt x="4177424" y="8277975"/>
                  </a:lnTo>
                  <a:lnTo>
                    <a:pt x="4154606" y="8315886"/>
                  </a:lnTo>
                  <a:lnTo>
                    <a:pt x="4129265" y="8352007"/>
                  </a:lnTo>
                  <a:lnTo>
                    <a:pt x="4101523" y="8386217"/>
                  </a:lnTo>
                  <a:lnTo>
                    <a:pt x="4071503" y="8418393"/>
                  </a:lnTo>
                  <a:lnTo>
                    <a:pt x="4039326" y="8448414"/>
                  </a:lnTo>
                  <a:lnTo>
                    <a:pt x="4005116" y="8476155"/>
                  </a:lnTo>
                  <a:lnTo>
                    <a:pt x="3968995" y="8501497"/>
                  </a:lnTo>
                  <a:lnTo>
                    <a:pt x="3931085" y="8524315"/>
                  </a:lnTo>
                  <a:lnTo>
                    <a:pt x="3891508" y="8544487"/>
                  </a:lnTo>
                  <a:lnTo>
                    <a:pt x="3850387" y="8561892"/>
                  </a:lnTo>
                  <a:lnTo>
                    <a:pt x="3846945" y="856306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3550127" y="1051299"/>
            <a:ext cx="4349115" cy="8603615"/>
            <a:chOff x="13550127" y="1051299"/>
            <a:chExt cx="4349115" cy="8603615"/>
          </a:xfrm>
        </p:grpSpPr>
        <p:sp>
          <p:nvSpPr>
            <p:cNvPr id="18" name="object 18"/>
            <p:cNvSpPr/>
            <p:nvPr/>
          </p:nvSpPr>
          <p:spPr>
            <a:xfrm>
              <a:off x="13638672" y="1093460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72"/>
                  </a:moveTo>
                  <a:lnTo>
                    <a:pt x="588172" y="8518772"/>
                  </a:lnTo>
                  <a:lnTo>
                    <a:pt x="539955" y="8516821"/>
                  </a:lnTo>
                  <a:lnTo>
                    <a:pt x="492808" y="8511070"/>
                  </a:lnTo>
                  <a:lnTo>
                    <a:pt x="446881" y="8501669"/>
                  </a:lnTo>
                  <a:lnTo>
                    <a:pt x="402328" y="8488771"/>
                  </a:lnTo>
                  <a:lnTo>
                    <a:pt x="359299" y="8472528"/>
                  </a:lnTo>
                  <a:lnTo>
                    <a:pt x="317946" y="8453091"/>
                  </a:lnTo>
                  <a:lnTo>
                    <a:pt x="278421" y="8430612"/>
                  </a:lnTo>
                  <a:lnTo>
                    <a:pt x="240877" y="8405243"/>
                  </a:lnTo>
                  <a:lnTo>
                    <a:pt x="205463" y="8377136"/>
                  </a:lnTo>
                  <a:lnTo>
                    <a:pt x="172333" y="8346442"/>
                  </a:lnTo>
                  <a:lnTo>
                    <a:pt x="141639" y="8313313"/>
                  </a:lnTo>
                  <a:lnTo>
                    <a:pt x="113530" y="8277902"/>
                  </a:lnTo>
                  <a:lnTo>
                    <a:pt x="88161" y="8240359"/>
                  </a:lnTo>
                  <a:lnTo>
                    <a:pt x="65682" y="8200836"/>
                  </a:lnTo>
                  <a:lnTo>
                    <a:pt x="46244" y="8159486"/>
                  </a:lnTo>
                  <a:lnTo>
                    <a:pt x="30001" y="8116460"/>
                  </a:lnTo>
                  <a:lnTo>
                    <a:pt x="17103" y="8071909"/>
                  </a:lnTo>
                  <a:lnTo>
                    <a:pt x="7702" y="8025986"/>
                  </a:lnTo>
                  <a:lnTo>
                    <a:pt x="1950" y="7978843"/>
                  </a:lnTo>
                  <a:lnTo>
                    <a:pt x="0" y="7930630"/>
                  </a:lnTo>
                  <a:lnTo>
                    <a:pt x="0" y="588157"/>
                  </a:lnTo>
                  <a:lnTo>
                    <a:pt x="1950" y="539944"/>
                  </a:lnTo>
                  <a:lnTo>
                    <a:pt x="7702" y="492800"/>
                  </a:lnTo>
                  <a:lnTo>
                    <a:pt x="17103" y="446876"/>
                  </a:lnTo>
                  <a:lnTo>
                    <a:pt x="30001" y="402325"/>
                  </a:lnTo>
                  <a:lnTo>
                    <a:pt x="46244" y="359297"/>
                  </a:lnTo>
                  <a:lnTo>
                    <a:pt x="65682" y="317946"/>
                  </a:lnTo>
                  <a:lnTo>
                    <a:pt x="88161" y="278423"/>
                  </a:lnTo>
                  <a:lnTo>
                    <a:pt x="113530" y="240879"/>
                  </a:lnTo>
                  <a:lnTo>
                    <a:pt x="141639" y="205466"/>
                  </a:lnTo>
                  <a:lnTo>
                    <a:pt x="172333" y="172336"/>
                  </a:lnTo>
                  <a:lnTo>
                    <a:pt x="205463" y="141641"/>
                  </a:lnTo>
                  <a:lnTo>
                    <a:pt x="240877" y="113533"/>
                  </a:lnTo>
                  <a:lnTo>
                    <a:pt x="278421" y="88163"/>
                  </a:lnTo>
                  <a:lnTo>
                    <a:pt x="317946" y="65683"/>
                  </a:lnTo>
                  <a:lnTo>
                    <a:pt x="359299" y="46246"/>
                  </a:lnTo>
                  <a:lnTo>
                    <a:pt x="402328" y="30002"/>
                  </a:lnTo>
                  <a:lnTo>
                    <a:pt x="446881" y="17104"/>
                  </a:lnTo>
                  <a:lnTo>
                    <a:pt x="492808" y="7702"/>
                  </a:lnTo>
                  <a:lnTo>
                    <a:pt x="539955" y="1951"/>
                  </a:lnTo>
                  <a:lnTo>
                    <a:pt x="58817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3" y="7702"/>
                  </a:lnTo>
                  <a:lnTo>
                    <a:pt x="3725027" y="17104"/>
                  </a:lnTo>
                  <a:lnTo>
                    <a:pt x="3769579" y="30002"/>
                  </a:lnTo>
                  <a:lnTo>
                    <a:pt x="3812607" y="46246"/>
                  </a:lnTo>
                  <a:lnTo>
                    <a:pt x="3853959" y="65683"/>
                  </a:lnTo>
                  <a:lnTo>
                    <a:pt x="3893484" y="88163"/>
                  </a:lnTo>
                  <a:lnTo>
                    <a:pt x="3931029" y="113533"/>
                  </a:lnTo>
                  <a:lnTo>
                    <a:pt x="3966443" y="141641"/>
                  </a:lnTo>
                  <a:lnTo>
                    <a:pt x="3999574" y="172336"/>
                  </a:lnTo>
                  <a:lnTo>
                    <a:pt x="4030270" y="205466"/>
                  </a:lnTo>
                  <a:lnTo>
                    <a:pt x="4039531" y="217133"/>
                  </a:lnTo>
                  <a:lnTo>
                    <a:pt x="567080" y="217133"/>
                  </a:lnTo>
                  <a:lnTo>
                    <a:pt x="519936" y="220313"/>
                  </a:lnTo>
                  <a:lnTo>
                    <a:pt x="474703" y="229577"/>
                  </a:lnTo>
                  <a:lnTo>
                    <a:pt x="431797" y="244505"/>
                  </a:lnTo>
                  <a:lnTo>
                    <a:pt x="391637" y="264682"/>
                  </a:lnTo>
                  <a:lnTo>
                    <a:pt x="354639" y="289690"/>
                  </a:lnTo>
                  <a:lnTo>
                    <a:pt x="321221" y="319112"/>
                  </a:lnTo>
                  <a:lnTo>
                    <a:pt x="291799" y="352531"/>
                  </a:lnTo>
                  <a:lnTo>
                    <a:pt x="266791" y="389528"/>
                  </a:lnTo>
                  <a:lnTo>
                    <a:pt x="246614" y="429688"/>
                  </a:lnTo>
                  <a:lnTo>
                    <a:pt x="231686" y="472593"/>
                  </a:lnTo>
                  <a:lnTo>
                    <a:pt x="222423" y="517825"/>
                  </a:lnTo>
                  <a:lnTo>
                    <a:pt x="219242" y="564968"/>
                  </a:lnTo>
                  <a:lnTo>
                    <a:pt x="219242" y="7964341"/>
                  </a:lnTo>
                  <a:lnTo>
                    <a:pt x="222423" y="8011485"/>
                  </a:lnTo>
                  <a:lnTo>
                    <a:pt x="231686" y="8056718"/>
                  </a:lnTo>
                  <a:lnTo>
                    <a:pt x="246614" y="8099624"/>
                  </a:lnTo>
                  <a:lnTo>
                    <a:pt x="266791" y="8139784"/>
                  </a:lnTo>
                  <a:lnTo>
                    <a:pt x="291799" y="8176782"/>
                  </a:lnTo>
                  <a:lnTo>
                    <a:pt x="321221" y="8210200"/>
                  </a:lnTo>
                  <a:lnTo>
                    <a:pt x="354639" y="8239622"/>
                  </a:lnTo>
                  <a:lnTo>
                    <a:pt x="391637" y="8264630"/>
                  </a:lnTo>
                  <a:lnTo>
                    <a:pt x="431797" y="8284807"/>
                  </a:lnTo>
                  <a:lnTo>
                    <a:pt x="474703" y="8299735"/>
                  </a:lnTo>
                  <a:lnTo>
                    <a:pt x="519936" y="8308998"/>
                  </a:lnTo>
                  <a:lnTo>
                    <a:pt x="567080" y="8312179"/>
                  </a:lnTo>
                  <a:lnTo>
                    <a:pt x="4031170" y="8312179"/>
                  </a:lnTo>
                  <a:lnTo>
                    <a:pt x="4030270" y="8313313"/>
                  </a:lnTo>
                  <a:lnTo>
                    <a:pt x="3999574" y="8346442"/>
                  </a:lnTo>
                  <a:lnTo>
                    <a:pt x="3966443" y="8377136"/>
                  </a:lnTo>
                  <a:lnTo>
                    <a:pt x="3931029" y="8405243"/>
                  </a:lnTo>
                  <a:lnTo>
                    <a:pt x="3893484" y="8430612"/>
                  </a:lnTo>
                  <a:lnTo>
                    <a:pt x="3853959" y="8453091"/>
                  </a:lnTo>
                  <a:lnTo>
                    <a:pt x="3812607" y="8472528"/>
                  </a:lnTo>
                  <a:lnTo>
                    <a:pt x="3769579" y="8488771"/>
                  </a:lnTo>
                  <a:lnTo>
                    <a:pt x="3725027" y="8501669"/>
                  </a:lnTo>
                  <a:lnTo>
                    <a:pt x="3679103" y="8511070"/>
                  </a:lnTo>
                  <a:lnTo>
                    <a:pt x="3631959" y="8516821"/>
                  </a:lnTo>
                  <a:lnTo>
                    <a:pt x="3583746" y="8518772"/>
                  </a:lnTo>
                  <a:close/>
                </a:path>
                <a:path w="4171950" h="8519160">
                  <a:moveTo>
                    <a:pt x="2959760" y="508049"/>
                  </a:moveTo>
                  <a:lnTo>
                    <a:pt x="1216365" y="508049"/>
                  </a:lnTo>
                  <a:lnTo>
                    <a:pt x="1171656" y="502831"/>
                  </a:lnTo>
                  <a:lnTo>
                    <a:pt x="1130485" y="487989"/>
                  </a:lnTo>
                  <a:lnTo>
                    <a:pt x="1094071" y="464739"/>
                  </a:lnTo>
                  <a:lnTo>
                    <a:pt x="1063630" y="434298"/>
                  </a:lnTo>
                  <a:lnTo>
                    <a:pt x="1040379" y="397883"/>
                  </a:lnTo>
                  <a:lnTo>
                    <a:pt x="1025536" y="356711"/>
                  </a:lnTo>
                  <a:lnTo>
                    <a:pt x="1020317" y="311999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6"/>
                  </a:lnTo>
                  <a:lnTo>
                    <a:pt x="2586624" y="269836"/>
                  </a:lnTo>
                  <a:lnTo>
                    <a:pt x="2566829" y="273920"/>
                  </a:lnTo>
                  <a:lnTo>
                    <a:pt x="2549998" y="285120"/>
                  </a:lnTo>
                  <a:lnTo>
                    <a:pt x="2548894" y="286700"/>
                  </a:lnTo>
                  <a:lnTo>
                    <a:pt x="1808744" y="286700"/>
                  </a:lnTo>
                  <a:lnTo>
                    <a:pt x="1795132" y="289335"/>
                  </a:lnTo>
                  <a:lnTo>
                    <a:pt x="1783700" y="296714"/>
                  </a:lnTo>
                  <a:lnTo>
                    <a:pt x="1775830" y="308045"/>
                  </a:lnTo>
                  <a:lnTo>
                    <a:pt x="1772899" y="322539"/>
                  </a:lnTo>
                  <a:lnTo>
                    <a:pt x="1775830" y="337031"/>
                  </a:lnTo>
                  <a:lnTo>
                    <a:pt x="1783700" y="348362"/>
                  </a:lnTo>
                  <a:lnTo>
                    <a:pt x="1795132" y="355739"/>
                  </a:lnTo>
                  <a:lnTo>
                    <a:pt x="1808744" y="358374"/>
                  </a:lnTo>
                  <a:lnTo>
                    <a:pt x="2548150" y="358374"/>
                  </a:lnTo>
                  <a:lnTo>
                    <a:pt x="2549209" y="359956"/>
                  </a:lnTo>
                  <a:lnTo>
                    <a:pt x="2565942" y="371155"/>
                  </a:lnTo>
                  <a:lnTo>
                    <a:pt x="2586624" y="375239"/>
                  </a:lnTo>
                  <a:lnTo>
                    <a:pt x="3143909" y="375239"/>
                  </a:lnTo>
                  <a:lnTo>
                    <a:pt x="3135746" y="397883"/>
                  </a:lnTo>
                  <a:lnTo>
                    <a:pt x="3112495" y="434298"/>
                  </a:lnTo>
                  <a:lnTo>
                    <a:pt x="3082054" y="464739"/>
                  </a:lnTo>
                  <a:lnTo>
                    <a:pt x="3045639" y="487989"/>
                  </a:lnTo>
                  <a:lnTo>
                    <a:pt x="3004469" y="502831"/>
                  </a:lnTo>
                  <a:lnTo>
                    <a:pt x="2959760" y="508049"/>
                  </a:lnTo>
                  <a:close/>
                </a:path>
                <a:path w="4171950" h="8519160">
                  <a:moveTo>
                    <a:pt x="4031170" y="8312179"/>
                  </a:moveTo>
                  <a:lnTo>
                    <a:pt x="3609045" y="8312179"/>
                  </a:lnTo>
                  <a:lnTo>
                    <a:pt x="3656189" y="8308998"/>
                  </a:lnTo>
                  <a:lnTo>
                    <a:pt x="3701422" y="8299735"/>
                  </a:lnTo>
                  <a:lnTo>
                    <a:pt x="3744327" y="8284807"/>
                  </a:lnTo>
                  <a:lnTo>
                    <a:pt x="3784488" y="8264630"/>
                  </a:lnTo>
                  <a:lnTo>
                    <a:pt x="3821486" y="8239622"/>
                  </a:lnTo>
                  <a:lnTo>
                    <a:pt x="3854904" y="8210200"/>
                  </a:lnTo>
                  <a:lnTo>
                    <a:pt x="3884326" y="8176782"/>
                  </a:lnTo>
                  <a:lnTo>
                    <a:pt x="3909334" y="8139784"/>
                  </a:lnTo>
                  <a:lnTo>
                    <a:pt x="3929511" y="8099624"/>
                  </a:lnTo>
                  <a:lnTo>
                    <a:pt x="3944439" y="8056718"/>
                  </a:lnTo>
                  <a:lnTo>
                    <a:pt x="3953702" y="8011485"/>
                  </a:lnTo>
                  <a:lnTo>
                    <a:pt x="3956883" y="7964341"/>
                  </a:lnTo>
                  <a:lnTo>
                    <a:pt x="3954779" y="7964341"/>
                  </a:lnTo>
                  <a:lnTo>
                    <a:pt x="3954779" y="564968"/>
                  </a:lnTo>
                  <a:lnTo>
                    <a:pt x="3951599" y="517825"/>
                  </a:lnTo>
                  <a:lnTo>
                    <a:pt x="3942336" y="472593"/>
                  </a:lnTo>
                  <a:lnTo>
                    <a:pt x="3927407" y="429688"/>
                  </a:lnTo>
                  <a:lnTo>
                    <a:pt x="3907231" y="389528"/>
                  </a:lnTo>
                  <a:lnTo>
                    <a:pt x="3882223" y="352531"/>
                  </a:lnTo>
                  <a:lnTo>
                    <a:pt x="3852801" y="319112"/>
                  </a:lnTo>
                  <a:lnTo>
                    <a:pt x="3819383" y="289690"/>
                  </a:lnTo>
                  <a:lnTo>
                    <a:pt x="3782385" y="264682"/>
                  </a:lnTo>
                  <a:lnTo>
                    <a:pt x="3742224" y="244505"/>
                  </a:lnTo>
                  <a:lnTo>
                    <a:pt x="3699319" y="229577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31" y="217133"/>
                  </a:lnTo>
                  <a:lnTo>
                    <a:pt x="4083750" y="278423"/>
                  </a:lnTo>
                  <a:lnTo>
                    <a:pt x="4106231" y="317946"/>
                  </a:lnTo>
                  <a:lnTo>
                    <a:pt x="4125670" y="359297"/>
                  </a:lnTo>
                  <a:lnTo>
                    <a:pt x="4141915" y="402325"/>
                  </a:lnTo>
                  <a:lnTo>
                    <a:pt x="4154814" y="446876"/>
                  </a:lnTo>
                  <a:lnTo>
                    <a:pt x="4164215" y="492800"/>
                  </a:lnTo>
                  <a:lnTo>
                    <a:pt x="4169968" y="539944"/>
                  </a:lnTo>
                  <a:lnTo>
                    <a:pt x="4171919" y="588157"/>
                  </a:lnTo>
                  <a:lnTo>
                    <a:pt x="4171919" y="7930630"/>
                  </a:lnTo>
                  <a:lnTo>
                    <a:pt x="4169968" y="7978843"/>
                  </a:lnTo>
                  <a:lnTo>
                    <a:pt x="4164215" y="8025986"/>
                  </a:lnTo>
                  <a:lnTo>
                    <a:pt x="4154814" y="8071909"/>
                  </a:lnTo>
                  <a:lnTo>
                    <a:pt x="4141915" y="8116460"/>
                  </a:lnTo>
                  <a:lnTo>
                    <a:pt x="4125670" y="8159486"/>
                  </a:lnTo>
                  <a:lnTo>
                    <a:pt x="4106231" y="8200836"/>
                  </a:lnTo>
                  <a:lnTo>
                    <a:pt x="4083750" y="8240359"/>
                  </a:lnTo>
                  <a:lnTo>
                    <a:pt x="4058379" y="8277902"/>
                  </a:lnTo>
                  <a:lnTo>
                    <a:pt x="4031170" y="8312179"/>
                  </a:lnTo>
                  <a:close/>
                </a:path>
                <a:path w="4171950" h="8519160">
                  <a:moveTo>
                    <a:pt x="3143909" y="375239"/>
                  </a:moveTo>
                  <a:lnTo>
                    <a:pt x="2586624" y="375239"/>
                  </a:lnTo>
                  <a:lnTo>
                    <a:pt x="2607305" y="371155"/>
                  </a:lnTo>
                  <a:lnTo>
                    <a:pt x="2624038" y="359956"/>
                  </a:lnTo>
                  <a:lnTo>
                    <a:pt x="2635238" y="343224"/>
                  </a:lnTo>
                  <a:lnTo>
                    <a:pt x="2639324" y="322539"/>
                  </a:lnTo>
                  <a:lnTo>
                    <a:pt x="2635238" y="301853"/>
                  </a:lnTo>
                  <a:lnTo>
                    <a:pt x="2624038" y="285120"/>
                  </a:lnTo>
                  <a:lnTo>
                    <a:pt x="2607305" y="273920"/>
                  </a:lnTo>
                  <a:lnTo>
                    <a:pt x="2586624" y="269836"/>
                  </a:lnTo>
                  <a:lnTo>
                    <a:pt x="3155807" y="269836"/>
                  </a:lnTo>
                  <a:lnTo>
                    <a:pt x="3155807" y="311999"/>
                  </a:lnTo>
                  <a:lnTo>
                    <a:pt x="3150702" y="355739"/>
                  </a:lnTo>
                  <a:lnTo>
                    <a:pt x="3150589" y="356711"/>
                  </a:lnTo>
                  <a:lnTo>
                    <a:pt x="3143909" y="375239"/>
                  </a:lnTo>
                  <a:close/>
                </a:path>
                <a:path w="4171950" h="8519160">
                  <a:moveTo>
                    <a:pt x="2548150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2"/>
                  </a:lnTo>
                  <a:lnTo>
                    <a:pt x="2347595" y="337031"/>
                  </a:lnTo>
                  <a:lnTo>
                    <a:pt x="2350526" y="322539"/>
                  </a:lnTo>
                  <a:lnTo>
                    <a:pt x="2347595" y="308045"/>
                  </a:lnTo>
                  <a:lnTo>
                    <a:pt x="2339724" y="296714"/>
                  </a:lnTo>
                  <a:lnTo>
                    <a:pt x="2328293" y="289335"/>
                  </a:lnTo>
                  <a:lnTo>
                    <a:pt x="2314681" y="286700"/>
                  </a:lnTo>
                  <a:lnTo>
                    <a:pt x="2548894" y="286700"/>
                  </a:lnTo>
                  <a:lnTo>
                    <a:pt x="2538305" y="301853"/>
                  </a:lnTo>
                  <a:lnTo>
                    <a:pt x="2533924" y="322539"/>
                  </a:lnTo>
                  <a:lnTo>
                    <a:pt x="2538009" y="343224"/>
                  </a:lnTo>
                  <a:lnTo>
                    <a:pt x="2548150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857914" y="1310609"/>
              <a:ext cx="3735537" cy="8095030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5411571" y="1380160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3"/>
                  </a:moveTo>
                  <a:lnTo>
                    <a:pt x="35844" y="71673"/>
                  </a:lnTo>
                  <a:lnTo>
                    <a:pt x="22232" y="69038"/>
                  </a:lnTo>
                  <a:lnTo>
                    <a:pt x="10801" y="61661"/>
                  </a:lnTo>
                  <a:lnTo>
                    <a:pt x="2930" y="50330"/>
                  </a:lnTo>
                  <a:lnTo>
                    <a:pt x="0" y="35838"/>
                  </a:lnTo>
                  <a:lnTo>
                    <a:pt x="2930" y="21344"/>
                  </a:lnTo>
                  <a:lnTo>
                    <a:pt x="10801" y="10013"/>
                  </a:lnTo>
                  <a:lnTo>
                    <a:pt x="22232" y="2634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93" y="2634"/>
                  </a:lnTo>
                  <a:lnTo>
                    <a:pt x="566825" y="10013"/>
                  </a:lnTo>
                  <a:lnTo>
                    <a:pt x="574696" y="21344"/>
                  </a:lnTo>
                  <a:lnTo>
                    <a:pt x="577626" y="35838"/>
                  </a:lnTo>
                  <a:lnTo>
                    <a:pt x="574696" y="50330"/>
                  </a:lnTo>
                  <a:lnTo>
                    <a:pt x="566825" y="61661"/>
                  </a:lnTo>
                  <a:lnTo>
                    <a:pt x="555393" y="69038"/>
                  </a:lnTo>
                  <a:lnTo>
                    <a:pt x="541782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172595" y="1363296"/>
              <a:ext cx="105399" cy="10540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3550125" y="2189669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93" y="1395539"/>
                  </a:moveTo>
                  <a:lnTo>
                    <a:pt x="28460" y="1399235"/>
                  </a:lnTo>
                  <a:lnTo>
                    <a:pt x="13703" y="1409255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26"/>
                  </a:lnTo>
                  <a:lnTo>
                    <a:pt x="3683" y="2007946"/>
                  </a:lnTo>
                  <a:lnTo>
                    <a:pt x="13703" y="2022703"/>
                  </a:lnTo>
                  <a:lnTo>
                    <a:pt x="28460" y="2032723"/>
                  </a:lnTo>
                  <a:lnTo>
                    <a:pt x="46393" y="2036419"/>
                  </a:lnTo>
                  <a:lnTo>
                    <a:pt x="46393" y="1395539"/>
                  </a:lnTo>
                  <a:close/>
                </a:path>
                <a:path w="4349115" h="2036445">
                  <a:moveTo>
                    <a:pt x="46393" y="617677"/>
                  </a:moveTo>
                  <a:lnTo>
                    <a:pt x="28460" y="621030"/>
                  </a:lnTo>
                  <a:lnTo>
                    <a:pt x="13703" y="630326"/>
                  </a:lnTo>
                  <a:lnTo>
                    <a:pt x="3683" y="644347"/>
                  </a:lnTo>
                  <a:lnTo>
                    <a:pt x="0" y="661949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703" y="1242720"/>
                  </a:lnTo>
                  <a:lnTo>
                    <a:pt x="28460" y="1252740"/>
                  </a:lnTo>
                  <a:lnTo>
                    <a:pt x="46393" y="1256436"/>
                  </a:lnTo>
                  <a:lnTo>
                    <a:pt x="46393" y="617677"/>
                  </a:lnTo>
                  <a:close/>
                </a:path>
                <a:path w="4349115" h="2036445">
                  <a:moveTo>
                    <a:pt x="46393" y="0"/>
                  </a:moveTo>
                  <a:lnTo>
                    <a:pt x="28460" y="3365"/>
                  </a:lnTo>
                  <a:lnTo>
                    <a:pt x="13703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703" y="340461"/>
                  </a:lnTo>
                  <a:lnTo>
                    <a:pt x="28460" y="350469"/>
                  </a:lnTo>
                  <a:lnTo>
                    <a:pt x="46393" y="354164"/>
                  </a:lnTo>
                  <a:lnTo>
                    <a:pt x="46393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92" y="856945"/>
                  </a:lnTo>
                  <a:lnTo>
                    <a:pt x="4335284" y="842187"/>
                  </a:lnTo>
                  <a:lnTo>
                    <a:pt x="4320527" y="832167"/>
                  </a:lnTo>
                  <a:lnTo>
                    <a:pt x="4302607" y="828484"/>
                  </a:lnTo>
                  <a:lnTo>
                    <a:pt x="4302607" y="1855127"/>
                  </a:lnTo>
                  <a:lnTo>
                    <a:pt x="4320527" y="1851431"/>
                  </a:lnTo>
                  <a:lnTo>
                    <a:pt x="4335284" y="1841411"/>
                  </a:lnTo>
                  <a:lnTo>
                    <a:pt x="4345292" y="1826653"/>
                  </a:lnTo>
                  <a:lnTo>
                    <a:pt x="4348975" y="1808734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3596518" y="10512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17"/>
                  </a:moveTo>
                  <a:lnTo>
                    <a:pt x="630326" y="8603117"/>
                  </a:lnTo>
                  <a:lnTo>
                    <a:pt x="583319" y="8601387"/>
                  </a:lnTo>
                  <a:lnTo>
                    <a:pt x="537244" y="8596277"/>
                  </a:lnTo>
                  <a:lnTo>
                    <a:pt x="492225" y="8587909"/>
                  </a:lnTo>
                  <a:lnTo>
                    <a:pt x="448382" y="8576407"/>
                  </a:lnTo>
                  <a:lnTo>
                    <a:pt x="405839" y="8561892"/>
                  </a:lnTo>
                  <a:lnTo>
                    <a:pt x="364718" y="8544487"/>
                  </a:lnTo>
                  <a:lnTo>
                    <a:pt x="325141" y="8524315"/>
                  </a:lnTo>
                  <a:lnTo>
                    <a:pt x="287231" y="8501497"/>
                  </a:lnTo>
                  <a:lnTo>
                    <a:pt x="251110" y="8476155"/>
                  </a:lnTo>
                  <a:lnTo>
                    <a:pt x="216900" y="8448414"/>
                  </a:lnTo>
                  <a:lnTo>
                    <a:pt x="184724" y="8418393"/>
                  </a:lnTo>
                  <a:lnTo>
                    <a:pt x="154703" y="8386217"/>
                  </a:lnTo>
                  <a:lnTo>
                    <a:pt x="126961" y="8352007"/>
                  </a:lnTo>
                  <a:lnTo>
                    <a:pt x="101620" y="8315886"/>
                  </a:lnTo>
                  <a:lnTo>
                    <a:pt x="78802" y="8277975"/>
                  </a:lnTo>
                  <a:lnTo>
                    <a:pt x="58629" y="8238399"/>
                  </a:lnTo>
                  <a:lnTo>
                    <a:pt x="41225" y="8197278"/>
                  </a:lnTo>
                  <a:lnTo>
                    <a:pt x="26710" y="8154735"/>
                  </a:lnTo>
                  <a:lnTo>
                    <a:pt x="15208" y="8110892"/>
                  </a:lnTo>
                  <a:lnTo>
                    <a:pt x="6840" y="8065872"/>
                  </a:lnTo>
                  <a:lnTo>
                    <a:pt x="1730" y="8019798"/>
                  </a:lnTo>
                  <a:lnTo>
                    <a:pt x="77" y="7974894"/>
                  </a:lnTo>
                  <a:lnTo>
                    <a:pt x="0" y="630318"/>
                  </a:lnTo>
                  <a:lnTo>
                    <a:pt x="789" y="598399"/>
                  </a:lnTo>
                  <a:lnTo>
                    <a:pt x="7061" y="534960"/>
                  </a:lnTo>
                  <a:lnTo>
                    <a:pt x="15837" y="488351"/>
                  </a:lnTo>
                  <a:lnTo>
                    <a:pt x="27401" y="442698"/>
                  </a:lnTo>
                  <a:lnTo>
                    <a:pt x="43746" y="399482"/>
                  </a:lnTo>
                  <a:lnTo>
                    <a:pt x="63245" y="356266"/>
                  </a:lnTo>
                  <a:lnTo>
                    <a:pt x="84874" y="316541"/>
                  </a:lnTo>
                  <a:lnTo>
                    <a:pt x="108832" y="278266"/>
                  </a:lnTo>
                  <a:lnTo>
                    <a:pt x="139861" y="234392"/>
                  </a:lnTo>
                  <a:lnTo>
                    <a:pt x="169765" y="199610"/>
                  </a:lnTo>
                  <a:lnTo>
                    <a:pt x="196565" y="173588"/>
                  </a:lnTo>
                  <a:lnTo>
                    <a:pt x="218706" y="153165"/>
                  </a:lnTo>
                  <a:lnTo>
                    <a:pt x="266840" y="115115"/>
                  </a:lnTo>
                  <a:lnTo>
                    <a:pt x="306201" y="89552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9"/>
                  </a:lnTo>
                  <a:lnTo>
                    <a:pt x="580732" y="1932"/>
                  </a:lnTo>
                  <a:lnTo>
                    <a:pt x="581893" y="1932"/>
                  </a:lnTo>
                  <a:lnTo>
                    <a:pt x="630326" y="0"/>
                  </a:lnTo>
                  <a:lnTo>
                    <a:pt x="3628003" y="0"/>
                  </a:lnTo>
                  <a:lnTo>
                    <a:pt x="3678108" y="1932"/>
                  </a:lnTo>
                  <a:lnTo>
                    <a:pt x="3727138" y="7646"/>
                  </a:lnTo>
                  <a:lnTo>
                    <a:pt x="3774952" y="17021"/>
                  </a:lnTo>
                  <a:lnTo>
                    <a:pt x="3821412" y="29935"/>
                  </a:lnTo>
                  <a:lnTo>
                    <a:pt x="3855071" y="42160"/>
                  </a:lnTo>
                  <a:lnTo>
                    <a:pt x="630326" y="42160"/>
                  </a:lnTo>
                  <a:lnTo>
                    <a:pt x="582109" y="44112"/>
                  </a:lnTo>
                  <a:lnTo>
                    <a:pt x="534962" y="49865"/>
                  </a:lnTo>
                  <a:lnTo>
                    <a:pt x="489035" y="59271"/>
                  </a:lnTo>
                  <a:lnTo>
                    <a:pt x="444482" y="72179"/>
                  </a:lnTo>
                  <a:lnTo>
                    <a:pt x="401453" y="88439"/>
                  </a:lnTo>
                  <a:lnTo>
                    <a:pt x="360100" y="107901"/>
                  </a:lnTo>
                  <a:lnTo>
                    <a:pt x="320575" y="130414"/>
                  </a:lnTo>
                  <a:lnTo>
                    <a:pt x="283030" y="155829"/>
                  </a:lnTo>
                  <a:lnTo>
                    <a:pt x="247617" y="183994"/>
                  </a:lnTo>
                  <a:lnTo>
                    <a:pt x="214487" y="214760"/>
                  </a:lnTo>
                  <a:lnTo>
                    <a:pt x="183792" y="247977"/>
                  </a:lnTo>
                  <a:lnTo>
                    <a:pt x="155684" y="283495"/>
                  </a:lnTo>
                  <a:lnTo>
                    <a:pt x="130315" y="321163"/>
                  </a:lnTo>
                  <a:lnTo>
                    <a:pt x="107835" y="360830"/>
                  </a:lnTo>
                  <a:lnTo>
                    <a:pt x="88398" y="402348"/>
                  </a:lnTo>
                  <a:lnTo>
                    <a:pt x="72155" y="445565"/>
                  </a:lnTo>
                  <a:lnTo>
                    <a:pt x="59257" y="490332"/>
                  </a:lnTo>
                  <a:lnTo>
                    <a:pt x="49856" y="536498"/>
                  </a:lnTo>
                  <a:lnTo>
                    <a:pt x="44104" y="583913"/>
                  </a:lnTo>
                  <a:lnTo>
                    <a:pt x="42238" y="630318"/>
                  </a:lnTo>
                  <a:lnTo>
                    <a:pt x="42153" y="7974894"/>
                  </a:lnTo>
                  <a:lnTo>
                    <a:pt x="44104" y="8023107"/>
                  </a:lnTo>
                  <a:lnTo>
                    <a:pt x="49856" y="8070251"/>
                  </a:lnTo>
                  <a:lnTo>
                    <a:pt x="59257" y="8116175"/>
                  </a:lnTo>
                  <a:lnTo>
                    <a:pt x="72155" y="8160727"/>
                  </a:lnTo>
                  <a:lnTo>
                    <a:pt x="88398" y="8203755"/>
                  </a:lnTo>
                  <a:lnTo>
                    <a:pt x="107835" y="8245107"/>
                  </a:lnTo>
                  <a:lnTo>
                    <a:pt x="130315" y="8284631"/>
                  </a:lnTo>
                  <a:lnTo>
                    <a:pt x="155684" y="8322176"/>
                  </a:lnTo>
                  <a:lnTo>
                    <a:pt x="183792" y="8357590"/>
                  </a:lnTo>
                  <a:lnTo>
                    <a:pt x="214487" y="8390721"/>
                  </a:lnTo>
                  <a:lnTo>
                    <a:pt x="247617" y="8421417"/>
                  </a:lnTo>
                  <a:lnTo>
                    <a:pt x="283030" y="8449527"/>
                  </a:lnTo>
                  <a:lnTo>
                    <a:pt x="320575" y="8474898"/>
                  </a:lnTo>
                  <a:lnTo>
                    <a:pt x="360100" y="8497379"/>
                  </a:lnTo>
                  <a:lnTo>
                    <a:pt x="401453" y="8516817"/>
                  </a:lnTo>
                  <a:lnTo>
                    <a:pt x="444482" y="8533062"/>
                  </a:lnTo>
                  <a:lnTo>
                    <a:pt x="489035" y="8545961"/>
                  </a:lnTo>
                  <a:lnTo>
                    <a:pt x="534962" y="8555363"/>
                  </a:lnTo>
                  <a:lnTo>
                    <a:pt x="582109" y="8561115"/>
                  </a:lnTo>
                  <a:lnTo>
                    <a:pt x="630326" y="8563067"/>
                  </a:lnTo>
                  <a:lnTo>
                    <a:pt x="3846945" y="8563067"/>
                  </a:lnTo>
                  <a:lnTo>
                    <a:pt x="3807844" y="8576407"/>
                  </a:lnTo>
                  <a:lnTo>
                    <a:pt x="3764001" y="8587909"/>
                  </a:lnTo>
                  <a:lnTo>
                    <a:pt x="3718982" y="8596277"/>
                  </a:lnTo>
                  <a:lnTo>
                    <a:pt x="3672907" y="8601387"/>
                  </a:lnTo>
                  <a:lnTo>
                    <a:pt x="3625900" y="8603117"/>
                  </a:lnTo>
                  <a:close/>
                </a:path>
                <a:path w="4256405" h="8603615">
                  <a:moveTo>
                    <a:pt x="3846945" y="8563067"/>
                  </a:moveTo>
                  <a:lnTo>
                    <a:pt x="3625900" y="8563067"/>
                  </a:lnTo>
                  <a:lnTo>
                    <a:pt x="3674113" y="8561115"/>
                  </a:lnTo>
                  <a:lnTo>
                    <a:pt x="3721257" y="8555363"/>
                  </a:lnTo>
                  <a:lnTo>
                    <a:pt x="3767181" y="8545961"/>
                  </a:lnTo>
                  <a:lnTo>
                    <a:pt x="3811733" y="8533062"/>
                  </a:lnTo>
                  <a:lnTo>
                    <a:pt x="3854761" y="8516817"/>
                  </a:lnTo>
                  <a:lnTo>
                    <a:pt x="3896113" y="8497379"/>
                  </a:lnTo>
                  <a:lnTo>
                    <a:pt x="3935637" y="8474898"/>
                  </a:lnTo>
                  <a:lnTo>
                    <a:pt x="3973183" y="8449527"/>
                  </a:lnTo>
                  <a:lnTo>
                    <a:pt x="4008596" y="8421417"/>
                  </a:lnTo>
                  <a:lnTo>
                    <a:pt x="4041727" y="8390721"/>
                  </a:lnTo>
                  <a:lnTo>
                    <a:pt x="4072424" y="8357590"/>
                  </a:lnTo>
                  <a:lnTo>
                    <a:pt x="4100533" y="8322176"/>
                  </a:lnTo>
                  <a:lnTo>
                    <a:pt x="4125904" y="8284631"/>
                  </a:lnTo>
                  <a:lnTo>
                    <a:pt x="4148385" y="8245107"/>
                  </a:lnTo>
                  <a:lnTo>
                    <a:pt x="4167824" y="8203755"/>
                  </a:lnTo>
                  <a:lnTo>
                    <a:pt x="4184069" y="8160727"/>
                  </a:lnTo>
                  <a:lnTo>
                    <a:pt x="4196968" y="8116175"/>
                  </a:lnTo>
                  <a:lnTo>
                    <a:pt x="4206369" y="8070251"/>
                  </a:lnTo>
                  <a:lnTo>
                    <a:pt x="4212122" y="8023107"/>
                  </a:lnTo>
                  <a:lnTo>
                    <a:pt x="4214073" y="7974894"/>
                  </a:lnTo>
                  <a:lnTo>
                    <a:pt x="4214073" y="630318"/>
                  </a:lnTo>
                  <a:lnTo>
                    <a:pt x="4212195" y="583913"/>
                  </a:lnTo>
                  <a:lnTo>
                    <a:pt x="4212122" y="582105"/>
                  </a:lnTo>
                  <a:lnTo>
                    <a:pt x="4206369" y="534960"/>
                  </a:lnTo>
                  <a:lnTo>
                    <a:pt x="4196968" y="489037"/>
                  </a:lnTo>
                  <a:lnTo>
                    <a:pt x="4184069" y="444485"/>
                  </a:lnTo>
                  <a:lnTo>
                    <a:pt x="4167824" y="401458"/>
                  </a:lnTo>
                  <a:lnTo>
                    <a:pt x="4148385" y="360107"/>
                  </a:lnTo>
                  <a:lnTo>
                    <a:pt x="4125904" y="320583"/>
                  </a:lnTo>
                  <a:lnTo>
                    <a:pt x="4100533" y="283039"/>
                  </a:lnTo>
                  <a:lnTo>
                    <a:pt x="4072424" y="247627"/>
                  </a:lnTo>
                  <a:lnTo>
                    <a:pt x="4041727" y="214497"/>
                  </a:lnTo>
                  <a:lnTo>
                    <a:pt x="4008596" y="183802"/>
                  </a:lnTo>
                  <a:lnTo>
                    <a:pt x="3973183" y="155694"/>
                  </a:lnTo>
                  <a:lnTo>
                    <a:pt x="3935771" y="130414"/>
                  </a:lnTo>
                  <a:lnTo>
                    <a:pt x="3896213" y="107901"/>
                  </a:lnTo>
                  <a:lnTo>
                    <a:pt x="3854831" y="88439"/>
                  </a:lnTo>
                  <a:lnTo>
                    <a:pt x="3811778" y="72179"/>
                  </a:lnTo>
                  <a:lnTo>
                    <a:pt x="3767206" y="59271"/>
                  </a:lnTo>
                  <a:lnTo>
                    <a:pt x="3721267" y="49865"/>
                  </a:lnTo>
                  <a:lnTo>
                    <a:pt x="3674115" y="44112"/>
                  </a:lnTo>
                  <a:lnTo>
                    <a:pt x="3625900" y="42160"/>
                  </a:lnTo>
                  <a:lnTo>
                    <a:pt x="3855071" y="42160"/>
                  </a:lnTo>
                  <a:lnTo>
                    <a:pt x="3909715" y="65897"/>
                  </a:lnTo>
                  <a:lnTo>
                    <a:pt x="3951280" y="88701"/>
                  </a:lnTo>
                  <a:lnTo>
                    <a:pt x="3990935" y="114560"/>
                  </a:lnTo>
                  <a:lnTo>
                    <a:pt x="4028541" y="143351"/>
                  </a:lnTo>
                  <a:lnTo>
                    <a:pt x="4061759" y="172698"/>
                  </a:lnTo>
                  <a:lnTo>
                    <a:pt x="4088268" y="200498"/>
                  </a:lnTo>
                  <a:lnTo>
                    <a:pt x="4117581" y="234689"/>
                  </a:lnTo>
                  <a:lnTo>
                    <a:pt x="4140963" y="265617"/>
                  </a:lnTo>
                  <a:lnTo>
                    <a:pt x="4165579" y="303563"/>
                  </a:lnTo>
                  <a:lnTo>
                    <a:pt x="4188395" y="342398"/>
                  </a:lnTo>
                  <a:lnTo>
                    <a:pt x="4204505" y="377182"/>
                  </a:lnTo>
                  <a:lnTo>
                    <a:pt x="4221770" y="420596"/>
                  </a:lnTo>
                  <a:lnTo>
                    <a:pt x="4233200" y="458179"/>
                  </a:lnTo>
                  <a:lnTo>
                    <a:pt x="4243577" y="503832"/>
                  </a:lnTo>
                  <a:lnTo>
                    <a:pt x="4253068" y="565494"/>
                  </a:lnTo>
                  <a:lnTo>
                    <a:pt x="4256227" y="630318"/>
                  </a:lnTo>
                  <a:lnTo>
                    <a:pt x="4256149" y="7974894"/>
                  </a:lnTo>
                  <a:lnTo>
                    <a:pt x="4254496" y="8019798"/>
                  </a:lnTo>
                  <a:lnTo>
                    <a:pt x="4249386" y="8065872"/>
                  </a:lnTo>
                  <a:lnTo>
                    <a:pt x="4241019" y="8110892"/>
                  </a:lnTo>
                  <a:lnTo>
                    <a:pt x="4229516" y="8154735"/>
                  </a:lnTo>
                  <a:lnTo>
                    <a:pt x="4215002" y="8197278"/>
                  </a:lnTo>
                  <a:lnTo>
                    <a:pt x="4197597" y="8238399"/>
                  </a:lnTo>
                  <a:lnTo>
                    <a:pt x="4177424" y="8277975"/>
                  </a:lnTo>
                  <a:lnTo>
                    <a:pt x="4154606" y="8315886"/>
                  </a:lnTo>
                  <a:lnTo>
                    <a:pt x="4129265" y="8352007"/>
                  </a:lnTo>
                  <a:lnTo>
                    <a:pt x="4101523" y="8386217"/>
                  </a:lnTo>
                  <a:lnTo>
                    <a:pt x="4071503" y="8418393"/>
                  </a:lnTo>
                  <a:lnTo>
                    <a:pt x="4039326" y="8448414"/>
                  </a:lnTo>
                  <a:lnTo>
                    <a:pt x="4005116" y="8476155"/>
                  </a:lnTo>
                  <a:lnTo>
                    <a:pt x="3968995" y="8501497"/>
                  </a:lnTo>
                  <a:lnTo>
                    <a:pt x="3931085" y="8524315"/>
                  </a:lnTo>
                  <a:lnTo>
                    <a:pt x="3891508" y="8544487"/>
                  </a:lnTo>
                  <a:lnTo>
                    <a:pt x="3850387" y="8561892"/>
                  </a:lnTo>
                  <a:lnTo>
                    <a:pt x="3846945" y="856306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4733757" y="1028699"/>
            <a:ext cx="4349115" cy="8603615"/>
            <a:chOff x="4733757" y="1028699"/>
            <a:chExt cx="4349115" cy="8603615"/>
          </a:xfrm>
        </p:grpSpPr>
        <p:sp>
          <p:nvSpPr>
            <p:cNvPr id="25" name="object 25">
              <a:hlinkClick r:id="rId4"/>
            </p:cNvPr>
            <p:cNvSpPr/>
            <p:nvPr/>
          </p:nvSpPr>
          <p:spPr>
            <a:xfrm>
              <a:off x="4822271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72" y="8518784"/>
                  </a:lnTo>
                  <a:lnTo>
                    <a:pt x="539959" y="8516833"/>
                  </a:lnTo>
                  <a:lnTo>
                    <a:pt x="492815" y="8511082"/>
                  </a:lnTo>
                  <a:lnTo>
                    <a:pt x="446891" y="8501681"/>
                  </a:lnTo>
                  <a:lnTo>
                    <a:pt x="402339" y="8488783"/>
                  </a:lnTo>
                  <a:lnTo>
                    <a:pt x="359312" y="8472540"/>
                  </a:lnTo>
                  <a:lnTo>
                    <a:pt x="317959" y="8453102"/>
                  </a:lnTo>
                  <a:lnTo>
                    <a:pt x="278435" y="8430623"/>
                  </a:lnTo>
                  <a:lnTo>
                    <a:pt x="240890" y="8405254"/>
                  </a:lnTo>
                  <a:lnTo>
                    <a:pt x="205476" y="8377145"/>
                  </a:lnTo>
                  <a:lnTo>
                    <a:pt x="172345" y="8346451"/>
                  </a:lnTo>
                  <a:lnTo>
                    <a:pt x="141649" y="8313321"/>
                  </a:lnTo>
                  <a:lnTo>
                    <a:pt x="113539" y="8277907"/>
                  </a:lnTo>
                  <a:lnTo>
                    <a:pt x="88168" y="8240363"/>
                  </a:lnTo>
                  <a:lnTo>
                    <a:pt x="65687" y="8200838"/>
                  </a:lnTo>
                  <a:lnTo>
                    <a:pt x="46249" y="8159485"/>
                  </a:lnTo>
                  <a:lnTo>
                    <a:pt x="30004" y="8116456"/>
                  </a:lnTo>
                  <a:lnTo>
                    <a:pt x="17105" y="8071903"/>
                  </a:lnTo>
                  <a:lnTo>
                    <a:pt x="7703" y="8025976"/>
                  </a:lnTo>
                  <a:lnTo>
                    <a:pt x="1951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1" y="539941"/>
                  </a:lnTo>
                  <a:lnTo>
                    <a:pt x="7703" y="492797"/>
                  </a:lnTo>
                  <a:lnTo>
                    <a:pt x="17105" y="446873"/>
                  </a:lnTo>
                  <a:lnTo>
                    <a:pt x="30004" y="402322"/>
                  </a:lnTo>
                  <a:lnTo>
                    <a:pt x="46249" y="359295"/>
                  </a:lnTo>
                  <a:lnTo>
                    <a:pt x="65687" y="317944"/>
                  </a:lnTo>
                  <a:lnTo>
                    <a:pt x="88168" y="278420"/>
                  </a:lnTo>
                  <a:lnTo>
                    <a:pt x="113539" y="240877"/>
                  </a:lnTo>
                  <a:lnTo>
                    <a:pt x="141649" y="205464"/>
                  </a:lnTo>
                  <a:lnTo>
                    <a:pt x="172345" y="172335"/>
                  </a:lnTo>
                  <a:lnTo>
                    <a:pt x="205476" y="141640"/>
                  </a:lnTo>
                  <a:lnTo>
                    <a:pt x="240890" y="113532"/>
                  </a:lnTo>
                  <a:lnTo>
                    <a:pt x="278435" y="88162"/>
                  </a:lnTo>
                  <a:lnTo>
                    <a:pt x="317959" y="65683"/>
                  </a:lnTo>
                  <a:lnTo>
                    <a:pt x="359312" y="46245"/>
                  </a:lnTo>
                  <a:lnTo>
                    <a:pt x="402339" y="30002"/>
                  </a:lnTo>
                  <a:lnTo>
                    <a:pt x="446891" y="17103"/>
                  </a:lnTo>
                  <a:lnTo>
                    <a:pt x="492815" y="7702"/>
                  </a:lnTo>
                  <a:lnTo>
                    <a:pt x="539959" y="1951"/>
                  </a:lnTo>
                  <a:lnTo>
                    <a:pt x="588172" y="0"/>
                  </a:lnTo>
                  <a:lnTo>
                    <a:pt x="3583746" y="0"/>
                  </a:lnTo>
                  <a:lnTo>
                    <a:pt x="3631963" y="1951"/>
                  </a:lnTo>
                  <a:lnTo>
                    <a:pt x="3679111" y="7702"/>
                  </a:lnTo>
                  <a:lnTo>
                    <a:pt x="3725037" y="17103"/>
                  </a:lnTo>
                  <a:lnTo>
                    <a:pt x="3769591" y="30002"/>
                  </a:lnTo>
                  <a:lnTo>
                    <a:pt x="3812620" y="46245"/>
                  </a:lnTo>
                  <a:lnTo>
                    <a:pt x="3853972" y="65683"/>
                  </a:lnTo>
                  <a:lnTo>
                    <a:pt x="3893497" y="88162"/>
                  </a:lnTo>
                  <a:lnTo>
                    <a:pt x="3931042" y="113532"/>
                  </a:lnTo>
                  <a:lnTo>
                    <a:pt x="3966455" y="141640"/>
                  </a:lnTo>
                  <a:lnTo>
                    <a:pt x="3999585" y="172335"/>
                  </a:lnTo>
                  <a:lnTo>
                    <a:pt x="4030280" y="205464"/>
                  </a:lnTo>
                  <a:lnTo>
                    <a:pt x="4039539" y="217130"/>
                  </a:lnTo>
                  <a:lnTo>
                    <a:pt x="567080" y="217130"/>
                  </a:lnTo>
                  <a:lnTo>
                    <a:pt x="519936" y="220310"/>
                  </a:lnTo>
                  <a:lnTo>
                    <a:pt x="474703" y="229574"/>
                  </a:lnTo>
                  <a:lnTo>
                    <a:pt x="431797" y="244502"/>
                  </a:lnTo>
                  <a:lnTo>
                    <a:pt x="391637" y="264679"/>
                  </a:lnTo>
                  <a:lnTo>
                    <a:pt x="354639" y="289687"/>
                  </a:lnTo>
                  <a:lnTo>
                    <a:pt x="321221" y="319109"/>
                  </a:lnTo>
                  <a:lnTo>
                    <a:pt x="291799" y="352527"/>
                  </a:lnTo>
                  <a:lnTo>
                    <a:pt x="266791" y="389525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6" y="8056731"/>
                  </a:lnTo>
                  <a:lnTo>
                    <a:pt x="246614" y="8099636"/>
                  </a:lnTo>
                  <a:lnTo>
                    <a:pt x="266791" y="8139796"/>
                  </a:lnTo>
                  <a:lnTo>
                    <a:pt x="291799" y="8176794"/>
                  </a:lnTo>
                  <a:lnTo>
                    <a:pt x="321221" y="8210213"/>
                  </a:lnTo>
                  <a:lnTo>
                    <a:pt x="354639" y="8239634"/>
                  </a:lnTo>
                  <a:lnTo>
                    <a:pt x="391637" y="8264642"/>
                  </a:lnTo>
                  <a:lnTo>
                    <a:pt x="431797" y="8284819"/>
                  </a:lnTo>
                  <a:lnTo>
                    <a:pt x="474703" y="8299748"/>
                  </a:lnTo>
                  <a:lnTo>
                    <a:pt x="519936" y="8309011"/>
                  </a:lnTo>
                  <a:lnTo>
                    <a:pt x="567080" y="8312191"/>
                  </a:lnTo>
                  <a:lnTo>
                    <a:pt x="4031176" y="8312191"/>
                  </a:lnTo>
                  <a:lnTo>
                    <a:pt x="4030280" y="8313321"/>
                  </a:lnTo>
                  <a:lnTo>
                    <a:pt x="3999585" y="8346451"/>
                  </a:lnTo>
                  <a:lnTo>
                    <a:pt x="3966455" y="8377145"/>
                  </a:lnTo>
                  <a:lnTo>
                    <a:pt x="3931042" y="8405254"/>
                  </a:lnTo>
                  <a:lnTo>
                    <a:pt x="3893497" y="8430623"/>
                  </a:lnTo>
                  <a:lnTo>
                    <a:pt x="3853972" y="8453102"/>
                  </a:lnTo>
                  <a:lnTo>
                    <a:pt x="3812620" y="8472540"/>
                  </a:lnTo>
                  <a:lnTo>
                    <a:pt x="3769591" y="8488783"/>
                  </a:lnTo>
                  <a:lnTo>
                    <a:pt x="3725037" y="8501681"/>
                  </a:lnTo>
                  <a:lnTo>
                    <a:pt x="3679111" y="8511082"/>
                  </a:lnTo>
                  <a:lnTo>
                    <a:pt x="3631963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0"/>
                  </a:lnTo>
                  <a:lnTo>
                    <a:pt x="3155807" y="217130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45" y="289333"/>
                  </a:lnTo>
                  <a:lnTo>
                    <a:pt x="1783712" y="296712"/>
                  </a:lnTo>
                  <a:lnTo>
                    <a:pt x="1775834" y="308043"/>
                  </a:lnTo>
                  <a:lnTo>
                    <a:pt x="1772899" y="322536"/>
                  </a:lnTo>
                  <a:lnTo>
                    <a:pt x="1775834" y="337029"/>
                  </a:lnTo>
                  <a:lnTo>
                    <a:pt x="1783712" y="348360"/>
                  </a:lnTo>
                  <a:lnTo>
                    <a:pt x="1795145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12" y="375239"/>
                  </a:lnTo>
                  <a:lnTo>
                    <a:pt x="3135751" y="397880"/>
                  </a:lnTo>
                  <a:lnTo>
                    <a:pt x="3112505" y="434295"/>
                  </a:lnTo>
                  <a:lnTo>
                    <a:pt x="3082067" y="464736"/>
                  </a:lnTo>
                  <a:lnTo>
                    <a:pt x="3045653" y="487986"/>
                  </a:lnTo>
                  <a:lnTo>
                    <a:pt x="300447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76" y="8312191"/>
                  </a:moveTo>
                  <a:lnTo>
                    <a:pt x="3609045" y="8312191"/>
                  </a:lnTo>
                  <a:lnTo>
                    <a:pt x="3656189" y="8309011"/>
                  </a:lnTo>
                  <a:lnTo>
                    <a:pt x="3701422" y="8299748"/>
                  </a:lnTo>
                  <a:lnTo>
                    <a:pt x="3744327" y="8284819"/>
                  </a:lnTo>
                  <a:lnTo>
                    <a:pt x="3784488" y="8264642"/>
                  </a:lnTo>
                  <a:lnTo>
                    <a:pt x="3821486" y="8239634"/>
                  </a:lnTo>
                  <a:lnTo>
                    <a:pt x="3854904" y="8210213"/>
                  </a:lnTo>
                  <a:lnTo>
                    <a:pt x="3884326" y="8176794"/>
                  </a:lnTo>
                  <a:lnTo>
                    <a:pt x="3909334" y="8139796"/>
                  </a:lnTo>
                  <a:lnTo>
                    <a:pt x="3929511" y="8099636"/>
                  </a:lnTo>
                  <a:lnTo>
                    <a:pt x="3944439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79" y="7964353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5"/>
                  </a:lnTo>
                  <a:lnTo>
                    <a:pt x="3882223" y="352527"/>
                  </a:lnTo>
                  <a:lnTo>
                    <a:pt x="3852801" y="319109"/>
                  </a:lnTo>
                  <a:lnTo>
                    <a:pt x="3819383" y="289687"/>
                  </a:lnTo>
                  <a:lnTo>
                    <a:pt x="3782385" y="264679"/>
                  </a:lnTo>
                  <a:lnTo>
                    <a:pt x="3742224" y="244502"/>
                  </a:lnTo>
                  <a:lnTo>
                    <a:pt x="3699319" y="229574"/>
                  </a:lnTo>
                  <a:lnTo>
                    <a:pt x="3654086" y="220310"/>
                  </a:lnTo>
                  <a:lnTo>
                    <a:pt x="3606942" y="217130"/>
                  </a:lnTo>
                  <a:lnTo>
                    <a:pt x="4039539" y="217130"/>
                  </a:lnTo>
                  <a:lnTo>
                    <a:pt x="4083758" y="278420"/>
                  </a:lnTo>
                  <a:lnTo>
                    <a:pt x="4106237" y="317944"/>
                  </a:lnTo>
                  <a:lnTo>
                    <a:pt x="4125674" y="359295"/>
                  </a:lnTo>
                  <a:lnTo>
                    <a:pt x="4141918" y="402322"/>
                  </a:lnTo>
                  <a:lnTo>
                    <a:pt x="4154816" y="446873"/>
                  </a:lnTo>
                  <a:lnTo>
                    <a:pt x="4164216" y="492797"/>
                  </a:lnTo>
                  <a:lnTo>
                    <a:pt x="4169968" y="539941"/>
                  </a:lnTo>
                  <a:lnTo>
                    <a:pt x="4171919" y="588154"/>
                  </a:lnTo>
                  <a:lnTo>
                    <a:pt x="4171919" y="7930612"/>
                  </a:lnTo>
                  <a:lnTo>
                    <a:pt x="4169968" y="7978829"/>
                  </a:lnTo>
                  <a:lnTo>
                    <a:pt x="4164216" y="8025976"/>
                  </a:lnTo>
                  <a:lnTo>
                    <a:pt x="4154816" y="8071903"/>
                  </a:lnTo>
                  <a:lnTo>
                    <a:pt x="4141918" y="8116456"/>
                  </a:lnTo>
                  <a:lnTo>
                    <a:pt x="4125674" y="8159485"/>
                  </a:lnTo>
                  <a:lnTo>
                    <a:pt x="4106237" y="8200838"/>
                  </a:lnTo>
                  <a:lnTo>
                    <a:pt x="4083758" y="8240363"/>
                  </a:lnTo>
                  <a:lnTo>
                    <a:pt x="4058388" y="8277907"/>
                  </a:lnTo>
                  <a:lnTo>
                    <a:pt x="4031176" y="8312191"/>
                  </a:lnTo>
                  <a:close/>
                </a:path>
                <a:path w="4171950" h="8519160">
                  <a:moveTo>
                    <a:pt x="3143912" y="375239"/>
                  </a:moveTo>
                  <a:lnTo>
                    <a:pt x="2586624" y="375239"/>
                  </a:lnTo>
                  <a:lnTo>
                    <a:pt x="2607318" y="371154"/>
                  </a:lnTo>
                  <a:lnTo>
                    <a:pt x="2624049" y="359955"/>
                  </a:lnTo>
                  <a:lnTo>
                    <a:pt x="2635243" y="343222"/>
                  </a:lnTo>
                  <a:lnTo>
                    <a:pt x="2639324" y="322536"/>
                  </a:lnTo>
                  <a:lnTo>
                    <a:pt x="2635243" y="301850"/>
                  </a:lnTo>
                  <a:lnTo>
                    <a:pt x="2624049" y="285117"/>
                  </a:lnTo>
                  <a:lnTo>
                    <a:pt x="2607318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4" y="355739"/>
                  </a:lnTo>
                  <a:lnTo>
                    <a:pt x="3150591" y="356708"/>
                  </a:lnTo>
                  <a:lnTo>
                    <a:pt x="3143912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0"/>
                  </a:lnTo>
                  <a:lnTo>
                    <a:pt x="2347595" y="337029"/>
                  </a:lnTo>
                  <a:lnTo>
                    <a:pt x="2350526" y="322536"/>
                  </a:lnTo>
                  <a:lnTo>
                    <a:pt x="2347595" y="308043"/>
                  </a:lnTo>
                  <a:lnTo>
                    <a:pt x="2339724" y="296712"/>
                  </a:lnTo>
                  <a:lnTo>
                    <a:pt x="2328293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>
              <a:hlinkClick r:id="rId4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41513" y="1287993"/>
              <a:ext cx="3735537" cy="8095061"/>
            </a:xfrm>
            <a:prstGeom prst="rect">
              <a:avLst/>
            </a:prstGeom>
          </p:spPr>
        </p:pic>
        <p:sp>
          <p:nvSpPr>
            <p:cNvPr id="27" name="object 27">
              <a:hlinkClick r:id="rId4"/>
            </p:cNvPr>
            <p:cNvSpPr/>
            <p:nvPr/>
          </p:nvSpPr>
          <p:spPr>
            <a:xfrm>
              <a:off x="6595170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45" y="69041"/>
                  </a:lnTo>
                  <a:lnTo>
                    <a:pt x="10812" y="61662"/>
                  </a:lnTo>
                  <a:lnTo>
                    <a:pt x="2934" y="50331"/>
                  </a:lnTo>
                  <a:lnTo>
                    <a:pt x="0" y="35838"/>
                  </a:lnTo>
                  <a:lnTo>
                    <a:pt x="2934" y="21345"/>
                  </a:lnTo>
                  <a:lnTo>
                    <a:pt x="10812" y="10014"/>
                  </a:lnTo>
                  <a:lnTo>
                    <a:pt x="22245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93" y="2635"/>
                  </a:lnTo>
                  <a:lnTo>
                    <a:pt x="566825" y="10014"/>
                  </a:lnTo>
                  <a:lnTo>
                    <a:pt x="574696" y="21345"/>
                  </a:lnTo>
                  <a:lnTo>
                    <a:pt x="577626" y="35838"/>
                  </a:lnTo>
                  <a:lnTo>
                    <a:pt x="574696" y="50331"/>
                  </a:lnTo>
                  <a:lnTo>
                    <a:pt x="566825" y="61662"/>
                  </a:lnTo>
                  <a:lnTo>
                    <a:pt x="555393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>
              <a:hlinkClick r:id="rId4"/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56195" y="1340695"/>
              <a:ext cx="105399" cy="105405"/>
            </a:xfrm>
            <a:prstGeom prst="rect">
              <a:avLst/>
            </a:prstGeom>
          </p:spPr>
        </p:pic>
        <p:sp>
          <p:nvSpPr>
            <p:cNvPr id="29" name="object 29">
              <a:hlinkClick r:id="rId4"/>
            </p:cNvPr>
            <p:cNvSpPr/>
            <p:nvPr/>
          </p:nvSpPr>
          <p:spPr>
            <a:xfrm>
              <a:off x="4733747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52"/>
                  </a:moveTo>
                  <a:lnTo>
                    <a:pt x="28448" y="1399247"/>
                  </a:lnTo>
                  <a:lnTo>
                    <a:pt x="13690" y="1409255"/>
                  </a:lnTo>
                  <a:lnTo>
                    <a:pt x="3695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95" y="2007946"/>
                  </a:lnTo>
                  <a:lnTo>
                    <a:pt x="13690" y="2022703"/>
                  </a:lnTo>
                  <a:lnTo>
                    <a:pt x="28448" y="2032711"/>
                  </a:lnTo>
                  <a:lnTo>
                    <a:pt x="46367" y="2036394"/>
                  </a:lnTo>
                  <a:lnTo>
                    <a:pt x="46367" y="1395552"/>
                  </a:lnTo>
                  <a:close/>
                </a:path>
                <a:path w="4349115" h="2036445">
                  <a:moveTo>
                    <a:pt x="46367" y="617664"/>
                  </a:moveTo>
                  <a:lnTo>
                    <a:pt x="28448" y="621030"/>
                  </a:lnTo>
                  <a:lnTo>
                    <a:pt x="13690" y="630313"/>
                  </a:lnTo>
                  <a:lnTo>
                    <a:pt x="3695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95" y="1227963"/>
                  </a:lnTo>
                  <a:lnTo>
                    <a:pt x="13690" y="1242720"/>
                  </a:lnTo>
                  <a:lnTo>
                    <a:pt x="28448" y="1252728"/>
                  </a:lnTo>
                  <a:lnTo>
                    <a:pt x="46367" y="1256411"/>
                  </a:lnTo>
                  <a:lnTo>
                    <a:pt x="46367" y="617664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52"/>
                  </a:lnTo>
                  <a:lnTo>
                    <a:pt x="13690" y="12649"/>
                  </a:lnTo>
                  <a:lnTo>
                    <a:pt x="3695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95" y="325691"/>
                  </a:lnTo>
                  <a:lnTo>
                    <a:pt x="13690" y="340448"/>
                  </a:lnTo>
                  <a:lnTo>
                    <a:pt x="28448" y="350469"/>
                  </a:lnTo>
                  <a:lnTo>
                    <a:pt x="46367" y="354152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88" y="874852"/>
                  </a:moveTo>
                  <a:lnTo>
                    <a:pt x="4345292" y="856932"/>
                  </a:lnTo>
                  <a:lnTo>
                    <a:pt x="4335272" y="842175"/>
                  </a:lnTo>
                  <a:lnTo>
                    <a:pt x="4320514" y="832167"/>
                  </a:lnTo>
                  <a:lnTo>
                    <a:pt x="4302595" y="828471"/>
                  </a:lnTo>
                  <a:lnTo>
                    <a:pt x="4302595" y="1855101"/>
                  </a:lnTo>
                  <a:lnTo>
                    <a:pt x="4320514" y="1851418"/>
                  </a:lnTo>
                  <a:lnTo>
                    <a:pt x="4335272" y="1841411"/>
                  </a:lnTo>
                  <a:lnTo>
                    <a:pt x="4345292" y="1826653"/>
                  </a:lnTo>
                  <a:lnTo>
                    <a:pt x="4348988" y="1808734"/>
                  </a:lnTo>
                  <a:lnTo>
                    <a:pt x="4348988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>
              <a:hlinkClick r:id="rId4"/>
            </p:cNvPr>
            <p:cNvSpPr/>
            <p:nvPr/>
          </p:nvSpPr>
          <p:spPr>
            <a:xfrm>
              <a:off x="4780117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01"/>
                  </a:moveTo>
                  <a:lnTo>
                    <a:pt x="630326" y="8603101"/>
                  </a:lnTo>
                  <a:lnTo>
                    <a:pt x="583319" y="8601371"/>
                  </a:lnTo>
                  <a:lnTo>
                    <a:pt x="537244" y="8596261"/>
                  </a:lnTo>
                  <a:lnTo>
                    <a:pt x="492225" y="8587893"/>
                  </a:lnTo>
                  <a:lnTo>
                    <a:pt x="448382" y="8576391"/>
                  </a:lnTo>
                  <a:lnTo>
                    <a:pt x="405839" y="8561876"/>
                  </a:lnTo>
                  <a:lnTo>
                    <a:pt x="364718" y="8544471"/>
                  </a:lnTo>
                  <a:lnTo>
                    <a:pt x="325141" y="8524299"/>
                  </a:lnTo>
                  <a:lnTo>
                    <a:pt x="287231" y="8501481"/>
                  </a:lnTo>
                  <a:lnTo>
                    <a:pt x="251110" y="8476139"/>
                  </a:lnTo>
                  <a:lnTo>
                    <a:pt x="216900" y="8448397"/>
                  </a:lnTo>
                  <a:lnTo>
                    <a:pt x="184724" y="8418377"/>
                  </a:lnTo>
                  <a:lnTo>
                    <a:pt x="154703" y="8386201"/>
                  </a:lnTo>
                  <a:lnTo>
                    <a:pt x="126961" y="8351991"/>
                  </a:lnTo>
                  <a:lnTo>
                    <a:pt x="101620" y="8315870"/>
                  </a:lnTo>
                  <a:lnTo>
                    <a:pt x="78802" y="8277959"/>
                  </a:lnTo>
                  <a:lnTo>
                    <a:pt x="58629" y="8238383"/>
                  </a:lnTo>
                  <a:lnTo>
                    <a:pt x="41225" y="8197261"/>
                  </a:lnTo>
                  <a:lnTo>
                    <a:pt x="26710" y="8154719"/>
                  </a:lnTo>
                  <a:lnTo>
                    <a:pt x="15208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60"/>
                  </a:lnTo>
                  <a:lnTo>
                    <a:pt x="15841" y="488352"/>
                  </a:lnTo>
                  <a:lnTo>
                    <a:pt x="27401" y="442697"/>
                  </a:lnTo>
                  <a:lnTo>
                    <a:pt x="43746" y="399481"/>
                  </a:lnTo>
                  <a:lnTo>
                    <a:pt x="63245" y="356265"/>
                  </a:lnTo>
                  <a:lnTo>
                    <a:pt x="84878" y="316543"/>
                  </a:lnTo>
                  <a:lnTo>
                    <a:pt x="108832" y="278268"/>
                  </a:lnTo>
                  <a:lnTo>
                    <a:pt x="139861" y="234393"/>
                  </a:lnTo>
                  <a:lnTo>
                    <a:pt x="169765" y="199609"/>
                  </a:lnTo>
                  <a:lnTo>
                    <a:pt x="196583" y="173588"/>
                  </a:lnTo>
                  <a:lnTo>
                    <a:pt x="218723" y="153166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3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8"/>
                  </a:lnTo>
                  <a:lnTo>
                    <a:pt x="580731" y="1931"/>
                  </a:lnTo>
                  <a:lnTo>
                    <a:pt x="581890" y="1931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0" y="1931"/>
                  </a:lnTo>
                  <a:lnTo>
                    <a:pt x="3727152" y="7645"/>
                  </a:lnTo>
                  <a:lnTo>
                    <a:pt x="3774962" y="17021"/>
                  </a:lnTo>
                  <a:lnTo>
                    <a:pt x="3821420" y="29935"/>
                  </a:lnTo>
                  <a:lnTo>
                    <a:pt x="3855084" y="42162"/>
                  </a:lnTo>
                  <a:lnTo>
                    <a:pt x="630326" y="42162"/>
                  </a:lnTo>
                  <a:lnTo>
                    <a:pt x="582113" y="44114"/>
                  </a:lnTo>
                  <a:lnTo>
                    <a:pt x="534969" y="49867"/>
                  </a:lnTo>
                  <a:lnTo>
                    <a:pt x="489045" y="59273"/>
                  </a:lnTo>
                  <a:lnTo>
                    <a:pt x="444493" y="72181"/>
                  </a:lnTo>
                  <a:lnTo>
                    <a:pt x="401465" y="88441"/>
                  </a:lnTo>
                  <a:lnTo>
                    <a:pt x="360113" y="107903"/>
                  </a:lnTo>
                  <a:lnTo>
                    <a:pt x="320589" y="130416"/>
                  </a:lnTo>
                  <a:lnTo>
                    <a:pt x="283044" y="155830"/>
                  </a:lnTo>
                  <a:lnTo>
                    <a:pt x="247630" y="183995"/>
                  </a:lnTo>
                  <a:lnTo>
                    <a:pt x="214499" y="214761"/>
                  </a:lnTo>
                  <a:lnTo>
                    <a:pt x="183803" y="247978"/>
                  </a:lnTo>
                  <a:lnTo>
                    <a:pt x="155693" y="283495"/>
                  </a:lnTo>
                  <a:lnTo>
                    <a:pt x="130322" y="321163"/>
                  </a:lnTo>
                  <a:lnTo>
                    <a:pt x="107841" y="360830"/>
                  </a:lnTo>
                  <a:lnTo>
                    <a:pt x="88402" y="402348"/>
                  </a:lnTo>
                  <a:lnTo>
                    <a:pt x="72158" y="445565"/>
                  </a:lnTo>
                  <a:lnTo>
                    <a:pt x="59258" y="490331"/>
                  </a:lnTo>
                  <a:lnTo>
                    <a:pt x="49857" y="536497"/>
                  </a:lnTo>
                  <a:lnTo>
                    <a:pt x="44105" y="583912"/>
                  </a:lnTo>
                  <a:lnTo>
                    <a:pt x="42238" y="630317"/>
                  </a:lnTo>
                  <a:lnTo>
                    <a:pt x="42153" y="7974908"/>
                  </a:lnTo>
                  <a:lnTo>
                    <a:pt x="44105" y="8023121"/>
                  </a:lnTo>
                  <a:lnTo>
                    <a:pt x="49857" y="8070265"/>
                  </a:lnTo>
                  <a:lnTo>
                    <a:pt x="59258" y="8116187"/>
                  </a:lnTo>
                  <a:lnTo>
                    <a:pt x="72158" y="8160738"/>
                  </a:lnTo>
                  <a:lnTo>
                    <a:pt x="88402" y="8203764"/>
                  </a:lnTo>
                  <a:lnTo>
                    <a:pt x="107841" y="8245114"/>
                  </a:lnTo>
                  <a:lnTo>
                    <a:pt x="130322" y="8284637"/>
                  </a:lnTo>
                  <a:lnTo>
                    <a:pt x="155693" y="8322180"/>
                  </a:lnTo>
                  <a:lnTo>
                    <a:pt x="183803" y="8357592"/>
                  </a:lnTo>
                  <a:lnTo>
                    <a:pt x="214499" y="8390720"/>
                  </a:lnTo>
                  <a:lnTo>
                    <a:pt x="247630" y="8421414"/>
                  </a:lnTo>
                  <a:lnTo>
                    <a:pt x="283044" y="8449522"/>
                  </a:lnTo>
                  <a:lnTo>
                    <a:pt x="320589" y="8474890"/>
                  </a:lnTo>
                  <a:lnTo>
                    <a:pt x="360113" y="8497369"/>
                  </a:lnTo>
                  <a:lnTo>
                    <a:pt x="401465" y="8516806"/>
                  </a:lnTo>
                  <a:lnTo>
                    <a:pt x="444493" y="8533049"/>
                  </a:lnTo>
                  <a:lnTo>
                    <a:pt x="489045" y="8545947"/>
                  </a:lnTo>
                  <a:lnTo>
                    <a:pt x="534969" y="8555348"/>
                  </a:lnTo>
                  <a:lnTo>
                    <a:pt x="582113" y="8561100"/>
                  </a:lnTo>
                  <a:lnTo>
                    <a:pt x="630326" y="8563051"/>
                  </a:lnTo>
                  <a:lnTo>
                    <a:pt x="3846945" y="8563051"/>
                  </a:lnTo>
                  <a:lnTo>
                    <a:pt x="3807844" y="8576391"/>
                  </a:lnTo>
                  <a:lnTo>
                    <a:pt x="3764001" y="8587893"/>
                  </a:lnTo>
                  <a:lnTo>
                    <a:pt x="3718982" y="8596261"/>
                  </a:lnTo>
                  <a:lnTo>
                    <a:pt x="3672907" y="8601371"/>
                  </a:lnTo>
                  <a:lnTo>
                    <a:pt x="3625900" y="8603101"/>
                  </a:lnTo>
                  <a:close/>
                </a:path>
                <a:path w="4256405" h="8603615">
                  <a:moveTo>
                    <a:pt x="3846945" y="8563051"/>
                  </a:moveTo>
                  <a:lnTo>
                    <a:pt x="3625900" y="8563051"/>
                  </a:lnTo>
                  <a:lnTo>
                    <a:pt x="3674117" y="8561100"/>
                  </a:lnTo>
                  <a:lnTo>
                    <a:pt x="3721265" y="8555348"/>
                  </a:lnTo>
                  <a:lnTo>
                    <a:pt x="3767191" y="8545947"/>
                  </a:lnTo>
                  <a:lnTo>
                    <a:pt x="3811745" y="8533049"/>
                  </a:lnTo>
                  <a:lnTo>
                    <a:pt x="3854774" y="8516806"/>
                  </a:lnTo>
                  <a:lnTo>
                    <a:pt x="3896126" y="8497369"/>
                  </a:lnTo>
                  <a:lnTo>
                    <a:pt x="3935651" y="8474890"/>
                  </a:lnTo>
                  <a:lnTo>
                    <a:pt x="3973196" y="8449522"/>
                  </a:lnTo>
                  <a:lnTo>
                    <a:pt x="4008609" y="8421414"/>
                  </a:lnTo>
                  <a:lnTo>
                    <a:pt x="4041739" y="8390720"/>
                  </a:lnTo>
                  <a:lnTo>
                    <a:pt x="4072434" y="8357592"/>
                  </a:lnTo>
                  <a:lnTo>
                    <a:pt x="4100542" y="8322180"/>
                  </a:lnTo>
                  <a:lnTo>
                    <a:pt x="4125911" y="8284637"/>
                  </a:lnTo>
                  <a:lnTo>
                    <a:pt x="4148391" y="8245114"/>
                  </a:lnTo>
                  <a:lnTo>
                    <a:pt x="4167828" y="8203764"/>
                  </a:lnTo>
                  <a:lnTo>
                    <a:pt x="4184071" y="8160738"/>
                  </a:lnTo>
                  <a:lnTo>
                    <a:pt x="4196969" y="8116187"/>
                  </a:lnTo>
                  <a:lnTo>
                    <a:pt x="4206370" y="8070265"/>
                  </a:lnTo>
                  <a:lnTo>
                    <a:pt x="4212122" y="8023121"/>
                  </a:lnTo>
                  <a:lnTo>
                    <a:pt x="4214073" y="7974908"/>
                  </a:lnTo>
                  <a:lnTo>
                    <a:pt x="4214073" y="630317"/>
                  </a:lnTo>
                  <a:lnTo>
                    <a:pt x="4212195" y="583912"/>
                  </a:lnTo>
                  <a:lnTo>
                    <a:pt x="4206370" y="534960"/>
                  </a:lnTo>
                  <a:lnTo>
                    <a:pt x="4196969" y="489036"/>
                  </a:lnTo>
                  <a:lnTo>
                    <a:pt x="4184071" y="444485"/>
                  </a:lnTo>
                  <a:lnTo>
                    <a:pt x="4167828" y="401458"/>
                  </a:lnTo>
                  <a:lnTo>
                    <a:pt x="4148391" y="360107"/>
                  </a:lnTo>
                  <a:lnTo>
                    <a:pt x="4125911" y="320583"/>
                  </a:lnTo>
                  <a:lnTo>
                    <a:pt x="4100542" y="283040"/>
                  </a:lnTo>
                  <a:lnTo>
                    <a:pt x="4072434" y="247627"/>
                  </a:lnTo>
                  <a:lnTo>
                    <a:pt x="4041739" y="214498"/>
                  </a:lnTo>
                  <a:lnTo>
                    <a:pt x="4008609" y="183803"/>
                  </a:lnTo>
                  <a:lnTo>
                    <a:pt x="3973196" y="155695"/>
                  </a:lnTo>
                  <a:lnTo>
                    <a:pt x="3935785" y="130416"/>
                  </a:lnTo>
                  <a:lnTo>
                    <a:pt x="3896226" y="107903"/>
                  </a:lnTo>
                  <a:lnTo>
                    <a:pt x="3854844" y="88441"/>
                  </a:lnTo>
                  <a:lnTo>
                    <a:pt x="3811789" y="72181"/>
                  </a:lnTo>
                  <a:lnTo>
                    <a:pt x="3767216" y="59273"/>
                  </a:lnTo>
                  <a:lnTo>
                    <a:pt x="3721275" y="49867"/>
                  </a:lnTo>
                  <a:lnTo>
                    <a:pt x="3674119" y="44114"/>
                  </a:lnTo>
                  <a:lnTo>
                    <a:pt x="3625900" y="42162"/>
                  </a:lnTo>
                  <a:lnTo>
                    <a:pt x="3855084" y="42162"/>
                  </a:lnTo>
                  <a:lnTo>
                    <a:pt x="3909725" y="65897"/>
                  </a:lnTo>
                  <a:lnTo>
                    <a:pt x="3951295" y="88702"/>
                  </a:lnTo>
                  <a:lnTo>
                    <a:pt x="3990956" y="114560"/>
                  </a:lnTo>
                  <a:lnTo>
                    <a:pt x="4028572" y="143350"/>
                  </a:lnTo>
                  <a:lnTo>
                    <a:pt x="4061764" y="172698"/>
                  </a:lnTo>
                  <a:lnTo>
                    <a:pt x="4088281" y="200499"/>
                  </a:lnTo>
                  <a:lnTo>
                    <a:pt x="4117598" y="234690"/>
                  </a:lnTo>
                  <a:lnTo>
                    <a:pt x="4140989" y="265620"/>
                  </a:lnTo>
                  <a:lnTo>
                    <a:pt x="4165579" y="303565"/>
                  </a:lnTo>
                  <a:lnTo>
                    <a:pt x="4188408" y="342399"/>
                  </a:lnTo>
                  <a:lnTo>
                    <a:pt x="4204505" y="377182"/>
                  </a:lnTo>
                  <a:lnTo>
                    <a:pt x="4221770" y="420595"/>
                  </a:lnTo>
                  <a:lnTo>
                    <a:pt x="4233213" y="458179"/>
                  </a:lnTo>
                  <a:lnTo>
                    <a:pt x="4243577" y="503834"/>
                  </a:lnTo>
                  <a:lnTo>
                    <a:pt x="4253068" y="565493"/>
                  </a:lnTo>
                  <a:lnTo>
                    <a:pt x="4256227" y="630317"/>
                  </a:lnTo>
                  <a:lnTo>
                    <a:pt x="4256148" y="7974908"/>
                  </a:lnTo>
                  <a:lnTo>
                    <a:pt x="4254496" y="8019782"/>
                  </a:lnTo>
                  <a:lnTo>
                    <a:pt x="4249386" y="8065856"/>
                  </a:lnTo>
                  <a:lnTo>
                    <a:pt x="4241019" y="8110876"/>
                  </a:lnTo>
                  <a:lnTo>
                    <a:pt x="4229516" y="8154719"/>
                  </a:lnTo>
                  <a:lnTo>
                    <a:pt x="4215002" y="8197261"/>
                  </a:lnTo>
                  <a:lnTo>
                    <a:pt x="4197597" y="8238383"/>
                  </a:lnTo>
                  <a:lnTo>
                    <a:pt x="4177424" y="8277959"/>
                  </a:lnTo>
                  <a:lnTo>
                    <a:pt x="4154606" y="8315870"/>
                  </a:lnTo>
                  <a:lnTo>
                    <a:pt x="4129265" y="8351991"/>
                  </a:lnTo>
                  <a:lnTo>
                    <a:pt x="4101523" y="8386201"/>
                  </a:lnTo>
                  <a:lnTo>
                    <a:pt x="4071503" y="8418377"/>
                  </a:lnTo>
                  <a:lnTo>
                    <a:pt x="4039326" y="8448397"/>
                  </a:lnTo>
                  <a:lnTo>
                    <a:pt x="4005116" y="8476139"/>
                  </a:lnTo>
                  <a:lnTo>
                    <a:pt x="3968995" y="8501481"/>
                  </a:lnTo>
                  <a:lnTo>
                    <a:pt x="3931085" y="8524299"/>
                  </a:lnTo>
                  <a:lnTo>
                    <a:pt x="3891508" y="8544471"/>
                  </a:lnTo>
                  <a:lnTo>
                    <a:pt x="3850387" y="8561876"/>
                  </a:lnTo>
                  <a:lnTo>
                    <a:pt x="3846945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7180" rIns="0" bIns="0" rtlCol="0">
            <a:spAutoFit/>
          </a:bodyPr>
          <a:lstStyle/>
          <a:p>
            <a:pPr marL="3056890">
              <a:lnSpc>
                <a:spcPct val="100000"/>
              </a:lnSpc>
              <a:spcBef>
                <a:spcPts val="100"/>
              </a:spcBef>
            </a:pPr>
            <a:r>
              <a:rPr sz="4000" spc="-110" dirty="0"/>
              <a:t>Offering</a:t>
            </a:r>
            <a:endParaRPr sz="4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9211" y="89186"/>
            <a:ext cx="5328920" cy="962025"/>
          </a:xfrm>
          <a:custGeom>
            <a:avLst/>
            <a:gdLst/>
            <a:ahLst/>
            <a:cxnLst/>
            <a:rect l="l" t="t" r="r" b="b"/>
            <a:pathLst>
              <a:path w="5328919" h="962025">
                <a:moveTo>
                  <a:pt x="0" y="481036"/>
                </a:moveTo>
                <a:lnTo>
                  <a:pt x="2085" y="439710"/>
                </a:lnTo>
                <a:lnTo>
                  <a:pt x="7650" y="398723"/>
                </a:lnTo>
                <a:lnTo>
                  <a:pt x="16323" y="358807"/>
                </a:lnTo>
                <a:lnTo>
                  <a:pt x="27614" y="320690"/>
                </a:lnTo>
                <a:lnTo>
                  <a:pt x="44522" y="278905"/>
                </a:lnTo>
                <a:lnTo>
                  <a:pt x="65182" y="239194"/>
                </a:lnTo>
                <a:lnTo>
                  <a:pt x="89423" y="201768"/>
                </a:lnTo>
                <a:lnTo>
                  <a:pt x="117074" y="166841"/>
                </a:lnTo>
                <a:lnTo>
                  <a:pt x="147963" y="134624"/>
                </a:lnTo>
                <a:lnTo>
                  <a:pt x="181922" y="105332"/>
                </a:lnTo>
                <a:lnTo>
                  <a:pt x="218777" y="79175"/>
                </a:lnTo>
                <a:lnTo>
                  <a:pt x="258359" y="56367"/>
                </a:lnTo>
                <a:lnTo>
                  <a:pt x="300497" y="37121"/>
                </a:lnTo>
                <a:lnTo>
                  <a:pt x="345019" y="21648"/>
                </a:lnTo>
                <a:lnTo>
                  <a:pt x="391755" y="10162"/>
                </a:lnTo>
                <a:lnTo>
                  <a:pt x="440534" y="2875"/>
                </a:lnTo>
                <a:lnTo>
                  <a:pt x="491185" y="0"/>
                </a:lnTo>
                <a:lnTo>
                  <a:pt x="5328788" y="0"/>
                </a:lnTo>
                <a:lnTo>
                  <a:pt x="5328788" y="961556"/>
                </a:lnTo>
                <a:lnTo>
                  <a:pt x="487314" y="961556"/>
                </a:lnTo>
                <a:lnTo>
                  <a:pt x="433651" y="958199"/>
                </a:lnTo>
                <a:lnTo>
                  <a:pt x="382008" y="949620"/>
                </a:lnTo>
                <a:lnTo>
                  <a:pt x="332616" y="936112"/>
                </a:lnTo>
                <a:lnTo>
                  <a:pt x="285702" y="917966"/>
                </a:lnTo>
                <a:lnTo>
                  <a:pt x="241496" y="895474"/>
                </a:lnTo>
                <a:lnTo>
                  <a:pt x="200226" y="868928"/>
                </a:lnTo>
                <a:lnTo>
                  <a:pt x="162122" y="838620"/>
                </a:lnTo>
                <a:lnTo>
                  <a:pt x="127413" y="804842"/>
                </a:lnTo>
                <a:lnTo>
                  <a:pt x="96326" y="767886"/>
                </a:lnTo>
                <a:lnTo>
                  <a:pt x="69092" y="728042"/>
                </a:lnTo>
                <a:lnTo>
                  <a:pt x="45939" y="685605"/>
                </a:lnTo>
                <a:lnTo>
                  <a:pt x="27096" y="640864"/>
                </a:lnTo>
                <a:lnTo>
                  <a:pt x="26578" y="639825"/>
                </a:lnTo>
                <a:lnTo>
                  <a:pt x="26578" y="638788"/>
                </a:lnTo>
                <a:lnTo>
                  <a:pt x="26060" y="637749"/>
                </a:lnTo>
                <a:lnTo>
                  <a:pt x="15012" y="600420"/>
                </a:lnTo>
                <a:lnTo>
                  <a:pt x="6873" y="561729"/>
                </a:lnTo>
                <a:lnTo>
                  <a:pt x="1843" y="521869"/>
                </a:lnTo>
                <a:lnTo>
                  <a:pt x="0" y="48103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716600" y="570262"/>
            <a:ext cx="4538980" cy="8978900"/>
            <a:chOff x="2716600" y="570262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2809003" y="614262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173" y="8890619"/>
                  </a:moveTo>
                  <a:lnTo>
                    <a:pt x="613839" y="8890619"/>
                  </a:lnTo>
                  <a:lnTo>
                    <a:pt x="565894" y="8888771"/>
                  </a:lnTo>
                  <a:lnTo>
                    <a:pt x="518953" y="8883318"/>
                  </a:lnTo>
                  <a:lnTo>
                    <a:pt x="473154" y="8874397"/>
                  </a:lnTo>
                  <a:lnTo>
                    <a:pt x="428633" y="8862144"/>
                  </a:lnTo>
                  <a:lnTo>
                    <a:pt x="385528" y="8846698"/>
                  </a:lnTo>
                  <a:lnTo>
                    <a:pt x="343975" y="8828193"/>
                  </a:lnTo>
                  <a:lnTo>
                    <a:pt x="304111" y="8806768"/>
                  </a:lnTo>
                  <a:lnTo>
                    <a:pt x="266073" y="8782560"/>
                  </a:lnTo>
                  <a:lnTo>
                    <a:pt x="229997" y="8755704"/>
                  </a:lnTo>
                  <a:lnTo>
                    <a:pt x="196021" y="8726338"/>
                  </a:lnTo>
                  <a:lnTo>
                    <a:pt x="164282" y="8694599"/>
                  </a:lnTo>
                  <a:lnTo>
                    <a:pt x="134916" y="8660623"/>
                  </a:lnTo>
                  <a:lnTo>
                    <a:pt x="108060" y="8624548"/>
                  </a:lnTo>
                  <a:lnTo>
                    <a:pt x="83851" y="8586510"/>
                  </a:lnTo>
                  <a:lnTo>
                    <a:pt x="62426" y="8546646"/>
                  </a:lnTo>
                  <a:lnTo>
                    <a:pt x="43921" y="8505093"/>
                  </a:lnTo>
                  <a:lnTo>
                    <a:pt x="28474" y="8461988"/>
                  </a:lnTo>
                  <a:lnTo>
                    <a:pt x="16222" y="8417467"/>
                  </a:lnTo>
                  <a:lnTo>
                    <a:pt x="7301" y="8371668"/>
                  </a:lnTo>
                  <a:lnTo>
                    <a:pt x="1848" y="8324728"/>
                  </a:lnTo>
                  <a:lnTo>
                    <a:pt x="0" y="8276782"/>
                  </a:lnTo>
                  <a:lnTo>
                    <a:pt x="0" y="613830"/>
                  </a:lnTo>
                  <a:lnTo>
                    <a:pt x="1848" y="565885"/>
                  </a:lnTo>
                  <a:lnTo>
                    <a:pt x="7301" y="518944"/>
                  </a:lnTo>
                  <a:lnTo>
                    <a:pt x="16222" y="473145"/>
                  </a:lnTo>
                  <a:lnTo>
                    <a:pt x="28474" y="428625"/>
                  </a:lnTo>
                  <a:lnTo>
                    <a:pt x="43921" y="385520"/>
                  </a:lnTo>
                  <a:lnTo>
                    <a:pt x="62426" y="343968"/>
                  </a:lnTo>
                  <a:lnTo>
                    <a:pt x="83851" y="304104"/>
                  </a:lnTo>
                  <a:lnTo>
                    <a:pt x="108060" y="266066"/>
                  </a:lnTo>
                  <a:lnTo>
                    <a:pt x="134968" y="229931"/>
                  </a:lnTo>
                  <a:lnTo>
                    <a:pt x="164282" y="196016"/>
                  </a:lnTo>
                  <a:lnTo>
                    <a:pt x="196021" y="164278"/>
                  </a:lnTo>
                  <a:lnTo>
                    <a:pt x="229997" y="134912"/>
                  </a:lnTo>
                  <a:lnTo>
                    <a:pt x="266073" y="108057"/>
                  </a:lnTo>
                  <a:lnTo>
                    <a:pt x="304111" y="83848"/>
                  </a:lnTo>
                  <a:lnTo>
                    <a:pt x="343975" y="62424"/>
                  </a:lnTo>
                  <a:lnTo>
                    <a:pt x="385528" y="43920"/>
                  </a:lnTo>
                  <a:lnTo>
                    <a:pt x="428633" y="28473"/>
                  </a:lnTo>
                  <a:lnTo>
                    <a:pt x="473154" y="16221"/>
                  </a:lnTo>
                  <a:lnTo>
                    <a:pt x="518953" y="7300"/>
                  </a:lnTo>
                  <a:lnTo>
                    <a:pt x="565894" y="1848"/>
                  </a:lnTo>
                  <a:lnTo>
                    <a:pt x="613839" y="0"/>
                  </a:lnTo>
                  <a:lnTo>
                    <a:pt x="3740173" y="0"/>
                  </a:lnTo>
                  <a:lnTo>
                    <a:pt x="3788118" y="1848"/>
                  </a:lnTo>
                  <a:lnTo>
                    <a:pt x="3835059" y="7300"/>
                  </a:lnTo>
                  <a:lnTo>
                    <a:pt x="3880858" y="16221"/>
                  </a:lnTo>
                  <a:lnTo>
                    <a:pt x="3925378" y="28473"/>
                  </a:lnTo>
                  <a:lnTo>
                    <a:pt x="3968483" y="43920"/>
                  </a:lnTo>
                  <a:lnTo>
                    <a:pt x="4010036" y="62424"/>
                  </a:lnTo>
                  <a:lnTo>
                    <a:pt x="4049900" y="83848"/>
                  </a:lnTo>
                  <a:lnTo>
                    <a:pt x="4087938" y="108057"/>
                  </a:lnTo>
                  <a:lnTo>
                    <a:pt x="4124014" y="134912"/>
                  </a:lnTo>
                  <a:lnTo>
                    <a:pt x="4157989" y="164278"/>
                  </a:lnTo>
                  <a:lnTo>
                    <a:pt x="4189728" y="196016"/>
                  </a:lnTo>
                  <a:lnTo>
                    <a:pt x="4216173" y="226612"/>
                  </a:lnTo>
                  <a:lnTo>
                    <a:pt x="591833" y="226612"/>
                  </a:lnTo>
                  <a:lnTo>
                    <a:pt x="542629" y="229931"/>
                  </a:lnTo>
                  <a:lnTo>
                    <a:pt x="542430" y="229931"/>
                  </a:lnTo>
                  <a:lnTo>
                    <a:pt x="495420" y="239599"/>
                  </a:lnTo>
                  <a:lnTo>
                    <a:pt x="450642" y="255179"/>
                  </a:lnTo>
                  <a:lnTo>
                    <a:pt x="408728" y="276236"/>
                  </a:lnTo>
                  <a:lnTo>
                    <a:pt x="370116" y="302336"/>
                  </a:lnTo>
                  <a:lnTo>
                    <a:pt x="335239" y="333041"/>
                  </a:lnTo>
                  <a:lnTo>
                    <a:pt x="304534" y="367918"/>
                  </a:lnTo>
                  <a:lnTo>
                    <a:pt x="278435" y="406531"/>
                  </a:lnTo>
                  <a:lnTo>
                    <a:pt x="257378" y="448444"/>
                  </a:lnTo>
                  <a:lnTo>
                    <a:pt x="241799" y="493221"/>
                  </a:lnTo>
                  <a:lnTo>
                    <a:pt x="232132" y="540428"/>
                  </a:lnTo>
                  <a:lnTo>
                    <a:pt x="228813" y="589629"/>
                  </a:lnTo>
                  <a:lnTo>
                    <a:pt x="228813" y="8311987"/>
                  </a:lnTo>
                  <a:lnTo>
                    <a:pt x="232132" y="8361190"/>
                  </a:lnTo>
                  <a:lnTo>
                    <a:pt x="241799" y="8408399"/>
                  </a:lnTo>
                  <a:lnTo>
                    <a:pt x="257378" y="8453177"/>
                  </a:lnTo>
                  <a:lnTo>
                    <a:pt x="278435" y="8495090"/>
                  </a:lnTo>
                  <a:lnTo>
                    <a:pt x="304534" y="8533702"/>
                  </a:lnTo>
                  <a:lnTo>
                    <a:pt x="335239" y="8568579"/>
                  </a:lnTo>
                  <a:lnTo>
                    <a:pt x="370116" y="8599284"/>
                  </a:lnTo>
                  <a:lnTo>
                    <a:pt x="408728" y="8625382"/>
                  </a:lnTo>
                  <a:lnTo>
                    <a:pt x="450642" y="8646438"/>
                  </a:lnTo>
                  <a:lnTo>
                    <a:pt x="495420" y="8662018"/>
                  </a:lnTo>
                  <a:lnTo>
                    <a:pt x="542629" y="8671684"/>
                  </a:lnTo>
                  <a:lnTo>
                    <a:pt x="591833" y="8675003"/>
                  </a:lnTo>
                  <a:lnTo>
                    <a:pt x="4206665" y="8675003"/>
                  </a:lnTo>
                  <a:lnTo>
                    <a:pt x="4189728" y="8694599"/>
                  </a:lnTo>
                  <a:lnTo>
                    <a:pt x="4157989" y="8726338"/>
                  </a:lnTo>
                  <a:lnTo>
                    <a:pt x="4124014" y="8755704"/>
                  </a:lnTo>
                  <a:lnTo>
                    <a:pt x="4087938" y="8782560"/>
                  </a:lnTo>
                  <a:lnTo>
                    <a:pt x="4049900" y="8806768"/>
                  </a:lnTo>
                  <a:lnTo>
                    <a:pt x="4010036" y="8828193"/>
                  </a:lnTo>
                  <a:lnTo>
                    <a:pt x="3968483" y="8846698"/>
                  </a:lnTo>
                  <a:lnTo>
                    <a:pt x="3925378" y="8862144"/>
                  </a:lnTo>
                  <a:lnTo>
                    <a:pt x="3880858" y="8874397"/>
                  </a:lnTo>
                  <a:lnTo>
                    <a:pt x="3835059" y="8883318"/>
                  </a:lnTo>
                  <a:lnTo>
                    <a:pt x="3788118" y="8888771"/>
                  </a:lnTo>
                  <a:lnTo>
                    <a:pt x="3740173" y="8890619"/>
                  </a:lnTo>
                  <a:close/>
                </a:path>
                <a:path w="4354195" h="8890635">
                  <a:moveTo>
                    <a:pt x="3088937" y="530227"/>
                  </a:moveTo>
                  <a:lnTo>
                    <a:pt x="1269464" y="530227"/>
                  </a:lnTo>
                  <a:lnTo>
                    <a:pt x="1222803" y="524781"/>
                  </a:lnTo>
                  <a:lnTo>
                    <a:pt x="1179834" y="509290"/>
                  </a:lnTo>
                  <a:lnTo>
                    <a:pt x="1141828" y="485024"/>
                  </a:lnTo>
                  <a:lnTo>
                    <a:pt x="1110057" y="453254"/>
                  </a:lnTo>
                  <a:lnTo>
                    <a:pt x="1085790" y="415250"/>
                  </a:lnTo>
                  <a:lnTo>
                    <a:pt x="1070298" y="372281"/>
                  </a:lnTo>
                  <a:lnTo>
                    <a:pt x="1064852" y="325617"/>
                  </a:lnTo>
                  <a:lnTo>
                    <a:pt x="1064852" y="226612"/>
                  </a:lnTo>
                  <a:lnTo>
                    <a:pt x="3293549" y="226612"/>
                  </a:lnTo>
                  <a:lnTo>
                    <a:pt x="3293549" y="281613"/>
                  </a:lnTo>
                  <a:lnTo>
                    <a:pt x="2699525" y="281613"/>
                  </a:lnTo>
                  <a:lnTo>
                    <a:pt x="2678872" y="285876"/>
                  </a:lnTo>
                  <a:lnTo>
                    <a:pt x="2661310" y="297564"/>
                  </a:lnTo>
                  <a:lnTo>
                    <a:pt x="2660157" y="299216"/>
                  </a:lnTo>
                  <a:lnTo>
                    <a:pt x="1887690" y="299216"/>
                  </a:lnTo>
                  <a:lnTo>
                    <a:pt x="1873488" y="301966"/>
                  </a:lnTo>
                  <a:lnTo>
                    <a:pt x="1861561" y="309666"/>
                  </a:lnTo>
                  <a:lnTo>
                    <a:pt x="1853348" y="321492"/>
                  </a:lnTo>
                  <a:lnTo>
                    <a:pt x="1850291" y="336618"/>
                  </a:lnTo>
                  <a:lnTo>
                    <a:pt x="1853348" y="351743"/>
                  </a:lnTo>
                  <a:lnTo>
                    <a:pt x="1861561" y="363569"/>
                  </a:lnTo>
                  <a:lnTo>
                    <a:pt x="1873488" y="371269"/>
                  </a:lnTo>
                  <a:lnTo>
                    <a:pt x="1887690" y="374020"/>
                  </a:lnTo>
                  <a:lnTo>
                    <a:pt x="2659384" y="374020"/>
                  </a:lnTo>
                  <a:lnTo>
                    <a:pt x="2660487" y="375668"/>
                  </a:lnTo>
                  <a:lnTo>
                    <a:pt x="2677946" y="387356"/>
                  </a:lnTo>
                  <a:lnTo>
                    <a:pt x="2699525" y="391619"/>
                  </a:lnTo>
                  <a:lnTo>
                    <a:pt x="3281134" y="391619"/>
                  </a:lnTo>
                  <a:lnTo>
                    <a:pt x="3272616" y="415250"/>
                  </a:lnTo>
                  <a:lnTo>
                    <a:pt x="3248354" y="453254"/>
                  </a:lnTo>
                  <a:lnTo>
                    <a:pt x="3216585" y="485024"/>
                  </a:lnTo>
                  <a:lnTo>
                    <a:pt x="3178581" y="509290"/>
                  </a:lnTo>
                  <a:lnTo>
                    <a:pt x="3135608" y="524781"/>
                  </a:lnTo>
                  <a:lnTo>
                    <a:pt x="3088937" y="530227"/>
                  </a:lnTo>
                  <a:close/>
                </a:path>
                <a:path w="4354195" h="8890635">
                  <a:moveTo>
                    <a:pt x="4206665" y="8675003"/>
                  </a:moveTo>
                  <a:lnTo>
                    <a:pt x="3766568" y="8675003"/>
                  </a:lnTo>
                  <a:lnTo>
                    <a:pt x="3815772" y="8671684"/>
                  </a:lnTo>
                  <a:lnTo>
                    <a:pt x="3862980" y="8662018"/>
                  </a:lnTo>
                  <a:lnTo>
                    <a:pt x="3907759" y="8646438"/>
                  </a:lnTo>
                  <a:lnTo>
                    <a:pt x="3949672" y="8625382"/>
                  </a:lnTo>
                  <a:lnTo>
                    <a:pt x="3988284" y="8599284"/>
                  </a:lnTo>
                  <a:lnTo>
                    <a:pt x="4023160" y="8568579"/>
                  </a:lnTo>
                  <a:lnTo>
                    <a:pt x="4053865" y="8533702"/>
                  </a:lnTo>
                  <a:lnTo>
                    <a:pt x="4079964" y="8495090"/>
                  </a:lnTo>
                  <a:lnTo>
                    <a:pt x="4101020" y="8453177"/>
                  </a:lnTo>
                  <a:lnTo>
                    <a:pt x="4116599" y="8408399"/>
                  </a:lnTo>
                  <a:lnTo>
                    <a:pt x="4126266" y="8361190"/>
                  </a:lnTo>
                  <a:lnTo>
                    <a:pt x="4129585" y="8311987"/>
                  </a:lnTo>
                  <a:lnTo>
                    <a:pt x="4127391" y="8311987"/>
                  </a:lnTo>
                  <a:lnTo>
                    <a:pt x="4127391" y="589629"/>
                  </a:lnTo>
                  <a:lnTo>
                    <a:pt x="4124072" y="540428"/>
                  </a:lnTo>
                  <a:lnTo>
                    <a:pt x="4114405" y="493221"/>
                  </a:lnTo>
                  <a:lnTo>
                    <a:pt x="4098826" y="448444"/>
                  </a:lnTo>
                  <a:lnTo>
                    <a:pt x="4077769" y="406531"/>
                  </a:lnTo>
                  <a:lnTo>
                    <a:pt x="4051671" y="367918"/>
                  </a:lnTo>
                  <a:lnTo>
                    <a:pt x="4020966" y="333041"/>
                  </a:lnTo>
                  <a:lnTo>
                    <a:pt x="3986090" y="302336"/>
                  </a:lnTo>
                  <a:lnTo>
                    <a:pt x="3947477" y="276236"/>
                  </a:lnTo>
                  <a:lnTo>
                    <a:pt x="3905564" y="255179"/>
                  </a:lnTo>
                  <a:lnTo>
                    <a:pt x="3860786" y="239599"/>
                  </a:lnTo>
                  <a:lnTo>
                    <a:pt x="3813577" y="229931"/>
                  </a:lnTo>
                  <a:lnTo>
                    <a:pt x="3811899" y="229931"/>
                  </a:lnTo>
                  <a:lnTo>
                    <a:pt x="3764374" y="226612"/>
                  </a:lnTo>
                  <a:lnTo>
                    <a:pt x="4216173" y="226612"/>
                  </a:lnTo>
                  <a:lnTo>
                    <a:pt x="4219042" y="229931"/>
                  </a:lnTo>
                  <a:lnTo>
                    <a:pt x="4245950" y="266066"/>
                  </a:lnTo>
                  <a:lnTo>
                    <a:pt x="4270159" y="304104"/>
                  </a:lnTo>
                  <a:lnTo>
                    <a:pt x="4291584" y="343968"/>
                  </a:lnTo>
                  <a:lnTo>
                    <a:pt x="4310088" y="385520"/>
                  </a:lnTo>
                  <a:lnTo>
                    <a:pt x="4325535" y="428625"/>
                  </a:lnTo>
                  <a:lnTo>
                    <a:pt x="4337787" y="473145"/>
                  </a:lnTo>
                  <a:lnTo>
                    <a:pt x="4346708" y="518944"/>
                  </a:lnTo>
                  <a:lnTo>
                    <a:pt x="4352161" y="565885"/>
                  </a:lnTo>
                  <a:lnTo>
                    <a:pt x="4354009" y="613830"/>
                  </a:lnTo>
                  <a:lnTo>
                    <a:pt x="4354009" y="8276782"/>
                  </a:lnTo>
                  <a:lnTo>
                    <a:pt x="4352161" y="8324728"/>
                  </a:lnTo>
                  <a:lnTo>
                    <a:pt x="4346708" y="8371668"/>
                  </a:lnTo>
                  <a:lnTo>
                    <a:pt x="4337787" y="8417467"/>
                  </a:lnTo>
                  <a:lnTo>
                    <a:pt x="4325535" y="8461988"/>
                  </a:lnTo>
                  <a:lnTo>
                    <a:pt x="4310088" y="8505093"/>
                  </a:lnTo>
                  <a:lnTo>
                    <a:pt x="4291584" y="8546646"/>
                  </a:lnTo>
                  <a:lnTo>
                    <a:pt x="4270159" y="8586510"/>
                  </a:lnTo>
                  <a:lnTo>
                    <a:pt x="4245950" y="8624548"/>
                  </a:lnTo>
                  <a:lnTo>
                    <a:pt x="4219094" y="8660623"/>
                  </a:lnTo>
                  <a:lnTo>
                    <a:pt x="4206665" y="8675003"/>
                  </a:lnTo>
                  <a:close/>
                </a:path>
                <a:path w="4354195" h="8890635">
                  <a:moveTo>
                    <a:pt x="3281134" y="391619"/>
                  </a:moveTo>
                  <a:lnTo>
                    <a:pt x="2699525" y="391619"/>
                  </a:lnTo>
                  <a:lnTo>
                    <a:pt x="2721121" y="387356"/>
                  </a:lnTo>
                  <a:lnTo>
                    <a:pt x="2738589" y="375668"/>
                  </a:lnTo>
                  <a:lnTo>
                    <a:pt x="2750278" y="358205"/>
                  </a:lnTo>
                  <a:lnTo>
                    <a:pt x="2754541" y="336618"/>
                  </a:lnTo>
                  <a:lnTo>
                    <a:pt x="2750278" y="315028"/>
                  </a:lnTo>
                  <a:lnTo>
                    <a:pt x="2738589" y="297564"/>
                  </a:lnTo>
                  <a:lnTo>
                    <a:pt x="2721121" y="285876"/>
                  </a:lnTo>
                  <a:lnTo>
                    <a:pt x="2699525" y="281613"/>
                  </a:lnTo>
                  <a:lnTo>
                    <a:pt x="3293549" y="281613"/>
                  </a:lnTo>
                  <a:lnTo>
                    <a:pt x="3293549" y="325617"/>
                  </a:lnTo>
                  <a:lnTo>
                    <a:pt x="3288223" y="371269"/>
                  </a:lnTo>
                  <a:lnTo>
                    <a:pt x="3288105" y="372281"/>
                  </a:lnTo>
                  <a:lnTo>
                    <a:pt x="3281134" y="391619"/>
                  </a:lnTo>
                  <a:close/>
                </a:path>
                <a:path w="4354195" h="8890635">
                  <a:moveTo>
                    <a:pt x="2659384" y="374020"/>
                  </a:moveTo>
                  <a:lnTo>
                    <a:pt x="2415725" y="374020"/>
                  </a:lnTo>
                  <a:lnTo>
                    <a:pt x="2429914" y="371269"/>
                  </a:lnTo>
                  <a:lnTo>
                    <a:pt x="2441843" y="363569"/>
                  </a:lnTo>
                  <a:lnTo>
                    <a:pt x="2450062" y="351743"/>
                  </a:lnTo>
                  <a:lnTo>
                    <a:pt x="2453124" y="336618"/>
                  </a:lnTo>
                  <a:lnTo>
                    <a:pt x="2450062" y="321492"/>
                  </a:lnTo>
                  <a:lnTo>
                    <a:pt x="2441843" y="309666"/>
                  </a:lnTo>
                  <a:lnTo>
                    <a:pt x="2429914" y="301966"/>
                  </a:lnTo>
                  <a:lnTo>
                    <a:pt x="2415725" y="299216"/>
                  </a:lnTo>
                  <a:lnTo>
                    <a:pt x="2660157" y="299216"/>
                  </a:lnTo>
                  <a:lnTo>
                    <a:pt x="2649110" y="315028"/>
                  </a:lnTo>
                  <a:lnTo>
                    <a:pt x="2644539" y="336618"/>
                  </a:lnTo>
                  <a:lnTo>
                    <a:pt x="2648801" y="358205"/>
                  </a:lnTo>
                  <a:lnTo>
                    <a:pt x="2659384" y="3740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37816" y="840875"/>
              <a:ext cx="3898577" cy="844839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659294" y="913479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4" y="74804"/>
                  </a:moveTo>
                  <a:lnTo>
                    <a:pt x="37398" y="74804"/>
                  </a:lnTo>
                  <a:lnTo>
                    <a:pt x="23197" y="72053"/>
                  </a:lnTo>
                  <a:lnTo>
                    <a:pt x="11269" y="64353"/>
                  </a:lnTo>
                  <a:lnTo>
                    <a:pt x="3057" y="52527"/>
                  </a:lnTo>
                  <a:lnTo>
                    <a:pt x="0" y="37402"/>
                  </a:lnTo>
                  <a:lnTo>
                    <a:pt x="3057" y="22276"/>
                  </a:lnTo>
                  <a:lnTo>
                    <a:pt x="11269" y="10450"/>
                  </a:lnTo>
                  <a:lnTo>
                    <a:pt x="23197" y="2750"/>
                  </a:lnTo>
                  <a:lnTo>
                    <a:pt x="37398" y="0"/>
                  </a:lnTo>
                  <a:lnTo>
                    <a:pt x="565434" y="0"/>
                  </a:lnTo>
                  <a:lnTo>
                    <a:pt x="579623" y="2750"/>
                  </a:lnTo>
                  <a:lnTo>
                    <a:pt x="591552" y="10450"/>
                  </a:lnTo>
                  <a:lnTo>
                    <a:pt x="599771" y="22276"/>
                  </a:lnTo>
                  <a:lnTo>
                    <a:pt x="602833" y="37402"/>
                  </a:lnTo>
                  <a:lnTo>
                    <a:pt x="599771" y="52527"/>
                  </a:lnTo>
                  <a:lnTo>
                    <a:pt x="591552" y="64353"/>
                  </a:lnTo>
                  <a:lnTo>
                    <a:pt x="579623" y="72053"/>
                  </a:lnTo>
                  <a:lnTo>
                    <a:pt x="565434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53542" y="895877"/>
              <a:ext cx="110002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716593" y="1758327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61"/>
                  </a:moveTo>
                  <a:lnTo>
                    <a:pt x="29705" y="1460322"/>
                  </a:lnTo>
                  <a:lnTo>
                    <a:pt x="14300" y="1470774"/>
                  </a:lnTo>
                  <a:lnTo>
                    <a:pt x="3848" y="1486166"/>
                  </a:lnTo>
                  <a:lnTo>
                    <a:pt x="0" y="1504873"/>
                  </a:lnTo>
                  <a:lnTo>
                    <a:pt x="0" y="2076881"/>
                  </a:lnTo>
                  <a:lnTo>
                    <a:pt x="3848" y="2095601"/>
                  </a:lnTo>
                  <a:lnTo>
                    <a:pt x="14300" y="2110994"/>
                  </a:lnTo>
                  <a:lnTo>
                    <a:pt x="29705" y="2121446"/>
                  </a:lnTo>
                  <a:lnTo>
                    <a:pt x="48399" y="2125294"/>
                  </a:lnTo>
                  <a:lnTo>
                    <a:pt x="48399" y="1456461"/>
                  </a:lnTo>
                  <a:close/>
                </a:path>
                <a:path w="4538980" h="2125345">
                  <a:moveTo>
                    <a:pt x="48399" y="644626"/>
                  </a:moveTo>
                  <a:lnTo>
                    <a:pt x="29705" y="648131"/>
                  </a:lnTo>
                  <a:lnTo>
                    <a:pt x="14300" y="657834"/>
                  </a:lnTo>
                  <a:lnTo>
                    <a:pt x="3848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48" y="1281557"/>
                  </a:lnTo>
                  <a:lnTo>
                    <a:pt x="14300" y="1296962"/>
                  </a:lnTo>
                  <a:lnTo>
                    <a:pt x="29705" y="1307414"/>
                  </a:lnTo>
                  <a:lnTo>
                    <a:pt x="48399" y="1311262"/>
                  </a:lnTo>
                  <a:lnTo>
                    <a:pt x="48399" y="644626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705" y="3505"/>
                  </a:lnTo>
                  <a:lnTo>
                    <a:pt x="14300" y="13195"/>
                  </a:lnTo>
                  <a:lnTo>
                    <a:pt x="3848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48" y="339915"/>
                  </a:lnTo>
                  <a:lnTo>
                    <a:pt x="14300" y="355320"/>
                  </a:lnTo>
                  <a:lnTo>
                    <a:pt x="29705" y="365760"/>
                  </a:lnTo>
                  <a:lnTo>
                    <a:pt x="48399" y="369620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27" y="913041"/>
                  </a:moveTo>
                  <a:lnTo>
                    <a:pt x="4534979" y="894346"/>
                  </a:lnTo>
                  <a:lnTo>
                    <a:pt x="4524527" y="878941"/>
                  </a:lnTo>
                  <a:lnTo>
                    <a:pt x="4509122" y="868489"/>
                  </a:lnTo>
                  <a:lnTo>
                    <a:pt x="4490428" y="864641"/>
                  </a:lnTo>
                  <a:lnTo>
                    <a:pt x="4490428" y="1936102"/>
                  </a:lnTo>
                  <a:lnTo>
                    <a:pt x="4509122" y="1932241"/>
                  </a:lnTo>
                  <a:lnTo>
                    <a:pt x="4524527" y="1921802"/>
                  </a:lnTo>
                  <a:lnTo>
                    <a:pt x="4534979" y="1906397"/>
                  </a:lnTo>
                  <a:lnTo>
                    <a:pt x="4538827" y="1887702"/>
                  </a:lnTo>
                  <a:lnTo>
                    <a:pt x="4538827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65002" y="570262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59" h="8978900">
                  <a:moveTo>
                    <a:pt x="3784174" y="8978633"/>
                  </a:moveTo>
                  <a:lnTo>
                    <a:pt x="657840" y="8978633"/>
                  </a:lnTo>
                  <a:lnTo>
                    <a:pt x="608782" y="8976826"/>
                  </a:lnTo>
                  <a:lnTo>
                    <a:pt x="560697" y="8971493"/>
                  </a:lnTo>
                  <a:lnTo>
                    <a:pt x="513712" y="8962760"/>
                  </a:lnTo>
                  <a:lnTo>
                    <a:pt x="467956" y="8950755"/>
                  </a:lnTo>
                  <a:lnTo>
                    <a:pt x="423556" y="8935606"/>
                  </a:lnTo>
                  <a:lnTo>
                    <a:pt x="380640" y="8917441"/>
                  </a:lnTo>
                  <a:lnTo>
                    <a:pt x="339336" y="8896387"/>
                  </a:lnTo>
                  <a:lnTo>
                    <a:pt x="299771" y="8872572"/>
                  </a:lnTo>
                  <a:lnTo>
                    <a:pt x="262073" y="8846124"/>
                  </a:lnTo>
                  <a:lnTo>
                    <a:pt x="226370" y="8817171"/>
                  </a:lnTo>
                  <a:lnTo>
                    <a:pt x="192789" y="8785839"/>
                  </a:lnTo>
                  <a:lnTo>
                    <a:pt x="161458" y="8752257"/>
                  </a:lnTo>
                  <a:lnTo>
                    <a:pt x="132505" y="8716553"/>
                  </a:lnTo>
                  <a:lnTo>
                    <a:pt x="106057" y="8678855"/>
                  </a:lnTo>
                  <a:lnTo>
                    <a:pt x="82243" y="8639289"/>
                  </a:lnTo>
                  <a:lnTo>
                    <a:pt x="61189" y="8597984"/>
                  </a:lnTo>
                  <a:lnTo>
                    <a:pt x="43025" y="8555068"/>
                  </a:lnTo>
                  <a:lnTo>
                    <a:pt x="27876" y="8510668"/>
                  </a:lnTo>
                  <a:lnTo>
                    <a:pt x="15872" y="8464911"/>
                  </a:lnTo>
                  <a:lnTo>
                    <a:pt x="7139" y="8417927"/>
                  </a:lnTo>
                  <a:lnTo>
                    <a:pt x="1929" y="8370953"/>
                  </a:lnTo>
                  <a:lnTo>
                    <a:pt x="81" y="8323008"/>
                  </a:lnTo>
                  <a:lnTo>
                    <a:pt x="0" y="657831"/>
                  </a:lnTo>
                  <a:lnTo>
                    <a:pt x="825" y="624520"/>
                  </a:lnTo>
                  <a:lnTo>
                    <a:pt x="7425" y="557898"/>
                  </a:lnTo>
                  <a:lnTo>
                    <a:pt x="16535" y="509668"/>
                  </a:lnTo>
                  <a:lnTo>
                    <a:pt x="28602" y="462021"/>
                  </a:lnTo>
                  <a:lnTo>
                    <a:pt x="45652" y="416920"/>
                  </a:lnTo>
                  <a:lnTo>
                    <a:pt x="66004" y="371819"/>
                  </a:lnTo>
                  <a:lnTo>
                    <a:pt x="88588" y="330359"/>
                  </a:lnTo>
                  <a:lnTo>
                    <a:pt x="113579" y="290414"/>
                  </a:lnTo>
                  <a:lnTo>
                    <a:pt x="145963" y="244624"/>
                  </a:lnTo>
                  <a:lnTo>
                    <a:pt x="177177" y="208322"/>
                  </a:lnTo>
                  <a:lnTo>
                    <a:pt x="205160" y="181163"/>
                  </a:lnTo>
                  <a:lnTo>
                    <a:pt x="228261" y="159851"/>
                  </a:lnTo>
                  <a:lnTo>
                    <a:pt x="278480" y="120139"/>
                  </a:lnTo>
                  <a:lnTo>
                    <a:pt x="319560" y="93460"/>
                  </a:lnTo>
                  <a:lnTo>
                    <a:pt x="362851" y="69751"/>
                  </a:lnTo>
                  <a:lnTo>
                    <a:pt x="408153" y="49192"/>
                  </a:lnTo>
                  <a:lnTo>
                    <a:pt x="455267" y="31965"/>
                  </a:lnTo>
                  <a:lnTo>
                    <a:pt x="503992" y="18252"/>
                  </a:lnTo>
                  <a:lnTo>
                    <a:pt x="554129" y="8232"/>
                  </a:lnTo>
                  <a:lnTo>
                    <a:pt x="606083" y="2015"/>
                  </a:lnTo>
                  <a:lnTo>
                    <a:pt x="607292" y="2015"/>
                  </a:lnTo>
                  <a:lnTo>
                    <a:pt x="657840" y="0"/>
                  </a:lnTo>
                  <a:lnTo>
                    <a:pt x="3786368" y="0"/>
                  </a:lnTo>
                  <a:lnTo>
                    <a:pt x="3838666" y="2015"/>
                  </a:lnTo>
                  <a:lnTo>
                    <a:pt x="3889839" y="7979"/>
                  </a:lnTo>
                  <a:lnTo>
                    <a:pt x="3939742" y="17763"/>
                  </a:lnTo>
                  <a:lnTo>
                    <a:pt x="3988232" y="31242"/>
                  </a:lnTo>
                  <a:lnTo>
                    <a:pt x="4023358" y="44000"/>
                  </a:lnTo>
                  <a:lnTo>
                    <a:pt x="657840" y="44000"/>
                  </a:lnTo>
                  <a:lnTo>
                    <a:pt x="609895" y="45848"/>
                  </a:lnTo>
                  <a:lnTo>
                    <a:pt x="562954" y="51303"/>
                  </a:lnTo>
                  <a:lnTo>
                    <a:pt x="517155" y="60228"/>
                  </a:lnTo>
                  <a:lnTo>
                    <a:pt x="472634" y="72489"/>
                  </a:lnTo>
                  <a:lnTo>
                    <a:pt x="429529" y="87950"/>
                  </a:lnTo>
                  <a:lnTo>
                    <a:pt x="387976" y="106476"/>
                  </a:lnTo>
                  <a:lnTo>
                    <a:pt x="348112" y="127931"/>
                  </a:lnTo>
                  <a:lnTo>
                    <a:pt x="310074" y="152179"/>
                  </a:lnTo>
                  <a:lnTo>
                    <a:pt x="273998" y="179086"/>
                  </a:lnTo>
                  <a:lnTo>
                    <a:pt x="240022" y="208516"/>
                  </a:lnTo>
                  <a:lnTo>
                    <a:pt x="208283" y="240333"/>
                  </a:lnTo>
                  <a:lnTo>
                    <a:pt x="178917" y="274403"/>
                  </a:lnTo>
                  <a:lnTo>
                    <a:pt x="152061" y="310589"/>
                  </a:lnTo>
                  <a:lnTo>
                    <a:pt x="127852" y="348757"/>
                  </a:lnTo>
                  <a:lnTo>
                    <a:pt x="106427" y="388770"/>
                  </a:lnTo>
                  <a:lnTo>
                    <a:pt x="87922" y="430494"/>
                  </a:lnTo>
                  <a:lnTo>
                    <a:pt x="72475" y="473793"/>
                  </a:lnTo>
                  <a:lnTo>
                    <a:pt x="60223" y="518532"/>
                  </a:lnTo>
                  <a:lnTo>
                    <a:pt x="51302" y="564575"/>
                  </a:lnTo>
                  <a:lnTo>
                    <a:pt x="45849" y="611786"/>
                  </a:lnTo>
                  <a:lnTo>
                    <a:pt x="44085" y="657831"/>
                  </a:lnTo>
                  <a:lnTo>
                    <a:pt x="44000" y="8323008"/>
                  </a:lnTo>
                  <a:lnTo>
                    <a:pt x="45806" y="8369841"/>
                  </a:lnTo>
                  <a:lnTo>
                    <a:pt x="45849" y="8370953"/>
                  </a:lnTo>
                  <a:lnTo>
                    <a:pt x="51308" y="8417927"/>
                  </a:lnTo>
                  <a:lnTo>
                    <a:pt x="60223" y="8463691"/>
                  </a:lnTo>
                  <a:lnTo>
                    <a:pt x="72475" y="8508211"/>
                  </a:lnTo>
                  <a:lnTo>
                    <a:pt x="87922" y="8551314"/>
                  </a:lnTo>
                  <a:lnTo>
                    <a:pt x="106427" y="8592866"/>
                  </a:lnTo>
                  <a:lnTo>
                    <a:pt x="127852" y="8632728"/>
                  </a:lnTo>
                  <a:lnTo>
                    <a:pt x="152061" y="8670764"/>
                  </a:lnTo>
                  <a:lnTo>
                    <a:pt x="178917" y="8706837"/>
                  </a:lnTo>
                  <a:lnTo>
                    <a:pt x="208283" y="8740810"/>
                  </a:lnTo>
                  <a:lnTo>
                    <a:pt x="240022" y="8772547"/>
                  </a:lnTo>
                  <a:lnTo>
                    <a:pt x="273998" y="8801911"/>
                  </a:lnTo>
                  <a:lnTo>
                    <a:pt x="310074" y="8828765"/>
                  </a:lnTo>
                  <a:lnTo>
                    <a:pt x="348112" y="8852972"/>
                  </a:lnTo>
                  <a:lnTo>
                    <a:pt x="387976" y="8874395"/>
                  </a:lnTo>
                  <a:lnTo>
                    <a:pt x="429529" y="8892897"/>
                  </a:lnTo>
                  <a:lnTo>
                    <a:pt x="472634" y="8908342"/>
                  </a:lnTo>
                  <a:lnTo>
                    <a:pt x="517155" y="8920594"/>
                  </a:lnTo>
                  <a:lnTo>
                    <a:pt x="562954" y="8929514"/>
                  </a:lnTo>
                  <a:lnTo>
                    <a:pt x="609895" y="8934966"/>
                  </a:lnTo>
                  <a:lnTo>
                    <a:pt x="657840" y="8936814"/>
                  </a:lnTo>
                  <a:lnTo>
                    <a:pt x="4014919" y="8936814"/>
                  </a:lnTo>
                  <a:lnTo>
                    <a:pt x="3974058" y="8950755"/>
                  </a:lnTo>
                  <a:lnTo>
                    <a:pt x="3928302" y="8962760"/>
                  </a:lnTo>
                  <a:lnTo>
                    <a:pt x="3881317" y="8971493"/>
                  </a:lnTo>
                  <a:lnTo>
                    <a:pt x="3833232" y="8976826"/>
                  </a:lnTo>
                  <a:lnTo>
                    <a:pt x="3784174" y="8978633"/>
                  </a:lnTo>
                  <a:close/>
                </a:path>
                <a:path w="4442459" h="8978900">
                  <a:moveTo>
                    <a:pt x="4014919" y="8936814"/>
                  </a:moveTo>
                  <a:lnTo>
                    <a:pt x="3784174" y="8936814"/>
                  </a:lnTo>
                  <a:lnTo>
                    <a:pt x="3832119" y="8934966"/>
                  </a:lnTo>
                  <a:lnTo>
                    <a:pt x="3879060" y="8929514"/>
                  </a:lnTo>
                  <a:lnTo>
                    <a:pt x="3924859" y="8920594"/>
                  </a:lnTo>
                  <a:lnTo>
                    <a:pt x="3969379" y="8908342"/>
                  </a:lnTo>
                  <a:lnTo>
                    <a:pt x="4012484" y="8892897"/>
                  </a:lnTo>
                  <a:lnTo>
                    <a:pt x="4054037" y="8874395"/>
                  </a:lnTo>
                  <a:lnTo>
                    <a:pt x="4093901" y="8852972"/>
                  </a:lnTo>
                  <a:lnTo>
                    <a:pt x="4131939" y="8828765"/>
                  </a:lnTo>
                  <a:lnTo>
                    <a:pt x="4168014" y="8801911"/>
                  </a:lnTo>
                  <a:lnTo>
                    <a:pt x="4201990" y="8772547"/>
                  </a:lnTo>
                  <a:lnTo>
                    <a:pt x="4233729" y="8740810"/>
                  </a:lnTo>
                  <a:lnTo>
                    <a:pt x="4263095" y="8706837"/>
                  </a:lnTo>
                  <a:lnTo>
                    <a:pt x="4289951" y="8670764"/>
                  </a:lnTo>
                  <a:lnTo>
                    <a:pt x="4314160" y="8632728"/>
                  </a:lnTo>
                  <a:lnTo>
                    <a:pt x="4335585" y="8592866"/>
                  </a:lnTo>
                  <a:lnTo>
                    <a:pt x="4354089" y="8551314"/>
                  </a:lnTo>
                  <a:lnTo>
                    <a:pt x="4369536" y="8508211"/>
                  </a:lnTo>
                  <a:lnTo>
                    <a:pt x="4381788" y="8463691"/>
                  </a:lnTo>
                  <a:lnTo>
                    <a:pt x="4390703" y="8417927"/>
                  </a:lnTo>
                  <a:lnTo>
                    <a:pt x="4396162" y="8370953"/>
                  </a:lnTo>
                  <a:lnTo>
                    <a:pt x="4398010" y="8323008"/>
                  </a:lnTo>
                  <a:lnTo>
                    <a:pt x="4398010" y="657831"/>
                  </a:lnTo>
                  <a:lnTo>
                    <a:pt x="4396236" y="611786"/>
                  </a:lnTo>
                  <a:lnTo>
                    <a:pt x="4390709" y="562945"/>
                  </a:lnTo>
                  <a:lnTo>
                    <a:pt x="4381788" y="517146"/>
                  </a:lnTo>
                  <a:lnTo>
                    <a:pt x="4369536" y="472626"/>
                  </a:lnTo>
                  <a:lnTo>
                    <a:pt x="4354089" y="429521"/>
                  </a:lnTo>
                  <a:lnTo>
                    <a:pt x="4335585" y="387968"/>
                  </a:lnTo>
                  <a:lnTo>
                    <a:pt x="4314160" y="348105"/>
                  </a:lnTo>
                  <a:lnTo>
                    <a:pt x="4289951" y="310067"/>
                  </a:lnTo>
                  <a:lnTo>
                    <a:pt x="4263095" y="273992"/>
                  </a:lnTo>
                  <a:lnTo>
                    <a:pt x="4233729" y="240017"/>
                  </a:lnTo>
                  <a:lnTo>
                    <a:pt x="4202034" y="208322"/>
                  </a:lnTo>
                  <a:lnTo>
                    <a:pt x="4168014" y="178913"/>
                  </a:lnTo>
                  <a:lnTo>
                    <a:pt x="4132103" y="152179"/>
                  </a:lnTo>
                  <a:lnTo>
                    <a:pt x="4094029" y="127931"/>
                  </a:lnTo>
                  <a:lnTo>
                    <a:pt x="4054133" y="106476"/>
                  </a:lnTo>
                  <a:lnTo>
                    <a:pt x="4012551" y="87950"/>
                  </a:lnTo>
                  <a:lnTo>
                    <a:pt x="3969422" y="72489"/>
                  </a:lnTo>
                  <a:lnTo>
                    <a:pt x="3924882" y="60228"/>
                  </a:lnTo>
                  <a:lnTo>
                    <a:pt x="3879069" y="51303"/>
                  </a:lnTo>
                  <a:lnTo>
                    <a:pt x="3832121" y="45848"/>
                  </a:lnTo>
                  <a:lnTo>
                    <a:pt x="3784174" y="44000"/>
                  </a:lnTo>
                  <a:lnTo>
                    <a:pt x="4023358" y="44000"/>
                  </a:lnTo>
                  <a:lnTo>
                    <a:pt x="4080390" y="68774"/>
                  </a:lnTo>
                  <a:lnTo>
                    <a:pt x="4123768" y="92574"/>
                  </a:lnTo>
                  <a:lnTo>
                    <a:pt x="4165154" y="119560"/>
                  </a:lnTo>
                  <a:lnTo>
                    <a:pt x="4204401" y="149607"/>
                  </a:lnTo>
                  <a:lnTo>
                    <a:pt x="4239060" y="180236"/>
                  </a:lnTo>
                  <a:lnTo>
                    <a:pt x="4266732" y="209249"/>
                  </a:lnTo>
                  <a:lnTo>
                    <a:pt x="4297321" y="244933"/>
                  </a:lnTo>
                  <a:lnTo>
                    <a:pt x="4321730" y="277212"/>
                  </a:lnTo>
                  <a:lnTo>
                    <a:pt x="4347414" y="316814"/>
                  </a:lnTo>
                  <a:lnTo>
                    <a:pt x="4371232" y="357345"/>
                  </a:lnTo>
                  <a:lnTo>
                    <a:pt x="4388032" y="393647"/>
                  </a:lnTo>
                  <a:lnTo>
                    <a:pt x="4406055" y="438955"/>
                  </a:lnTo>
                  <a:lnTo>
                    <a:pt x="4417981" y="478178"/>
                  </a:lnTo>
                  <a:lnTo>
                    <a:pt x="4428826" y="525825"/>
                  </a:lnTo>
                  <a:lnTo>
                    <a:pt x="4438716" y="590177"/>
                  </a:lnTo>
                  <a:lnTo>
                    <a:pt x="4442023" y="657831"/>
                  </a:lnTo>
                  <a:lnTo>
                    <a:pt x="4441942" y="8323008"/>
                  </a:lnTo>
                  <a:lnTo>
                    <a:pt x="4440217" y="8369841"/>
                  </a:lnTo>
                  <a:lnTo>
                    <a:pt x="4434884" y="8417927"/>
                  </a:lnTo>
                  <a:lnTo>
                    <a:pt x="4426151" y="8464911"/>
                  </a:lnTo>
                  <a:lnTo>
                    <a:pt x="4414146" y="8510668"/>
                  </a:lnTo>
                  <a:lnTo>
                    <a:pt x="4398997" y="8555068"/>
                  </a:lnTo>
                  <a:lnTo>
                    <a:pt x="4380832" y="8597984"/>
                  </a:lnTo>
                  <a:lnTo>
                    <a:pt x="4359778" y="8639289"/>
                  </a:lnTo>
                  <a:lnTo>
                    <a:pt x="4335963" y="8678855"/>
                  </a:lnTo>
                  <a:lnTo>
                    <a:pt x="4309515" y="8716553"/>
                  </a:lnTo>
                  <a:lnTo>
                    <a:pt x="4280561" y="8752257"/>
                  </a:lnTo>
                  <a:lnTo>
                    <a:pt x="4249230" y="8785839"/>
                  </a:lnTo>
                  <a:lnTo>
                    <a:pt x="4215648" y="8817171"/>
                  </a:lnTo>
                  <a:lnTo>
                    <a:pt x="4179944" y="8846124"/>
                  </a:lnTo>
                  <a:lnTo>
                    <a:pt x="4142246" y="8872572"/>
                  </a:lnTo>
                  <a:lnTo>
                    <a:pt x="4102680" y="8896387"/>
                  </a:lnTo>
                  <a:lnTo>
                    <a:pt x="4061375" y="8917441"/>
                  </a:lnTo>
                  <a:lnTo>
                    <a:pt x="4018459" y="8935606"/>
                  </a:lnTo>
                  <a:lnTo>
                    <a:pt x="4014919" y="893681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8191713" y="758069"/>
            <a:ext cx="4349115" cy="8603615"/>
            <a:chOff x="8191713" y="758069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8280257" y="800230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42" y="8518784"/>
                  </a:lnTo>
                  <a:lnTo>
                    <a:pt x="539929" y="8516833"/>
                  </a:lnTo>
                  <a:lnTo>
                    <a:pt x="492785" y="8511082"/>
                  </a:lnTo>
                  <a:lnTo>
                    <a:pt x="446863" y="8501681"/>
                  </a:lnTo>
                  <a:lnTo>
                    <a:pt x="402312" y="8488783"/>
                  </a:lnTo>
                  <a:lnTo>
                    <a:pt x="359286" y="8472540"/>
                  </a:lnTo>
                  <a:lnTo>
                    <a:pt x="317936" y="8453102"/>
                  </a:lnTo>
                  <a:lnTo>
                    <a:pt x="278413" y="8430623"/>
                  </a:lnTo>
                  <a:lnTo>
                    <a:pt x="240870" y="8405254"/>
                  </a:lnTo>
                  <a:lnTo>
                    <a:pt x="205458" y="8377145"/>
                  </a:lnTo>
                  <a:lnTo>
                    <a:pt x="172330" y="8346451"/>
                  </a:lnTo>
                  <a:lnTo>
                    <a:pt x="141636" y="8313321"/>
                  </a:lnTo>
                  <a:lnTo>
                    <a:pt x="113528" y="8277907"/>
                  </a:lnTo>
                  <a:lnTo>
                    <a:pt x="88160" y="8240363"/>
                  </a:lnTo>
                  <a:lnTo>
                    <a:pt x="65681" y="8200838"/>
                  </a:lnTo>
                  <a:lnTo>
                    <a:pt x="46244" y="8159485"/>
                  </a:lnTo>
                  <a:lnTo>
                    <a:pt x="30001" y="8116456"/>
                  </a:lnTo>
                  <a:lnTo>
                    <a:pt x="17103" y="8071903"/>
                  </a:lnTo>
                  <a:lnTo>
                    <a:pt x="7702" y="8025976"/>
                  </a:lnTo>
                  <a:lnTo>
                    <a:pt x="1950" y="7978829"/>
                  </a:lnTo>
                  <a:lnTo>
                    <a:pt x="0" y="7930612"/>
                  </a:lnTo>
                  <a:lnTo>
                    <a:pt x="0" y="588157"/>
                  </a:lnTo>
                  <a:lnTo>
                    <a:pt x="1950" y="539944"/>
                  </a:lnTo>
                  <a:lnTo>
                    <a:pt x="7702" y="492800"/>
                  </a:lnTo>
                  <a:lnTo>
                    <a:pt x="17103" y="446876"/>
                  </a:lnTo>
                  <a:lnTo>
                    <a:pt x="30001" y="402325"/>
                  </a:lnTo>
                  <a:lnTo>
                    <a:pt x="46244" y="359297"/>
                  </a:lnTo>
                  <a:lnTo>
                    <a:pt x="65681" y="317946"/>
                  </a:lnTo>
                  <a:lnTo>
                    <a:pt x="88160" y="278423"/>
                  </a:lnTo>
                  <a:lnTo>
                    <a:pt x="113528" y="240879"/>
                  </a:lnTo>
                  <a:lnTo>
                    <a:pt x="141636" y="205466"/>
                  </a:lnTo>
                  <a:lnTo>
                    <a:pt x="172330" y="172336"/>
                  </a:lnTo>
                  <a:lnTo>
                    <a:pt x="205458" y="141641"/>
                  </a:lnTo>
                  <a:lnTo>
                    <a:pt x="240870" y="113533"/>
                  </a:lnTo>
                  <a:lnTo>
                    <a:pt x="278413" y="88163"/>
                  </a:lnTo>
                  <a:lnTo>
                    <a:pt x="317936" y="65683"/>
                  </a:lnTo>
                  <a:lnTo>
                    <a:pt x="359286" y="46246"/>
                  </a:lnTo>
                  <a:lnTo>
                    <a:pt x="402312" y="30002"/>
                  </a:lnTo>
                  <a:lnTo>
                    <a:pt x="446863" y="17104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4"/>
                  </a:lnTo>
                  <a:lnTo>
                    <a:pt x="3769576" y="30002"/>
                  </a:lnTo>
                  <a:lnTo>
                    <a:pt x="3812602" y="46246"/>
                  </a:lnTo>
                  <a:lnTo>
                    <a:pt x="3853952" y="65683"/>
                  </a:lnTo>
                  <a:lnTo>
                    <a:pt x="3893475" y="88163"/>
                  </a:lnTo>
                  <a:lnTo>
                    <a:pt x="3931018" y="113533"/>
                  </a:lnTo>
                  <a:lnTo>
                    <a:pt x="3966430" y="141641"/>
                  </a:lnTo>
                  <a:lnTo>
                    <a:pt x="3999558" y="172336"/>
                  </a:lnTo>
                  <a:lnTo>
                    <a:pt x="4030252" y="205466"/>
                  </a:lnTo>
                  <a:lnTo>
                    <a:pt x="4039512" y="217133"/>
                  </a:lnTo>
                  <a:lnTo>
                    <a:pt x="567049" y="217133"/>
                  </a:lnTo>
                  <a:lnTo>
                    <a:pt x="519912" y="220313"/>
                  </a:lnTo>
                  <a:lnTo>
                    <a:pt x="474685" y="229577"/>
                  </a:lnTo>
                  <a:lnTo>
                    <a:pt x="431784" y="244505"/>
                  </a:lnTo>
                  <a:lnTo>
                    <a:pt x="391628" y="264682"/>
                  </a:lnTo>
                  <a:lnTo>
                    <a:pt x="354633" y="289690"/>
                  </a:lnTo>
                  <a:lnTo>
                    <a:pt x="321217" y="319112"/>
                  </a:lnTo>
                  <a:lnTo>
                    <a:pt x="291797" y="352531"/>
                  </a:lnTo>
                  <a:lnTo>
                    <a:pt x="266790" y="389528"/>
                  </a:lnTo>
                  <a:lnTo>
                    <a:pt x="246614" y="429688"/>
                  </a:lnTo>
                  <a:lnTo>
                    <a:pt x="231685" y="472593"/>
                  </a:lnTo>
                  <a:lnTo>
                    <a:pt x="222423" y="517825"/>
                  </a:lnTo>
                  <a:lnTo>
                    <a:pt x="219242" y="564968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5" y="8056731"/>
                  </a:lnTo>
                  <a:lnTo>
                    <a:pt x="246614" y="8099636"/>
                  </a:lnTo>
                  <a:lnTo>
                    <a:pt x="266790" y="8139796"/>
                  </a:lnTo>
                  <a:lnTo>
                    <a:pt x="291797" y="8176794"/>
                  </a:lnTo>
                  <a:lnTo>
                    <a:pt x="321217" y="8210213"/>
                  </a:lnTo>
                  <a:lnTo>
                    <a:pt x="354633" y="8239634"/>
                  </a:lnTo>
                  <a:lnTo>
                    <a:pt x="391628" y="8264642"/>
                  </a:lnTo>
                  <a:lnTo>
                    <a:pt x="431784" y="8284819"/>
                  </a:lnTo>
                  <a:lnTo>
                    <a:pt x="474685" y="8299748"/>
                  </a:lnTo>
                  <a:lnTo>
                    <a:pt x="519912" y="8309011"/>
                  </a:lnTo>
                  <a:lnTo>
                    <a:pt x="567049" y="8312191"/>
                  </a:lnTo>
                  <a:lnTo>
                    <a:pt x="4031149" y="8312191"/>
                  </a:lnTo>
                  <a:lnTo>
                    <a:pt x="4030252" y="8313321"/>
                  </a:lnTo>
                  <a:lnTo>
                    <a:pt x="3999558" y="8346451"/>
                  </a:lnTo>
                  <a:lnTo>
                    <a:pt x="3966430" y="8377145"/>
                  </a:lnTo>
                  <a:lnTo>
                    <a:pt x="3931018" y="8405254"/>
                  </a:lnTo>
                  <a:lnTo>
                    <a:pt x="3893475" y="8430623"/>
                  </a:lnTo>
                  <a:lnTo>
                    <a:pt x="3853952" y="8453102"/>
                  </a:lnTo>
                  <a:lnTo>
                    <a:pt x="3812602" y="8472540"/>
                  </a:lnTo>
                  <a:lnTo>
                    <a:pt x="3769576" y="8488783"/>
                  </a:lnTo>
                  <a:lnTo>
                    <a:pt x="3725025" y="8501681"/>
                  </a:lnTo>
                  <a:lnTo>
                    <a:pt x="3679102" y="8511082"/>
                  </a:lnTo>
                  <a:lnTo>
                    <a:pt x="3631959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29" y="508049"/>
                  </a:moveTo>
                  <a:lnTo>
                    <a:pt x="1216365" y="508049"/>
                  </a:lnTo>
                  <a:lnTo>
                    <a:pt x="1171644" y="502831"/>
                  </a:lnTo>
                  <a:lnTo>
                    <a:pt x="1130466" y="487989"/>
                  </a:lnTo>
                  <a:lnTo>
                    <a:pt x="1094046" y="464739"/>
                  </a:lnTo>
                  <a:lnTo>
                    <a:pt x="1063602" y="434297"/>
                  </a:lnTo>
                  <a:lnTo>
                    <a:pt x="1040349" y="397882"/>
                  </a:lnTo>
                  <a:lnTo>
                    <a:pt x="1025505" y="356709"/>
                  </a:lnTo>
                  <a:lnTo>
                    <a:pt x="1020287" y="311996"/>
                  </a:lnTo>
                  <a:lnTo>
                    <a:pt x="1020287" y="217133"/>
                  </a:lnTo>
                  <a:lnTo>
                    <a:pt x="3155807" y="217133"/>
                  </a:lnTo>
                  <a:lnTo>
                    <a:pt x="3155807" y="269836"/>
                  </a:lnTo>
                  <a:lnTo>
                    <a:pt x="2586624" y="269836"/>
                  </a:lnTo>
                  <a:lnTo>
                    <a:pt x="2566816" y="273920"/>
                  </a:lnTo>
                  <a:lnTo>
                    <a:pt x="2549987" y="285120"/>
                  </a:lnTo>
                  <a:lnTo>
                    <a:pt x="2548883" y="286700"/>
                  </a:lnTo>
                  <a:lnTo>
                    <a:pt x="1808713" y="286700"/>
                  </a:lnTo>
                  <a:lnTo>
                    <a:pt x="1795119" y="289335"/>
                  </a:lnTo>
                  <a:lnTo>
                    <a:pt x="1783697" y="296714"/>
                  </a:lnTo>
                  <a:lnTo>
                    <a:pt x="1775829" y="308045"/>
                  </a:lnTo>
                  <a:lnTo>
                    <a:pt x="1772899" y="322539"/>
                  </a:lnTo>
                  <a:lnTo>
                    <a:pt x="1775829" y="337031"/>
                  </a:lnTo>
                  <a:lnTo>
                    <a:pt x="1783697" y="348362"/>
                  </a:lnTo>
                  <a:lnTo>
                    <a:pt x="1795119" y="355739"/>
                  </a:lnTo>
                  <a:lnTo>
                    <a:pt x="1808713" y="358374"/>
                  </a:lnTo>
                  <a:lnTo>
                    <a:pt x="2548140" y="358374"/>
                  </a:lnTo>
                  <a:lnTo>
                    <a:pt x="2549198" y="359955"/>
                  </a:lnTo>
                  <a:lnTo>
                    <a:pt x="2565929" y="371154"/>
                  </a:lnTo>
                  <a:lnTo>
                    <a:pt x="2586624" y="375239"/>
                  </a:lnTo>
                  <a:lnTo>
                    <a:pt x="3143909" y="375239"/>
                  </a:lnTo>
                  <a:lnTo>
                    <a:pt x="3135745" y="397882"/>
                  </a:lnTo>
                  <a:lnTo>
                    <a:pt x="3112493" y="434297"/>
                  </a:lnTo>
                  <a:lnTo>
                    <a:pt x="3082048" y="464739"/>
                  </a:lnTo>
                  <a:lnTo>
                    <a:pt x="3045628" y="487989"/>
                  </a:lnTo>
                  <a:lnTo>
                    <a:pt x="3004450" y="502831"/>
                  </a:lnTo>
                  <a:lnTo>
                    <a:pt x="2959729" y="508049"/>
                  </a:lnTo>
                  <a:close/>
                </a:path>
                <a:path w="4171950" h="8519160">
                  <a:moveTo>
                    <a:pt x="4031149" y="8312191"/>
                  </a:moveTo>
                  <a:lnTo>
                    <a:pt x="3609045" y="8312191"/>
                  </a:lnTo>
                  <a:lnTo>
                    <a:pt x="3656182" y="8309011"/>
                  </a:lnTo>
                  <a:lnTo>
                    <a:pt x="3701411" y="8299748"/>
                  </a:lnTo>
                  <a:lnTo>
                    <a:pt x="3744315" y="8284819"/>
                  </a:lnTo>
                  <a:lnTo>
                    <a:pt x="3784474" y="8264642"/>
                  </a:lnTo>
                  <a:lnTo>
                    <a:pt x="3821473" y="8239634"/>
                  </a:lnTo>
                  <a:lnTo>
                    <a:pt x="3854893" y="8210213"/>
                  </a:lnTo>
                  <a:lnTo>
                    <a:pt x="3884317" y="8176794"/>
                  </a:lnTo>
                  <a:lnTo>
                    <a:pt x="3909327" y="8139796"/>
                  </a:lnTo>
                  <a:lnTo>
                    <a:pt x="3929506" y="8099636"/>
                  </a:lnTo>
                  <a:lnTo>
                    <a:pt x="3944437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49" y="7964353"/>
                  </a:lnTo>
                  <a:lnTo>
                    <a:pt x="3954749" y="564968"/>
                  </a:lnTo>
                  <a:lnTo>
                    <a:pt x="3951569" y="517825"/>
                  </a:lnTo>
                  <a:lnTo>
                    <a:pt x="3942305" y="472593"/>
                  </a:lnTo>
                  <a:lnTo>
                    <a:pt x="3927377" y="429688"/>
                  </a:lnTo>
                  <a:lnTo>
                    <a:pt x="3907200" y="389528"/>
                  </a:lnTo>
                  <a:lnTo>
                    <a:pt x="3882192" y="352531"/>
                  </a:lnTo>
                  <a:lnTo>
                    <a:pt x="3852770" y="319112"/>
                  </a:lnTo>
                  <a:lnTo>
                    <a:pt x="3819352" y="289690"/>
                  </a:lnTo>
                  <a:lnTo>
                    <a:pt x="3782354" y="264682"/>
                  </a:lnTo>
                  <a:lnTo>
                    <a:pt x="3742194" y="244505"/>
                  </a:lnTo>
                  <a:lnTo>
                    <a:pt x="3699288" y="229577"/>
                  </a:lnTo>
                  <a:lnTo>
                    <a:pt x="3654055" y="220313"/>
                  </a:lnTo>
                  <a:lnTo>
                    <a:pt x="3606911" y="217133"/>
                  </a:lnTo>
                  <a:lnTo>
                    <a:pt x="4039512" y="217133"/>
                  </a:lnTo>
                  <a:lnTo>
                    <a:pt x="4083728" y="278423"/>
                  </a:lnTo>
                  <a:lnTo>
                    <a:pt x="4106207" y="317946"/>
                  </a:lnTo>
                  <a:lnTo>
                    <a:pt x="4125644" y="359297"/>
                  </a:lnTo>
                  <a:lnTo>
                    <a:pt x="4141887" y="402325"/>
                  </a:lnTo>
                  <a:lnTo>
                    <a:pt x="4154785" y="446876"/>
                  </a:lnTo>
                  <a:lnTo>
                    <a:pt x="4164186" y="492800"/>
                  </a:lnTo>
                  <a:lnTo>
                    <a:pt x="4169938" y="539944"/>
                  </a:lnTo>
                  <a:lnTo>
                    <a:pt x="4171888" y="588157"/>
                  </a:lnTo>
                  <a:lnTo>
                    <a:pt x="4171888" y="7930612"/>
                  </a:lnTo>
                  <a:lnTo>
                    <a:pt x="4169938" y="7978829"/>
                  </a:lnTo>
                  <a:lnTo>
                    <a:pt x="4164186" y="8025976"/>
                  </a:lnTo>
                  <a:lnTo>
                    <a:pt x="4154785" y="8071903"/>
                  </a:lnTo>
                  <a:lnTo>
                    <a:pt x="4141887" y="8116456"/>
                  </a:lnTo>
                  <a:lnTo>
                    <a:pt x="4125644" y="8159485"/>
                  </a:lnTo>
                  <a:lnTo>
                    <a:pt x="4106207" y="8200838"/>
                  </a:lnTo>
                  <a:lnTo>
                    <a:pt x="4083728" y="8240363"/>
                  </a:lnTo>
                  <a:lnTo>
                    <a:pt x="4058359" y="8277907"/>
                  </a:lnTo>
                  <a:lnTo>
                    <a:pt x="4031149" y="8312191"/>
                  </a:lnTo>
                  <a:close/>
                </a:path>
                <a:path w="4171950" h="8519160">
                  <a:moveTo>
                    <a:pt x="3143909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3"/>
                  </a:lnTo>
                  <a:lnTo>
                    <a:pt x="2639324" y="322539"/>
                  </a:lnTo>
                  <a:lnTo>
                    <a:pt x="2635238" y="301853"/>
                  </a:lnTo>
                  <a:lnTo>
                    <a:pt x="2624038" y="285120"/>
                  </a:lnTo>
                  <a:lnTo>
                    <a:pt x="2607305" y="273920"/>
                  </a:lnTo>
                  <a:lnTo>
                    <a:pt x="2586624" y="269836"/>
                  </a:lnTo>
                  <a:lnTo>
                    <a:pt x="3155807" y="269836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9"/>
                  </a:lnTo>
                  <a:lnTo>
                    <a:pt x="3143909" y="375239"/>
                  </a:lnTo>
                  <a:close/>
                </a:path>
                <a:path w="4171950" h="8519160">
                  <a:moveTo>
                    <a:pt x="2548140" y="358374"/>
                  </a:moveTo>
                  <a:lnTo>
                    <a:pt x="2314681" y="358374"/>
                  </a:lnTo>
                  <a:lnTo>
                    <a:pt x="2328275" y="355739"/>
                  </a:lnTo>
                  <a:lnTo>
                    <a:pt x="2339698" y="348362"/>
                  </a:lnTo>
                  <a:lnTo>
                    <a:pt x="2347565" y="337031"/>
                  </a:lnTo>
                  <a:lnTo>
                    <a:pt x="2350495" y="322539"/>
                  </a:lnTo>
                  <a:lnTo>
                    <a:pt x="2347565" y="308045"/>
                  </a:lnTo>
                  <a:lnTo>
                    <a:pt x="2339698" y="296714"/>
                  </a:lnTo>
                  <a:lnTo>
                    <a:pt x="2328275" y="289335"/>
                  </a:lnTo>
                  <a:lnTo>
                    <a:pt x="2314681" y="286700"/>
                  </a:lnTo>
                  <a:lnTo>
                    <a:pt x="2548883" y="286700"/>
                  </a:lnTo>
                  <a:lnTo>
                    <a:pt x="2538301" y="301853"/>
                  </a:lnTo>
                  <a:lnTo>
                    <a:pt x="2533924" y="322539"/>
                  </a:lnTo>
                  <a:lnTo>
                    <a:pt x="2538005" y="343223"/>
                  </a:lnTo>
                  <a:lnTo>
                    <a:pt x="2548140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99500" y="1017364"/>
              <a:ext cx="3735506" cy="8095058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10053157" y="1086931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3"/>
                  </a:moveTo>
                  <a:lnTo>
                    <a:pt x="35814" y="71673"/>
                  </a:lnTo>
                  <a:lnTo>
                    <a:pt x="22219" y="69038"/>
                  </a:lnTo>
                  <a:lnTo>
                    <a:pt x="10797" y="61661"/>
                  </a:lnTo>
                  <a:lnTo>
                    <a:pt x="2929" y="50330"/>
                  </a:lnTo>
                  <a:lnTo>
                    <a:pt x="0" y="35838"/>
                  </a:lnTo>
                  <a:lnTo>
                    <a:pt x="2929" y="21344"/>
                  </a:lnTo>
                  <a:lnTo>
                    <a:pt x="10797" y="10013"/>
                  </a:lnTo>
                  <a:lnTo>
                    <a:pt x="22219" y="2634"/>
                  </a:lnTo>
                  <a:lnTo>
                    <a:pt x="35814" y="0"/>
                  </a:lnTo>
                  <a:lnTo>
                    <a:pt x="541782" y="0"/>
                  </a:lnTo>
                  <a:lnTo>
                    <a:pt x="555376" y="2634"/>
                  </a:lnTo>
                  <a:lnTo>
                    <a:pt x="566798" y="10013"/>
                  </a:lnTo>
                  <a:lnTo>
                    <a:pt x="574666" y="21344"/>
                  </a:lnTo>
                  <a:lnTo>
                    <a:pt x="577596" y="35838"/>
                  </a:lnTo>
                  <a:lnTo>
                    <a:pt x="574666" y="50330"/>
                  </a:lnTo>
                  <a:lnTo>
                    <a:pt x="566798" y="61661"/>
                  </a:lnTo>
                  <a:lnTo>
                    <a:pt x="555376" y="69038"/>
                  </a:lnTo>
                  <a:lnTo>
                    <a:pt x="541782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814182" y="1070067"/>
              <a:ext cx="105399" cy="105402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8191703" y="1896439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64"/>
                  </a:moveTo>
                  <a:lnTo>
                    <a:pt x="28448" y="1399247"/>
                  </a:lnTo>
                  <a:lnTo>
                    <a:pt x="13690" y="1409268"/>
                  </a:lnTo>
                  <a:lnTo>
                    <a:pt x="3695" y="1424025"/>
                  </a:lnTo>
                  <a:lnTo>
                    <a:pt x="0" y="1441945"/>
                  </a:lnTo>
                  <a:lnTo>
                    <a:pt x="0" y="1990039"/>
                  </a:lnTo>
                  <a:lnTo>
                    <a:pt x="3695" y="2007958"/>
                  </a:lnTo>
                  <a:lnTo>
                    <a:pt x="13690" y="2022729"/>
                  </a:lnTo>
                  <a:lnTo>
                    <a:pt x="28448" y="2032736"/>
                  </a:lnTo>
                  <a:lnTo>
                    <a:pt x="46367" y="2036432"/>
                  </a:lnTo>
                  <a:lnTo>
                    <a:pt x="46367" y="1395564"/>
                  </a:lnTo>
                  <a:close/>
                </a:path>
                <a:path w="4349115" h="2036445">
                  <a:moveTo>
                    <a:pt x="46367" y="617677"/>
                  </a:moveTo>
                  <a:lnTo>
                    <a:pt x="28448" y="621030"/>
                  </a:lnTo>
                  <a:lnTo>
                    <a:pt x="13690" y="630326"/>
                  </a:lnTo>
                  <a:lnTo>
                    <a:pt x="3695" y="644359"/>
                  </a:lnTo>
                  <a:lnTo>
                    <a:pt x="0" y="661949"/>
                  </a:lnTo>
                  <a:lnTo>
                    <a:pt x="0" y="1210056"/>
                  </a:lnTo>
                  <a:lnTo>
                    <a:pt x="3695" y="1227975"/>
                  </a:lnTo>
                  <a:lnTo>
                    <a:pt x="13690" y="1242720"/>
                  </a:lnTo>
                  <a:lnTo>
                    <a:pt x="28448" y="1252728"/>
                  </a:lnTo>
                  <a:lnTo>
                    <a:pt x="46367" y="1256423"/>
                  </a:lnTo>
                  <a:lnTo>
                    <a:pt x="46367" y="617677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65"/>
                  </a:lnTo>
                  <a:lnTo>
                    <a:pt x="13690" y="12649"/>
                  </a:lnTo>
                  <a:lnTo>
                    <a:pt x="3695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95" y="325704"/>
                  </a:lnTo>
                  <a:lnTo>
                    <a:pt x="13690" y="340461"/>
                  </a:lnTo>
                  <a:lnTo>
                    <a:pt x="28448" y="350469"/>
                  </a:lnTo>
                  <a:lnTo>
                    <a:pt x="46367" y="354164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88" y="874864"/>
                  </a:moveTo>
                  <a:lnTo>
                    <a:pt x="4345292" y="856945"/>
                  </a:lnTo>
                  <a:lnTo>
                    <a:pt x="4335272" y="842187"/>
                  </a:lnTo>
                  <a:lnTo>
                    <a:pt x="4320514" y="832167"/>
                  </a:lnTo>
                  <a:lnTo>
                    <a:pt x="4302595" y="828484"/>
                  </a:lnTo>
                  <a:lnTo>
                    <a:pt x="4302595" y="1855101"/>
                  </a:lnTo>
                  <a:lnTo>
                    <a:pt x="4320514" y="1851418"/>
                  </a:lnTo>
                  <a:lnTo>
                    <a:pt x="4335272" y="1841411"/>
                  </a:lnTo>
                  <a:lnTo>
                    <a:pt x="4345292" y="1826666"/>
                  </a:lnTo>
                  <a:lnTo>
                    <a:pt x="4348988" y="1808746"/>
                  </a:lnTo>
                  <a:lnTo>
                    <a:pt x="4348988" y="874864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8238073" y="75806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099"/>
                  </a:moveTo>
                  <a:lnTo>
                    <a:pt x="630326" y="8603099"/>
                  </a:lnTo>
                  <a:lnTo>
                    <a:pt x="583319" y="8601369"/>
                  </a:lnTo>
                  <a:lnTo>
                    <a:pt x="537244" y="8596259"/>
                  </a:lnTo>
                  <a:lnTo>
                    <a:pt x="492225" y="8587891"/>
                  </a:lnTo>
                  <a:lnTo>
                    <a:pt x="448382" y="8576389"/>
                  </a:lnTo>
                  <a:lnTo>
                    <a:pt x="405839" y="8561874"/>
                  </a:lnTo>
                  <a:lnTo>
                    <a:pt x="364718" y="8544469"/>
                  </a:lnTo>
                  <a:lnTo>
                    <a:pt x="325141" y="8524297"/>
                  </a:lnTo>
                  <a:lnTo>
                    <a:pt x="287231" y="8501479"/>
                  </a:lnTo>
                  <a:lnTo>
                    <a:pt x="251110" y="8476137"/>
                  </a:lnTo>
                  <a:lnTo>
                    <a:pt x="216900" y="8448396"/>
                  </a:lnTo>
                  <a:lnTo>
                    <a:pt x="184724" y="8418375"/>
                  </a:lnTo>
                  <a:lnTo>
                    <a:pt x="154703" y="8386199"/>
                  </a:lnTo>
                  <a:lnTo>
                    <a:pt x="126961" y="8351989"/>
                  </a:lnTo>
                  <a:lnTo>
                    <a:pt x="101620" y="8315868"/>
                  </a:lnTo>
                  <a:lnTo>
                    <a:pt x="78802" y="8277957"/>
                  </a:lnTo>
                  <a:lnTo>
                    <a:pt x="58629" y="8238381"/>
                  </a:lnTo>
                  <a:lnTo>
                    <a:pt x="41225" y="8197260"/>
                  </a:lnTo>
                  <a:lnTo>
                    <a:pt x="26710" y="8154717"/>
                  </a:lnTo>
                  <a:lnTo>
                    <a:pt x="15208" y="8110874"/>
                  </a:lnTo>
                  <a:lnTo>
                    <a:pt x="6840" y="8065854"/>
                  </a:lnTo>
                  <a:lnTo>
                    <a:pt x="1730" y="8019780"/>
                  </a:lnTo>
                  <a:lnTo>
                    <a:pt x="78" y="7974907"/>
                  </a:lnTo>
                  <a:lnTo>
                    <a:pt x="0" y="630318"/>
                  </a:lnTo>
                  <a:lnTo>
                    <a:pt x="793" y="598399"/>
                  </a:lnTo>
                  <a:lnTo>
                    <a:pt x="7074" y="534961"/>
                  </a:lnTo>
                  <a:lnTo>
                    <a:pt x="15854" y="488351"/>
                  </a:lnTo>
                  <a:lnTo>
                    <a:pt x="27401" y="442698"/>
                  </a:lnTo>
                  <a:lnTo>
                    <a:pt x="43746" y="399482"/>
                  </a:lnTo>
                  <a:lnTo>
                    <a:pt x="63245" y="356266"/>
                  </a:lnTo>
                  <a:lnTo>
                    <a:pt x="84891" y="316541"/>
                  </a:lnTo>
                  <a:lnTo>
                    <a:pt x="108832" y="278266"/>
                  </a:lnTo>
                  <a:lnTo>
                    <a:pt x="139861" y="234393"/>
                  </a:lnTo>
                  <a:lnTo>
                    <a:pt x="169778" y="199609"/>
                  </a:lnTo>
                  <a:lnTo>
                    <a:pt x="196595" y="173587"/>
                  </a:lnTo>
                  <a:lnTo>
                    <a:pt x="218724" y="153164"/>
                  </a:lnTo>
                  <a:lnTo>
                    <a:pt x="266840" y="115113"/>
                  </a:lnTo>
                  <a:lnTo>
                    <a:pt x="306201" y="89551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90"/>
                  </a:lnTo>
                  <a:lnTo>
                    <a:pt x="530949" y="7889"/>
                  </a:lnTo>
                  <a:lnTo>
                    <a:pt x="580732" y="1932"/>
                  </a:lnTo>
                  <a:lnTo>
                    <a:pt x="581893" y="1932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7" y="1932"/>
                  </a:lnTo>
                  <a:lnTo>
                    <a:pt x="3727165" y="7646"/>
                  </a:lnTo>
                  <a:lnTo>
                    <a:pt x="3774976" y="17021"/>
                  </a:lnTo>
                  <a:lnTo>
                    <a:pt x="3821433" y="29935"/>
                  </a:lnTo>
                  <a:lnTo>
                    <a:pt x="3855091" y="42161"/>
                  </a:lnTo>
                  <a:lnTo>
                    <a:pt x="630326" y="42161"/>
                  </a:lnTo>
                  <a:lnTo>
                    <a:pt x="582113" y="44112"/>
                  </a:lnTo>
                  <a:lnTo>
                    <a:pt x="534970" y="49866"/>
                  </a:lnTo>
                  <a:lnTo>
                    <a:pt x="489047" y="59272"/>
                  </a:lnTo>
                  <a:lnTo>
                    <a:pt x="444496" y="72180"/>
                  </a:lnTo>
                  <a:lnTo>
                    <a:pt x="401470" y="88440"/>
                  </a:lnTo>
                  <a:lnTo>
                    <a:pt x="360120" y="107901"/>
                  </a:lnTo>
                  <a:lnTo>
                    <a:pt x="320597" y="130415"/>
                  </a:lnTo>
                  <a:lnTo>
                    <a:pt x="283054" y="155829"/>
                  </a:lnTo>
                  <a:lnTo>
                    <a:pt x="247643" y="183994"/>
                  </a:lnTo>
                  <a:lnTo>
                    <a:pt x="214514" y="214761"/>
                  </a:lnTo>
                  <a:lnTo>
                    <a:pt x="183820" y="247978"/>
                  </a:lnTo>
                  <a:lnTo>
                    <a:pt x="155713" y="283495"/>
                  </a:lnTo>
                  <a:lnTo>
                    <a:pt x="130344" y="321163"/>
                  </a:lnTo>
                  <a:lnTo>
                    <a:pt x="107865" y="360831"/>
                  </a:lnTo>
                  <a:lnTo>
                    <a:pt x="88428" y="402348"/>
                  </a:lnTo>
                  <a:lnTo>
                    <a:pt x="72185" y="445566"/>
                  </a:lnTo>
                  <a:lnTo>
                    <a:pt x="59287" y="490332"/>
                  </a:lnTo>
                  <a:lnTo>
                    <a:pt x="49886" y="536498"/>
                  </a:lnTo>
                  <a:lnTo>
                    <a:pt x="44135" y="583913"/>
                  </a:lnTo>
                  <a:lnTo>
                    <a:pt x="42269" y="630318"/>
                  </a:lnTo>
                  <a:lnTo>
                    <a:pt x="42184" y="7974907"/>
                  </a:lnTo>
                  <a:lnTo>
                    <a:pt x="44135" y="8023119"/>
                  </a:lnTo>
                  <a:lnTo>
                    <a:pt x="49886" y="8070263"/>
                  </a:lnTo>
                  <a:lnTo>
                    <a:pt x="59287" y="8116186"/>
                  </a:lnTo>
                  <a:lnTo>
                    <a:pt x="72185" y="8160736"/>
                  </a:lnTo>
                  <a:lnTo>
                    <a:pt x="88428" y="8203762"/>
                  </a:lnTo>
                  <a:lnTo>
                    <a:pt x="107865" y="8245113"/>
                  </a:lnTo>
                  <a:lnTo>
                    <a:pt x="130344" y="8284635"/>
                  </a:lnTo>
                  <a:lnTo>
                    <a:pt x="155713" y="8322178"/>
                  </a:lnTo>
                  <a:lnTo>
                    <a:pt x="183820" y="8357590"/>
                  </a:lnTo>
                  <a:lnTo>
                    <a:pt x="214514" y="8390718"/>
                  </a:lnTo>
                  <a:lnTo>
                    <a:pt x="247643" y="8421412"/>
                  </a:lnTo>
                  <a:lnTo>
                    <a:pt x="283054" y="8449520"/>
                  </a:lnTo>
                  <a:lnTo>
                    <a:pt x="320597" y="8474889"/>
                  </a:lnTo>
                  <a:lnTo>
                    <a:pt x="360120" y="8497367"/>
                  </a:lnTo>
                  <a:lnTo>
                    <a:pt x="401470" y="8516804"/>
                  </a:lnTo>
                  <a:lnTo>
                    <a:pt x="444496" y="8533048"/>
                  </a:lnTo>
                  <a:lnTo>
                    <a:pt x="489047" y="8545945"/>
                  </a:lnTo>
                  <a:lnTo>
                    <a:pt x="534970" y="8555346"/>
                  </a:lnTo>
                  <a:lnTo>
                    <a:pt x="582113" y="8561098"/>
                  </a:lnTo>
                  <a:lnTo>
                    <a:pt x="630326" y="8563049"/>
                  </a:lnTo>
                  <a:lnTo>
                    <a:pt x="3846972" y="8563049"/>
                  </a:lnTo>
                  <a:lnTo>
                    <a:pt x="3807872" y="8576389"/>
                  </a:lnTo>
                  <a:lnTo>
                    <a:pt x="3764030" y="8587891"/>
                  </a:lnTo>
                  <a:lnTo>
                    <a:pt x="3719011" y="8596259"/>
                  </a:lnTo>
                  <a:lnTo>
                    <a:pt x="3672938" y="8601369"/>
                  </a:lnTo>
                  <a:lnTo>
                    <a:pt x="3625931" y="8603099"/>
                  </a:lnTo>
                  <a:close/>
                </a:path>
                <a:path w="4256405" h="8603615">
                  <a:moveTo>
                    <a:pt x="3846972" y="8563049"/>
                  </a:moveTo>
                  <a:lnTo>
                    <a:pt x="3625931" y="8563049"/>
                  </a:lnTo>
                  <a:lnTo>
                    <a:pt x="3674143" y="8561098"/>
                  </a:lnTo>
                  <a:lnTo>
                    <a:pt x="3721287" y="8555346"/>
                  </a:lnTo>
                  <a:lnTo>
                    <a:pt x="3767210" y="8545945"/>
                  </a:lnTo>
                  <a:lnTo>
                    <a:pt x="3811760" y="8533048"/>
                  </a:lnTo>
                  <a:lnTo>
                    <a:pt x="3854786" y="8516804"/>
                  </a:lnTo>
                  <a:lnTo>
                    <a:pt x="3896137" y="8497367"/>
                  </a:lnTo>
                  <a:lnTo>
                    <a:pt x="3935659" y="8474889"/>
                  </a:lnTo>
                  <a:lnTo>
                    <a:pt x="3973202" y="8449520"/>
                  </a:lnTo>
                  <a:lnTo>
                    <a:pt x="4008614" y="8421412"/>
                  </a:lnTo>
                  <a:lnTo>
                    <a:pt x="4041743" y="8390718"/>
                  </a:lnTo>
                  <a:lnTo>
                    <a:pt x="4072437" y="8357590"/>
                  </a:lnTo>
                  <a:lnTo>
                    <a:pt x="4100544" y="8322178"/>
                  </a:lnTo>
                  <a:lnTo>
                    <a:pt x="4125913" y="8284635"/>
                  </a:lnTo>
                  <a:lnTo>
                    <a:pt x="4148392" y="8245113"/>
                  </a:lnTo>
                  <a:lnTo>
                    <a:pt x="4167828" y="8203762"/>
                  </a:lnTo>
                  <a:lnTo>
                    <a:pt x="4184072" y="8160736"/>
                  </a:lnTo>
                  <a:lnTo>
                    <a:pt x="4196970" y="8116186"/>
                  </a:lnTo>
                  <a:lnTo>
                    <a:pt x="4206370" y="8070263"/>
                  </a:lnTo>
                  <a:lnTo>
                    <a:pt x="4212122" y="8023119"/>
                  </a:lnTo>
                  <a:lnTo>
                    <a:pt x="4214073" y="7974907"/>
                  </a:lnTo>
                  <a:lnTo>
                    <a:pt x="4214073" y="630318"/>
                  </a:lnTo>
                  <a:lnTo>
                    <a:pt x="4212195" y="583913"/>
                  </a:lnTo>
                  <a:lnTo>
                    <a:pt x="4206370" y="534961"/>
                  </a:lnTo>
                  <a:lnTo>
                    <a:pt x="4196970" y="489037"/>
                  </a:lnTo>
                  <a:lnTo>
                    <a:pt x="4184072" y="444486"/>
                  </a:lnTo>
                  <a:lnTo>
                    <a:pt x="4167828" y="401458"/>
                  </a:lnTo>
                  <a:lnTo>
                    <a:pt x="4148392" y="360107"/>
                  </a:lnTo>
                  <a:lnTo>
                    <a:pt x="4125913" y="320584"/>
                  </a:lnTo>
                  <a:lnTo>
                    <a:pt x="4100544" y="283040"/>
                  </a:lnTo>
                  <a:lnTo>
                    <a:pt x="4072437" y="247627"/>
                  </a:lnTo>
                  <a:lnTo>
                    <a:pt x="4041743" y="214497"/>
                  </a:lnTo>
                  <a:lnTo>
                    <a:pt x="4008614" y="183802"/>
                  </a:lnTo>
                  <a:lnTo>
                    <a:pt x="3973202" y="155694"/>
                  </a:lnTo>
                  <a:lnTo>
                    <a:pt x="3935793" y="130415"/>
                  </a:lnTo>
                  <a:lnTo>
                    <a:pt x="3896237" y="107901"/>
                  </a:lnTo>
                  <a:lnTo>
                    <a:pt x="3854857" y="88440"/>
                  </a:lnTo>
                  <a:lnTo>
                    <a:pt x="3811805" y="72180"/>
                  </a:lnTo>
                  <a:lnTo>
                    <a:pt x="3767234" y="59272"/>
                  </a:lnTo>
                  <a:lnTo>
                    <a:pt x="3721297" y="49866"/>
                  </a:lnTo>
                  <a:lnTo>
                    <a:pt x="3674145" y="44112"/>
                  </a:lnTo>
                  <a:lnTo>
                    <a:pt x="3625931" y="42161"/>
                  </a:lnTo>
                  <a:lnTo>
                    <a:pt x="3855091" y="42161"/>
                  </a:lnTo>
                  <a:lnTo>
                    <a:pt x="3909732" y="65896"/>
                  </a:lnTo>
                  <a:lnTo>
                    <a:pt x="3951298" y="88700"/>
                  </a:lnTo>
                  <a:lnTo>
                    <a:pt x="3990957" y="114558"/>
                  </a:lnTo>
                  <a:lnTo>
                    <a:pt x="4028572" y="143348"/>
                  </a:lnTo>
                  <a:lnTo>
                    <a:pt x="4061764" y="172697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93" y="265618"/>
                  </a:lnTo>
                  <a:lnTo>
                    <a:pt x="4165579" y="303563"/>
                  </a:lnTo>
                  <a:lnTo>
                    <a:pt x="4188421" y="342398"/>
                  </a:lnTo>
                  <a:lnTo>
                    <a:pt x="4204535" y="377182"/>
                  </a:lnTo>
                  <a:lnTo>
                    <a:pt x="4221788" y="420596"/>
                  </a:lnTo>
                  <a:lnTo>
                    <a:pt x="4233213" y="458179"/>
                  </a:lnTo>
                  <a:lnTo>
                    <a:pt x="4243577" y="503832"/>
                  </a:lnTo>
                  <a:lnTo>
                    <a:pt x="4253068" y="565494"/>
                  </a:lnTo>
                  <a:lnTo>
                    <a:pt x="4256227" y="630318"/>
                  </a:lnTo>
                  <a:lnTo>
                    <a:pt x="4256148" y="7974907"/>
                  </a:lnTo>
                  <a:lnTo>
                    <a:pt x="4254496" y="8019780"/>
                  </a:lnTo>
                  <a:lnTo>
                    <a:pt x="4249387" y="8065854"/>
                  </a:lnTo>
                  <a:lnTo>
                    <a:pt x="4241020" y="8110874"/>
                  </a:lnTo>
                  <a:lnTo>
                    <a:pt x="4229519" y="8154717"/>
                  </a:lnTo>
                  <a:lnTo>
                    <a:pt x="4215006" y="8197260"/>
                  </a:lnTo>
                  <a:lnTo>
                    <a:pt x="4197602" y="8238381"/>
                  </a:lnTo>
                  <a:lnTo>
                    <a:pt x="4177431" y="8277957"/>
                  </a:lnTo>
                  <a:lnTo>
                    <a:pt x="4154615" y="8315868"/>
                  </a:lnTo>
                  <a:lnTo>
                    <a:pt x="4129276" y="8351989"/>
                  </a:lnTo>
                  <a:lnTo>
                    <a:pt x="4101536" y="8386199"/>
                  </a:lnTo>
                  <a:lnTo>
                    <a:pt x="4071518" y="8418375"/>
                  </a:lnTo>
                  <a:lnTo>
                    <a:pt x="4039344" y="8448396"/>
                  </a:lnTo>
                  <a:lnTo>
                    <a:pt x="4005136" y="8476137"/>
                  </a:lnTo>
                  <a:lnTo>
                    <a:pt x="3969016" y="8501479"/>
                  </a:lnTo>
                  <a:lnTo>
                    <a:pt x="3931108" y="8524297"/>
                  </a:lnTo>
                  <a:lnTo>
                    <a:pt x="3891533" y="8544469"/>
                  </a:lnTo>
                  <a:lnTo>
                    <a:pt x="3850413" y="8561874"/>
                  </a:lnTo>
                  <a:lnTo>
                    <a:pt x="3846972" y="856304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7180" rIns="0" bIns="0" rtlCol="0">
            <a:spAutoFit/>
          </a:bodyPr>
          <a:lstStyle/>
          <a:p>
            <a:pPr marL="1928495">
              <a:lnSpc>
                <a:spcPct val="100000"/>
              </a:lnSpc>
              <a:spcBef>
                <a:spcPts val="100"/>
              </a:spcBef>
            </a:pPr>
            <a:r>
              <a:rPr sz="4000" dirty="0"/>
              <a:t>Jobs</a:t>
            </a:r>
            <a:r>
              <a:rPr sz="4000" spc="-60" dirty="0"/>
              <a:t> </a:t>
            </a:r>
            <a:r>
              <a:rPr sz="4000" spc="-315" dirty="0"/>
              <a:t>&amp;</a:t>
            </a:r>
            <a:r>
              <a:rPr sz="4000" spc="-55" dirty="0"/>
              <a:t> </a:t>
            </a:r>
            <a:r>
              <a:rPr sz="4000" spc="-114" dirty="0"/>
              <a:t>internship</a:t>
            </a:r>
            <a:endParaRPr sz="40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91409" y="89189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5"/>
                </a:moveTo>
                <a:lnTo>
                  <a:pt x="1964" y="439709"/>
                </a:lnTo>
                <a:lnTo>
                  <a:pt x="7528" y="398723"/>
                </a:lnTo>
                <a:lnTo>
                  <a:pt x="16202" y="358807"/>
                </a:lnTo>
                <a:lnTo>
                  <a:pt x="27492" y="320692"/>
                </a:lnTo>
                <a:lnTo>
                  <a:pt x="44396" y="278907"/>
                </a:lnTo>
                <a:lnTo>
                  <a:pt x="65060" y="239195"/>
                </a:lnTo>
                <a:lnTo>
                  <a:pt x="89322" y="201769"/>
                </a:lnTo>
                <a:lnTo>
                  <a:pt x="117018" y="166841"/>
                </a:lnTo>
                <a:lnTo>
                  <a:pt x="147984" y="134625"/>
                </a:lnTo>
                <a:lnTo>
                  <a:pt x="182057" y="105332"/>
                </a:lnTo>
                <a:lnTo>
                  <a:pt x="219073" y="79175"/>
                </a:lnTo>
                <a:lnTo>
                  <a:pt x="258868" y="56367"/>
                </a:lnTo>
                <a:lnTo>
                  <a:pt x="301279" y="37121"/>
                </a:lnTo>
                <a:lnTo>
                  <a:pt x="346142" y="21648"/>
                </a:lnTo>
                <a:lnTo>
                  <a:pt x="393293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6"/>
                </a:lnTo>
                <a:lnTo>
                  <a:pt x="489386" y="961556"/>
                </a:lnTo>
                <a:lnTo>
                  <a:pt x="439313" y="958646"/>
                </a:lnTo>
                <a:lnTo>
                  <a:pt x="391018" y="951269"/>
                </a:lnTo>
                <a:lnTo>
                  <a:pt x="344676" y="939652"/>
                </a:lnTo>
                <a:lnTo>
                  <a:pt x="300460" y="924027"/>
                </a:lnTo>
                <a:lnTo>
                  <a:pt x="258544" y="904621"/>
                </a:lnTo>
                <a:lnTo>
                  <a:pt x="219105" y="881666"/>
                </a:lnTo>
                <a:lnTo>
                  <a:pt x="182314" y="855390"/>
                </a:lnTo>
                <a:lnTo>
                  <a:pt x="148348" y="826024"/>
                </a:lnTo>
                <a:lnTo>
                  <a:pt x="117380" y="793796"/>
                </a:lnTo>
                <a:lnTo>
                  <a:pt x="89584" y="758936"/>
                </a:lnTo>
                <a:lnTo>
                  <a:pt x="65135" y="721675"/>
                </a:lnTo>
                <a:lnTo>
                  <a:pt x="44207" y="682240"/>
                </a:lnTo>
                <a:lnTo>
                  <a:pt x="26974" y="640863"/>
                </a:lnTo>
                <a:lnTo>
                  <a:pt x="26456" y="639827"/>
                </a:lnTo>
                <a:lnTo>
                  <a:pt x="26456" y="638788"/>
                </a:lnTo>
                <a:lnTo>
                  <a:pt x="25938" y="637751"/>
                </a:lnTo>
                <a:lnTo>
                  <a:pt x="14877" y="600421"/>
                </a:lnTo>
                <a:lnTo>
                  <a:pt x="6739" y="561729"/>
                </a:lnTo>
                <a:lnTo>
                  <a:pt x="1716" y="521869"/>
                </a:lnTo>
                <a:lnTo>
                  <a:pt x="0" y="481035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85152" y="570262"/>
            <a:ext cx="4538980" cy="8978900"/>
            <a:chOff x="185152" y="570262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277557" y="614262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163" y="8890619"/>
                  </a:moveTo>
                  <a:lnTo>
                    <a:pt x="613830" y="8890619"/>
                  </a:lnTo>
                  <a:lnTo>
                    <a:pt x="565884" y="8888771"/>
                  </a:lnTo>
                  <a:lnTo>
                    <a:pt x="518944" y="8883318"/>
                  </a:lnTo>
                  <a:lnTo>
                    <a:pt x="473145" y="8874397"/>
                  </a:lnTo>
                  <a:lnTo>
                    <a:pt x="428625" y="8862144"/>
                  </a:lnTo>
                  <a:lnTo>
                    <a:pt x="385520" y="8846698"/>
                  </a:lnTo>
                  <a:lnTo>
                    <a:pt x="343967" y="8828193"/>
                  </a:lnTo>
                  <a:lnTo>
                    <a:pt x="304104" y="8806768"/>
                  </a:lnTo>
                  <a:lnTo>
                    <a:pt x="266066" y="8782560"/>
                  </a:lnTo>
                  <a:lnTo>
                    <a:pt x="229991" y="8755704"/>
                  </a:lnTo>
                  <a:lnTo>
                    <a:pt x="196016" y="8726338"/>
                  </a:lnTo>
                  <a:lnTo>
                    <a:pt x="164278" y="8694599"/>
                  </a:lnTo>
                  <a:lnTo>
                    <a:pt x="134912" y="8660623"/>
                  </a:lnTo>
                  <a:lnTo>
                    <a:pt x="108057" y="8624548"/>
                  </a:lnTo>
                  <a:lnTo>
                    <a:pt x="83848" y="8586510"/>
                  </a:lnTo>
                  <a:lnTo>
                    <a:pt x="62424" y="8546646"/>
                  </a:lnTo>
                  <a:lnTo>
                    <a:pt x="43920" y="8505093"/>
                  </a:lnTo>
                  <a:lnTo>
                    <a:pt x="28473" y="8461988"/>
                  </a:lnTo>
                  <a:lnTo>
                    <a:pt x="16221" y="8417467"/>
                  </a:lnTo>
                  <a:lnTo>
                    <a:pt x="7300" y="8371668"/>
                  </a:lnTo>
                  <a:lnTo>
                    <a:pt x="1848" y="8324728"/>
                  </a:lnTo>
                  <a:lnTo>
                    <a:pt x="0" y="8276782"/>
                  </a:lnTo>
                  <a:lnTo>
                    <a:pt x="0" y="613830"/>
                  </a:lnTo>
                  <a:lnTo>
                    <a:pt x="1848" y="565885"/>
                  </a:lnTo>
                  <a:lnTo>
                    <a:pt x="7300" y="518944"/>
                  </a:lnTo>
                  <a:lnTo>
                    <a:pt x="16221" y="473145"/>
                  </a:lnTo>
                  <a:lnTo>
                    <a:pt x="28473" y="428625"/>
                  </a:lnTo>
                  <a:lnTo>
                    <a:pt x="43920" y="385520"/>
                  </a:lnTo>
                  <a:lnTo>
                    <a:pt x="62424" y="343968"/>
                  </a:lnTo>
                  <a:lnTo>
                    <a:pt x="83848" y="304104"/>
                  </a:lnTo>
                  <a:lnTo>
                    <a:pt x="108057" y="266066"/>
                  </a:lnTo>
                  <a:lnTo>
                    <a:pt x="134964" y="229931"/>
                  </a:lnTo>
                  <a:lnTo>
                    <a:pt x="164278" y="196016"/>
                  </a:lnTo>
                  <a:lnTo>
                    <a:pt x="196016" y="164278"/>
                  </a:lnTo>
                  <a:lnTo>
                    <a:pt x="229991" y="134912"/>
                  </a:lnTo>
                  <a:lnTo>
                    <a:pt x="266066" y="108057"/>
                  </a:lnTo>
                  <a:lnTo>
                    <a:pt x="304104" y="83848"/>
                  </a:lnTo>
                  <a:lnTo>
                    <a:pt x="343967" y="62424"/>
                  </a:lnTo>
                  <a:lnTo>
                    <a:pt x="385520" y="43920"/>
                  </a:lnTo>
                  <a:lnTo>
                    <a:pt x="428625" y="28473"/>
                  </a:lnTo>
                  <a:lnTo>
                    <a:pt x="473145" y="16221"/>
                  </a:lnTo>
                  <a:lnTo>
                    <a:pt x="518944" y="7300"/>
                  </a:lnTo>
                  <a:lnTo>
                    <a:pt x="565884" y="1848"/>
                  </a:lnTo>
                  <a:lnTo>
                    <a:pt x="613830" y="0"/>
                  </a:lnTo>
                  <a:lnTo>
                    <a:pt x="3740163" y="0"/>
                  </a:lnTo>
                  <a:lnTo>
                    <a:pt x="3788113" y="1848"/>
                  </a:lnTo>
                  <a:lnTo>
                    <a:pt x="3835056" y="7300"/>
                  </a:lnTo>
                  <a:lnTo>
                    <a:pt x="3880858" y="16221"/>
                  </a:lnTo>
                  <a:lnTo>
                    <a:pt x="3925380" y="28473"/>
                  </a:lnTo>
                  <a:lnTo>
                    <a:pt x="3968487" y="43920"/>
                  </a:lnTo>
                  <a:lnTo>
                    <a:pt x="4010040" y="62424"/>
                  </a:lnTo>
                  <a:lnTo>
                    <a:pt x="4049904" y="83848"/>
                  </a:lnTo>
                  <a:lnTo>
                    <a:pt x="4087942" y="108057"/>
                  </a:lnTo>
                  <a:lnTo>
                    <a:pt x="4124017" y="134912"/>
                  </a:lnTo>
                  <a:lnTo>
                    <a:pt x="4157992" y="164278"/>
                  </a:lnTo>
                  <a:lnTo>
                    <a:pt x="4189730" y="196016"/>
                  </a:lnTo>
                  <a:lnTo>
                    <a:pt x="4216174" y="226612"/>
                  </a:lnTo>
                  <a:lnTo>
                    <a:pt x="591829" y="226612"/>
                  </a:lnTo>
                  <a:lnTo>
                    <a:pt x="542628" y="229931"/>
                  </a:lnTo>
                  <a:lnTo>
                    <a:pt x="542429" y="229931"/>
                  </a:lnTo>
                  <a:lnTo>
                    <a:pt x="495421" y="239599"/>
                  </a:lnTo>
                  <a:lnTo>
                    <a:pt x="450643" y="255179"/>
                  </a:lnTo>
                  <a:lnTo>
                    <a:pt x="408730" y="276236"/>
                  </a:lnTo>
                  <a:lnTo>
                    <a:pt x="370118" y="302336"/>
                  </a:lnTo>
                  <a:lnTo>
                    <a:pt x="335240" y="333041"/>
                  </a:lnTo>
                  <a:lnTo>
                    <a:pt x="304534" y="367918"/>
                  </a:lnTo>
                  <a:lnTo>
                    <a:pt x="278434" y="406531"/>
                  </a:lnTo>
                  <a:lnTo>
                    <a:pt x="257377" y="448444"/>
                  </a:lnTo>
                  <a:lnTo>
                    <a:pt x="241796" y="493221"/>
                  </a:lnTo>
                  <a:lnTo>
                    <a:pt x="232129" y="540428"/>
                  </a:lnTo>
                  <a:lnTo>
                    <a:pt x="228809" y="589629"/>
                  </a:lnTo>
                  <a:lnTo>
                    <a:pt x="228809" y="8311987"/>
                  </a:lnTo>
                  <a:lnTo>
                    <a:pt x="232129" y="8361190"/>
                  </a:lnTo>
                  <a:lnTo>
                    <a:pt x="241796" y="8408399"/>
                  </a:lnTo>
                  <a:lnTo>
                    <a:pt x="257377" y="8453177"/>
                  </a:lnTo>
                  <a:lnTo>
                    <a:pt x="278434" y="8495090"/>
                  </a:lnTo>
                  <a:lnTo>
                    <a:pt x="304534" y="8533702"/>
                  </a:lnTo>
                  <a:lnTo>
                    <a:pt x="335240" y="8568579"/>
                  </a:lnTo>
                  <a:lnTo>
                    <a:pt x="370118" y="8599284"/>
                  </a:lnTo>
                  <a:lnTo>
                    <a:pt x="408730" y="8625382"/>
                  </a:lnTo>
                  <a:lnTo>
                    <a:pt x="450643" y="8646438"/>
                  </a:lnTo>
                  <a:lnTo>
                    <a:pt x="495421" y="8662018"/>
                  </a:lnTo>
                  <a:lnTo>
                    <a:pt x="542628" y="8671684"/>
                  </a:lnTo>
                  <a:lnTo>
                    <a:pt x="591829" y="8675003"/>
                  </a:lnTo>
                  <a:lnTo>
                    <a:pt x="4206666" y="8675003"/>
                  </a:lnTo>
                  <a:lnTo>
                    <a:pt x="4189730" y="8694599"/>
                  </a:lnTo>
                  <a:lnTo>
                    <a:pt x="4157992" y="8726338"/>
                  </a:lnTo>
                  <a:lnTo>
                    <a:pt x="4124017" y="8755704"/>
                  </a:lnTo>
                  <a:lnTo>
                    <a:pt x="4087942" y="8782560"/>
                  </a:lnTo>
                  <a:lnTo>
                    <a:pt x="4049904" y="8806768"/>
                  </a:lnTo>
                  <a:lnTo>
                    <a:pt x="4010040" y="8828193"/>
                  </a:lnTo>
                  <a:lnTo>
                    <a:pt x="3968487" y="8846698"/>
                  </a:lnTo>
                  <a:lnTo>
                    <a:pt x="3925380" y="8862144"/>
                  </a:lnTo>
                  <a:lnTo>
                    <a:pt x="3880858" y="8874397"/>
                  </a:lnTo>
                  <a:lnTo>
                    <a:pt x="3835056" y="8883318"/>
                  </a:lnTo>
                  <a:lnTo>
                    <a:pt x="3788113" y="8888771"/>
                  </a:lnTo>
                  <a:lnTo>
                    <a:pt x="3740163" y="8890619"/>
                  </a:lnTo>
                  <a:close/>
                </a:path>
                <a:path w="4354195" h="8890635">
                  <a:moveTo>
                    <a:pt x="3088958" y="530227"/>
                  </a:moveTo>
                  <a:lnTo>
                    <a:pt x="1269461" y="530227"/>
                  </a:lnTo>
                  <a:lnTo>
                    <a:pt x="1222796" y="524781"/>
                  </a:lnTo>
                  <a:lnTo>
                    <a:pt x="1179827" y="509290"/>
                  </a:lnTo>
                  <a:lnTo>
                    <a:pt x="1141822" y="485024"/>
                  </a:lnTo>
                  <a:lnTo>
                    <a:pt x="1110053" y="453254"/>
                  </a:lnTo>
                  <a:lnTo>
                    <a:pt x="1085788" y="415250"/>
                  </a:lnTo>
                  <a:lnTo>
                    <a:pt x="1070297" y="372281"/>
                  </a:lnTo>
                  <a:lnTo>
                    <a:pt x="1064851" y="325617"/>
                  </a:lnTo>
                  <a:lnTo>
                    <a:pt x="1064851" y="226612"/>
                  </a:lnTo>
                  <a:lnTo>
                    <a:pt x="3293570" y="226612"/>
                  </a:lnTo>
                  <a:lnTo>
                    <a:pt x="3293570" y="281613"/>
                  </a:lnTo>
                  <a:lnTo>
                    <a:pt x="2699527" y="281613"/>
                  </a:lnTo>
                  <a:lnTo>
                    <a:pt x="2678868" y="285876"/>
                  </a:lnTo>
                  <a:lnTo>
                    <a:pt x="2661302" y="297564"/>
                  </a:lnTo>
                  <a:lnTo>
                    <a:pt x="2660148" y="299216"/>
                  </a:lnTo>
                  <a:lnTo>
                    <a:pt x="1887690" y="299216"/>
                  </a:lnTo>
                  <a:lnTo>
                    <a:pt x="1873492" y="301966"/>
                  </a:lnTo>
                  <a:lnTo>
                    <a:pt x="1861564" y="309666"/>
                  </a:lnTo>
                  <a:lnTo>
                    <a:pt x="1853347" y="321492"/>
                  </a:lnTo>
                  <a:lnTo>
                    <a:pt x="1850288" y="336618"/>
                  </a:lnTo>
                  <a:lnTo>
                    <a:pt x="1853347" y="351743"/>
                  </a:lnTo>
                  <a:lnTo>
                    <a:pt x="1861564" y="363569"/>
                  </a:lnTo>
                  <a:lnTo>
                    <a:pt x="1873492" y="371269"/>
                  </a:lnTo>
                  <a:lnTo>
                    <a:pt x="1887690" y="374020"/>
                  </a:lnTo>
                  <a:lnTo>
                    <a:pt x="2659373" y="374020"/>
                  </a:lnTo>
                  <a:lnTo>
                    <a:pt x="2660477" y="375668"/>
                  </a:lnTo>
                  <a:lnTo>
                    <a:pt x="2677940" y="387356"/>
                  </a:lnTo>
                  <a:lnTo>
                    <a:pt x="2699527" y="391619"/>
                  </a:lnTo>
                  <a:lnTo>
                    <a:pt x="3281152" y="391619"/>
                  </a:lnTo>
                  <a:lnTo>
                    <a:pt x="3272632" y="415250"/>
                  </a:lnTo>
                  <a:lnTo>
                    <a:pt x="3248365" y="453254"/>
                  </a:lnTo>
                  <a:lnTo>
                    <a:pt x="3216594" y="485024"/>
                  </a:lnTo>
                  <a:lnTo>
                    <a:pt x="3178588" y="509290"/>
                  </a:lnTo>
                  <a:lnTo>
                    <a:pt x="3135620" y="524781"/>
                  </a:lnTo>
                  <a:lnTo>
                    <a:pt x="3088958" y="530227"/>
                  </a:lnTo>
                  <a:close/>
                </a:path>
                <a:path w="4354195" h="8890635">
                  <a:moveTo>
                    <a:pt x="4206666" y="8675003"/>
                  </a:moveTo>
                  <a:lnTo>
                    <a:pt x="3766589" y="8675003"/>
                  </a:lnTo>
                  <a:lnTo>
                    <a:pt x="3815786" y="8671684"/>
                  </a:lnTo>
                  <a:lnTo>
                    <a:pt x="3862991" y="8662018"/>
                  </a:lnTo>
                  <a:lnTo>
                    <a:pt x="3907767" y="8646438"/>
                  </a:lnTo>
                  <a:lnTo>
                    <a:pt x="3949679" y="8625382"/>
                  </a:lnTo>
                  <a:lnTo>
                    <a:pt x="3988292" y="8599284"/>
                  </a:lnTo>
                  <a:lnTo>
                    <a:pt x="4023170" y="8568579"/>
                  </a:lnTo>
                  <a:lnTo>
                    <a:pt x="4053877" y="8533702"/>
                  </a:lnTo>
                  <a:lnTo>
                    <a:pt x="4079978" y="8495090"/>
                  </a:lnTo>
                  <a:lnTo>
                    <a:pt x="4101037" y="8453177"/>
                  </a:lnTo>
                  <a:lnTo>
                    <a:pt x="4116618" y="8408399"/>
                  </a:lnTo>
                  <a:lnTo>
                    <a:pt x="4126287" y="8361190"/>
                  </a:lnTo>
                  <a:lnTo>
                    <a:pt x="4129606" y="8311987"/>
                  </a:lnTo>
                  <a:lnTo>
                    <a:pt x="4127412" y="8311987"/>
                  </a:lnTo>
                  <a:lnTo>
                    <a:pt x="4127412" y="589629"/>
                  </a:lnTo>
                  <a:lnTo>
                    <a:pt x="4124092" y="540428"/>
                  </a:lnTo>
                  <a:lnTo>
                    <a:pt x="4114424" y="493221"/>
                  </a:lnTo>
                  <a:lnTo>
                    <a:pt x="4098842" y="448444"/>
                  </a:lnTo>
                  <a:lnTo>
                    <a:pt x="4077782" y="406531"/>
                  </a:lnTo>
                  <a:lnTo>
                    <a:pt x="4051680" y="367918"/>
                  </a:lnTo>
                  <a:lnTo>
                    <a:pt x="4020972" y="333041"/>
                  </a:lnTo>
                  <a:lnTo>
                    <a:pt x="3986092" y="302336"/>
                  </a:lnTo>
                  <a:lnTo>
                    <a:pt x="3947476" y="276236"/>
                  </a:lnTo>
                  <a:lnTo>
                    <a:pt x="3905560" y="255179"/>
                  </a:lnTo>
                  <a:lnTo>
                    <a:pt x="3860779" y="239599"/>
                  </a:lnTo>
                  <a:lnTo>
                    <a:pt x="3813568" y="229931"/>
                  </a:lnTo>
                  <a:lnTo>
                    <a:pt x="3811890" y="229931"/>
                  </a:lnTo>
                  <a:lnTo>
                    <a:pt x="3764364" y="226612"/>
                  </a:lnTo>
                  <a:lnTo>
                    <a:pt x="4216174" y="226612"/>
                  </a:lnTo>
                  <a:lnTo>
                    <a:pt x="4219042" y="229931"/>
                  </a:lnTo>
                  <a:lnTo>
                    <a:pt x="4245949" y="266066"/>
                  </a:lnTo>
                  <a:lnTo>
                    <a:pt x="4270156" y="304104"/>
                  </a:lnTo>
                  <a:lnTo>
                    <a:pt x="4291580" y="343968"/>
                  </a:lnTo>
                  <a:lnTo>
                    <a:pt x="4310083" y="385520"/>
                  </a:lnTo>
                  <a:lnTo>
                    <a:pt x="4325528" y="428625"/>
                  </a:lnTo>
                  <a:lnTo>
                    <a:pt x="4337779" y="473145"/>
                  </a:lnTo>
                  <a:lnTo>
                    <a:pt x="4346700" y="518944"/>
                  </a:lnTo>
                  <a:lnTo>
                    <a:pt x="4352152" y="565885"/>
                  </a:lnTo>
                  <a:lnTo>
                    <a:pt x="4354000" y="613830"/>
                  </a:lnTo>
                  <a:lnTo>
                    <a:pt x="4354000" y="8276782"/>
                  </a:lnTo>
                  <a:lnTo>
                    <a:pt x="4352152" y="8324728"/>
                  </a:lnTo>
                  <a:lnTo>
                    <a:pt x="4346700" y="8371668"/>
                  </a:lnTo>
                  <a:lnTo>
                    <a:pt x="4337779" y="8417467"/>
                  </a:lnTo>
                  <a:lnTo>
                    <a:pt x="4325528" y="8461988"/>
                  </a:lnTo>
                  <a:lnTo>
                    <a:pt x="4310083" y="8505093"/>
                  </a:lnTo>
                  <a:lnTo>
                    <a:pt x="4291580" y="8546646"/>
                  </a:lnTo>
                  <a:lnTo>
                    <a:pt x="4270156" y="8586510"/>
                  </a:lnTo>
                  <a:lnTo>
                    <a:pt x="4245949" y="8624548"/>
                  </a:lnTo>
                  <a:lnTo>
                    <a:pt x="4219095" y="8660623"/>
                  </a:lnTo>
                  <a:lnTo>
                    <a:pt x="4206666" y="8675003"/>
                  </a:lnTo>
                  <a:close/>
                </a:path>
                <a:path w="4354195" h="8890635">
                  <a:moveTo>
                    <a:pt x="3281152" y="391619"/>
                  </a:moveTo>
                  <a:lnTo>
                    <a:pt x="2699527" y="391619"/>
                  </a:lnTo>
                  <a:lnTo>
                    <a:pt x="2721117" y="387356"/>
                  </a:lnTo>
                  <a:lnTo>
                    <a:pt x="2738581" y="375668"/>
                  </a:lnTo>
                  <a:lnTo>
                    <a:pt x="2750269" y="358205"/>
                  </a:lnTo>
                  <a:lnTo>
                    <a:pt x="2754532" y="336618"/>
                  </a:lnTo>
                  <a:lnTo>
                    <a:pt x="2750269" y="315028"/>
                  </a:lnTo>
                  <a:lnTo>
                    <a:pt x="2738581" y="297564"/>
                  </a:lnTo>
                  <a:lnTo>
                    <a:pt x="2721117" y="285876"/>
                  </a:lnTo>
                  <a:lnTo>
                    <a:pt x="2699527" y="281613"/>
                  </a:lnTo>
                  <a:lnTo>
                    <a:pt x="3293570" y="281613"/>
                  </a:lnTo>
                  <a:lnTo>
                    <a:pt x="3293570" y="325617"/>
                  </a:lnTo>
                  <a:lnTo>
                    <a:pt x="3288242" y="371269"/>
                  </a:lnTo>
                  <a:lnTo>
                    <a:pt x="3288124" y="372281"/>
                  </a:lnTo>
                  <a:lnTo>
                    <a:pt x="3281152" y="391619"/>
                  </a:lnTo>
                  <a:close/>
                </a:path>
                <a:path w="4354195" h="8890635">
                  <a:moveTo>
                    <a:pt x="2659373" y="374020"/>
                  </a:moveTo>
                  <a:lnTo>
                    <a:pt x="2415716" y="374020"/>
                  </a:lnTo>
                  <a:lnTo>
                    <a:pt x="2429913" y="371269"/>
                  </a:lnTo>
                  <a:lnTo>
                    <a:pt x="2441842" y="363569"/>
                  </a:lnTo>
                  <a:lnTo>
                    <a:pt x="2450058" y="351743"/>
                  </a:lnTo>
                  <a:lnTo>
                    <a:pt x="2453118" y="336618"/>
                  </a:lnTo>
                  <a:lnTo>
                    <a:pt x="2450058" y="321492"/>
                  </a:lnTo>
                  <a:lnTo>
                    <a:pt x="2441842" y="309666"/>
                  </a:lnTo>
                  <a:lnTo>
                    <a:pt x="2429913" y="301966"/>
                  </a:lnTo>
                  <a:lnTo>
                    <a:pt x="2415716" y="299216"/>
                  </a:lnTo>
                  <a:lnTo>
                    <a:pt x="2660148" y="299216"/>
                  </a:lnTo>
                  <a:lnTo>
                    <a:pt x="2649098" y="315028"/>
                  </a:lnTo>
                  <a:lnTo>
                    <a:pt x="2644526" y="336618"/>
                  </a:lnTo>
                  <a:lnTo>
                    <a:pt x="2648789" y="358205"/>
                  </a:lnTo>
                  <a:lnTo>
                    <a:pt x="2659373" y="3740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6367" y="840875"/>
              <a:ext cx="3898602" cy="844839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127845" y="913479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28" y="74804"/>
                  </a:moveTo>
                  <a:lnTo>
                    <a:pt x="37402" y="74804"/>
                  </a:lnTo>
                  <a:lnTo>
                    <a:pt x="23204" y="72053"/>
                  </a:lnTo>
                  <a:lnTo>
                    <a:pt x="11276" y="64353"/>
                  </a:lnTo>
                  <a:lnTo>
                    <a:pt x="3059" y="52527"/>
                  </a:lnTo>
                  <a:lnTo>
                    <a:pt x="0" y="37402"/>
                  </a:lnTo>
                  <a:lnTo>
                    <a:pt x="3059" y="22276"/>
                  </a:lnTo>
                  <a:lnTo>
                    <a:pt x="11276" y="10450"/>
                  </a:lnTo>
                  <a:lnTo>
                    <a:pt x="23204" y="2750"/>
                  </a:lnTo>
                  <a:lnTo>
                    <a:pt x="37402" y="0"/>
                  </a:lnTo>
                  <a:lnTo>
                    <a:pt x="565428" y="0"/>
                  </a:lnTo>
                  <a:lnTo>
                    <a:pt x="579625" y="2750"/>
                  </a:lnTo>
                  <a:lnTo>
                    <a:pt x="591554" y="10450"/>
                  </a:lnTo>
                  <a:lnTo>
                    <a:pt x="599770" y="22276"/>
                  </a:lnTo>
                  <a:lnTo>
                    <a:pt x="602830" y="37402"/>
                  </a:lnTo>
                  <a:lnTo>
                    <a:pt x="599770" y="52527"/>
                  </a:lnTo>
                  <a:lnTo>
                    <a:pt x="591554" y="64353"/>
                  </a:lnTo>
                  <a:lnTo>
                    <a:pt x="579625" y="72053"/>
                  </a:lnTo>
                  <a:lnTo>
                    <a:pt x="565428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22083" y="895877"/>
              <a:ext cx="110005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85140" y="1758327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412" y="1456461"/>
                  </a:moveTo>
                  <a:lnTo>
                    <a:pt x="29705" y="1460322"/>
                  </a:lnTo>
                  <a:lnTo>
                    <a:pt x="14312" y="1470774"/>
                  </a:lnTo>
                  <a:lnTo>
                    <a:pt x="3860" y="1486166"/>
                  </a:lnTo>
                  <a:lnTo>
                    <a:pt x="0" y="1504873"/>
                  </a:lnTo>
                  <a:lnTo>
                    <a:pt x="0" y="2076881"/>
                  </a:lnTo>
                  <a:lnTo>
                    <a:pt x="3860" y="2095601"/>
                  </a:lnTo>
                  <a:lnTo>
                    <a:pt x="14312" y="2110994"/>
                  </a:lnTo>
                  <a:lnTo>
                    <a:pt x="29705" y="2121446"/>
                  </a:lnTo>
                  <a:lnTo>
                    <a:pt x="48412" y="2125294"/>
                  </a:lnTo>
                  <a:lnTo>
                    <a:pt x="48412" y="1456461"/>
                  </a:lnTo>
                  <a:close/>
                </a:path>
                <a:path w="4538980" h="2125345">
                  <a:moveTo>
                    <a:pt x="48412" y="644626"/>
                  </a:moveTo>
                  <a:lnTo>
                    <a:pt x="29705" y="648131"/>
                  </a:lnTo>
                  <a:lnTo>
                    <a:pt x="14312" y="657834"/>
                  </a:lnTo>
                  <a:lnTo>
                    <a:pt x="3860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60" y="1281557"/>
                  </a:lnTo>
                  <a:lnTo>
                    <a:pt x="14312" y="1296962"/>
                  </a:lnTo>
                  <a:lnTo>
                    <a:pt x="29705" y="1307414"/>
                  </a:lnTo>
                  <a:lnTo>
                    <a:pt x="48412" y="1311262"/>
                  </a:lnTo>
                  <a:lnTo>
                    <a:pt x="48412" y="644626"/>
                  </a:lnTo>
                  <a:close/>
                </a:path>
                <a:path w="4538980" h="2125345">
                  <a:moveTo>
                    <a:pt x="48412" y="0"/>
                  </a:moveTo>
                  <a:lnTo>
                    <a:pt x="29705" y="3505"/>
                  </a:lnTo>
                  <a:lnTo>
                    <a:pt x="14312" y="13195"/>
                  </a:lnTo>
                  <a:lnTo>
                    <a:pt x="3860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60" y="339915"/>
                  </a:lnTo>
                  <a:lnTo>
                    <a:pt x="14312" y="355320"/>
                  </a:lnTo>
                  <a:lnTo>
                    <a:pt x="29705" y="365760"/>
                  </a:lnTo>
                  <a:lnTo>
                    <a:pt x="48412" y="369620"/>
                  </a:lnTo>
                  <a:lnTo>
                    <a:pt x="48412" y="0"/>
                  </a:lnTo>
                  <a:close/>
                </a:path>
                <a:path w="4538980" h="2125345">
                  <a:moveTo>
                    <a:pt x="4538827" y="913041"/>
                  </a:moveTo>
                  <a:lnTo>
                    <a:pt x="4534979" y="894346"/>
                  </a:lnTo>
                  <a:lnTo>
                    <a:pt x="4524527" y="878941"/>
                  </a:lnTo>
                  <a:lnTo>
                    <a:pt x="4509122" y="868489"/>
                  </a:lnTo>
                  <a:lnTo>
                    <a:pt x="4490428" y="864641"/>
                  </a:lnTo>
                  <a:lnTo>
                    <a:pt x="4490428" y="1936102"/>
                  </a:lnTo>
                  <a:lnTo>
                    <a:pt x="4509122" y="1932241"/>
                  </a:lnTo>
                  <a:lnTo>
                    <a:pt x="4524527" y="1921802"/>
                  </a:lnTo>
                  <a:lnTo>
                    <a:pt x="4534979" y="1906397"/>
                  </a:lnTo>
                  <a:lnTo>
                    <a:pt x="4538827" y="1887702"/>
                  </a:lnTo>
                  <a:lnTo>
                    <a:pt x="4538827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3555" y="570262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60" h="8978900">
                  <a:moveTo>
                    <a:pt x="3784165" y="8978633"/>
                  </a:moveTo>
                  <a:lnTo>
                    <a:pt x="657832" y="8978633"/>
                  </a:lnTo>
                  <a:lnTo>
                    <a:pt x="608774" y="8976826"/>
                  </a:lnTo>
                  <a:lnTo>
                    <a:pt x="560689" y="8971493"/>
                  </a:lnTo>
                  <a:lnTo>
                    <a:pt x="513704" y="8962760"/>
                  </a:lnTo>
                  <a:lnTo>
                    <a:pt x="467949" y="8950755"/>
                  </a:lnTo>
                  <a:lnTo>
                    <a:pt x="423549" y="8935606"/>
                  </a:lnTo>
                  <a:lnTo>
                    <a:pt x="380634" y="8917441"/>
                  </a:lnTo>
                  <a:lnTo>
                    <a:pt x="339330" y="8896387"/>
                  </a:lnTo>
                  <a:lnTo>
                    <a:pt x="299765" y="8872572"/>
                  </a:lnTo>
                  <a:lnTo>
                    <a:pt x="262068" y="8846124"/>
                  </a:lnTo>
                  <a:lnTo>
                    <a:pt x="226365" y="8817171"/>
                  </a:lnTo>
                  <a:lnTo>
                    <a:pt x="192784" y="8785839"/>
                  </a:lnTo>
                  <a:lnTo>
                    <a:pt x="161454" y="8752257"/>
                  </a:lnTo>
                  <a:lnTo>
                    <a:pt x="132502" y="8716553"/>
                  </a:lnTo>
                  <a:lnTo>
                    <a:pt x="106055" y="8678855"/>
                  </a:lnTo>
                  <a:lnTo>
                    <a:pt x="82241" y="8639289"/>
                  </a:lnTo>
                  <a:lnTo>
                    <a:pt x="61188" y="8597984"/>
                  </a:lnTo>
                  <a:lnTo>
                    <a:pt x="43023" y="8555068"/>
                  </a:lnTo>
                  <a:lnTo>
                    <a:pt x="27875" y="8510668"/>
                  </a:lnTo>
                  <a:lnTo>
                    <a:pt x="15871" y="8464911"/>
                  </a:lnTo>
                  <a:lnTo>
                    <a:pt x="7139" y="8417927"/>
                  </a:lnTo>
                  <a:lnTo>
                    <a:pt x="1929" y="8370953"/>
                  </a:lnTo>
                  <a:lnTo>
                    <a:pt x="81" y="8323008"/>
                  </a:lnTo>
                  <a:lnTo>
                    <a:pt x="0" y="657831"/>
                  </a:lnTo>
                  <a:lnTo>
                    <a:pt x="825" y="624520"/>
                  </a:lnTo>
                  <a:lnTo>
                    <a:pt x="7425" y="557898"/>
                  </a:lnTo>
                  <a:lnTo>
                    <a:pt x="16535" y="509668"/>
                  </a:lnTo>
                  <a:lnTo>
                    <a:pt x="28601" y="462021"/>
                  </a:lnTo>
                  <a:lnTo>
                    <a:pt x="45652" y="416920"/>
                  </a:lnTo>
                  <a:lnTo>
                    <a:pt x="66003" y="371819"/>
                  </a:lnTo>
                  <a:lnTo>
                    <a:pt x="88589" y="330359"/>
                  </a:lnTo>
                  <a:lnTo>
                    <a:pt x="113580" y="290414"/>
                  </a:lnTo>
                  <a:lnTo>
                    <a:pt x="145963" y="244624"/>
                  </a:lnTo>
                  <a:lnTo>
                    <a:pt x="177177" y="208322"/>
                  </a:lnTo>
                  <a:lnTo>
                    <a:pt x="205160" y="181163"/>
                  </a:lnTo>
                  <a:lnTo>
                    <a:pt x="228260" y="159851"/>
                  </a:lnTo>
                  <a:lnTo>
                    <a:pt x="278484" y="120139"/>
                  </a:lnTo>
                  <a:lnTo>
                    <a:pt x="319564" y="93460"/>
                  </a:lnTo>
                  <a:lnTo>
                    <a:pt x="362854" y="69751"/>
                  </a:lnTo>
                  <a:lnTo>
                    <a:pt x="408154" y="49192"/>
                  </a:lnTo>
                  <a:lnTo>
                    <a:pt x="455265" y="31965"/>
                  </a:lnTo>
                  <a:lnTo>
                    <a:pt x="503987" y="18252"/>
                  </a:lnTo>
                  <a:lnTo>
                    <a:pt x="554122" y="8232"/>
                  </a:lnTo>
                  <a:lnTo>
                    <a:pt x="606074" y="2015"/>
                  </a:lnTo>
                  <a:lnTo>
                    <a:pt x="607284" y="2015"/>
                  </a:lnTo>
                  <a:lnTo>
                    <a:pt x="657832" y="0"/>
                  </a:lnTo>
                  <a:lnTo>
                    <a:pt x="3786390" y="0"/>
                  </a:lnTo>
                  <a:lnTo>
                    <a:pt x="3838679" y="2015"/>
                  </a:lnTo>
                  <a:lnTo>
                    <a:pt x="3889845" y="7979"/>
                  </a:lnTo>
                  <a:lnTo>
                    <a:pt x="3939743" y="17763"/>
                  </a:lnTo>
                  <a:lnTo>
                    <a:pt x="3988229" y="31242"/>
                  </a:lnTo>
                  <a:lnTo>
                    <a:pt x="4023353" y="44000"/>
                  </a:lnTo>
                  <a:lnTo>
                    <a:pt x="657832" y="44000"/>
                  </a:lnTo>
                  <a:lnTo>
                    <a:pt x="609887" y="45848"/>
                  </a:lnTo>
                  <a:lnTo>
                    <a:pt x="562946" y="51303"/>
                  </a:lnTo>
                  <a:lnTo>
                    <a:pt x="517147" y="60228"/>
                  </a:lnTo>
                  <a:lnTo>
                    <a:pt x="472627" y="72489"/>
                  </a:lnTo>
                  <a:lnTo>
                    <a:pt x="429522" y="87950"/>
                  </a:lnTo>
                  <a:lnTo>
                    <a:pt x="387970" y="106476"/>
                  </a:lnTo>
                  <a:lnTo>
                    <a:pt x="348106" y="127931"/>
                  </a:lnTo>
                  <a:lnTo>
                    <a:pt x="310068" y="152179"/>
                  </a:lnTo>
                  <a:lnTo>
                    <a:pt x="273994" y="179086"/>
                  </a:lnTo>
                  <a:lnTo>
                    <a:pt x="240018" y="208516"/>
                  </a:lnTo>
                  <a:lnTo>
                    <a:pt x="208280" y="240333"/>
                  </a:lnTo>
                  <a:lnTo>
                    <a:pt x="178914" y="274403"/>
                  </a:lnTo>
                  <a:lnTo>
                    <a:pt x="152059" y="310589"/>
                  </a:lnTo>
                  <a:lnTo>
                    <a:pt x="127850" y="348757"/>
                  </a:lnTo>
                  <a:lnTo>
                    <a:pt x="106426" y="388770"/>
                  </a:lnTo>
                  <a:lnTo>
                    <a:pt x="87922" y="430494"/>
                  </a:lnTo>
                  <a:lnTo>
                    <a:pt x="72476" y="473793"/>
                  </a:lnTo>
                  <a:lnTo>
                    <a:pt x="60223" y="518532"/>
                  </a:lnTo>
                  <a:lnTo>
                    <a:pt x="51303" y="564575"/>
                  </a:lnTo>
                  <a:lnTo>
                    <a:pt x="45850" y="611786"/>
                  </a:lnTo>
                  <a:lnTo>
                    <a:pt x="44086" y="657831"/>
                  </a:lnTo>
                  <a:lnTo>
                    <a:pt x="44002" y="8323008"/>
                  </a:lnTo>
                  <a:lnTo>
                    <a:pt x="45807" y="8369841"/>
                  </a:lnTo>
                  <a:lnTo>
                    <a:pt x="45850" y="8370953"/>
                  </a:lnTo>
                  <a:lnTo>
                    <a:pt x="51309" y="8417927"/>
                  </a:lnTo>
                  <a:lnTo>
                    <a:pt x="60223" y="8463691"/>
                  </a:lnTo>
                  <a:lnTo>
                    <a:pt x="72476" y="8508211"/>
                  </a:lnTo>
                  <a:lnTo>
                    <a:pt x="87922" y="8551314"/>
                  </a:lnTo>
                  <a:lnTo>
                    <a:pt x="106426" y="8592866"/>
                  </a:lnTo>
                  <a:lnTo>
                    <a:pt x="127850" y="8632728"/>
                  </a:lnTo>
                  <a:lnTo>
                    <a:pt x="152059" y="8670764"/>
                  </a:lnTo>
                  <a:lnTo>
                    <a:pt x="178914" y="8706837"/>
                  </a:lnTo>
                  <a:lnTo>
                    <a:pt x="208280" y="8740810"/>
                  </a:lnTo>
                  <a:lnTo>
                    <a:pt x="240018" y="8772547"/>
                  </a:lnTo>
                  <a:lnTo>
                    <a:pt x="273994" y="8801911"/>
                  </a:lnTo>
                  <a:lnTo>
                    <a:pt x="310068" y="8828765"/>
                  </a:lnTo>
                  <a:lnTo>
                    <a:pt x="348106" y="8852972"/>
                  </a:lnTo>
                  <a:lnTo>
                    <a:pt x="387970" y="8874395"/>
                  </a:lnTo>
                  <a:lnTo>
                    <a:pt x="429522" y="8892897"/>
                  </a:lnTo>
                  <a:lnTo>
                    <a:pt x="472627" y="8908342"/>
                  </a:lnTo>
                  <a:lnTo>
                    <a:pt x="517147" y="8920594"/>
                  </a:lnTo>
                  <a:lnTo>
                    <a:pt x="562946" y="8929514"/>
                  </a:lnTo>
                  <a:lnTo>
                    <a:pt x="609887" y="8934966"/>
                  </a:lnTo>
                  <a:lnTo>
                    <a:pt x="657832" y="8936814"/>
                  </a:lnTo>
                  <a:lnTo>
                    <a:pt x="4014923" y="8936814"/>
                  </a:lnTo>
                  <a:lnTo>
                    <a:pt x="3974061" y="8950755"/>
                  </a:lnTo>
                  <a:lnTo>
                    <a:pt x="3928303" y="8962760"/>
                  </a:lnTo>
                  <a:lnTo>
                    <a:pt x="3881316" y="8971493"/>
                  </a:lnTo>
                  <a:lnTo>
                    <a:pt x="3833228" y="8976826"/>
                  </a:lnTo>
                  <a:lnTo>
                    <a:pt x="3784165" y="8978633"/>
                  </a:lnTo>
                  <a:close/>
                </a:path>
                <a:path w="4442460" h="8978900">
                  <a:moveTo>
                    <a:pt x="4014923" y="8936814"/>
                  </a:moveTo>
                  <a:lnTo>
                    <a:pt x="3784165" y="8936814"/>
                  </a:lnTo>
                  <a:lnTo>
                    <a:pt x="3832115" y="8934966"/>
                  </a:lnTo>
                  <a:lnTo>
                    <a:pt x="3879059" y="8929514"/>
                  </a:lnTo>
                  <a:lnTo>
                    <a:pt x="3924860" y="8920594"/>
                  </a:lnTo>
                  <a:lnTo>
                    <a:pt x="3969382" y="8908342"/>
                  </a:lnTo>
                  <a:lnTo>
                    <a:pt x="4012489" y="8892897"/>
                  </a:lnTo>
                  <a:lnTo>
                    <a:pt x="4054042" y="8874395"/>
                  </a:lnTo>
                  <a:lnTo>
                    <a:pt x="4093907" y="8852972"/>
                  </a:lnTo>
                  <a:lnTo>
                    <a:pt x="4131944" y="8828765"/>
                  </a:lnTo>
                  <a:lnTo>
                    <a:pt x="4168019" y="8801911"/>
                  </a:lnTo>
                  <a:lnTo>
                    <a:pt x="4201994" y="8772547"/>
                  </a:lnTo>
                  <a:lnTo>
                    <a:pt x="4233732" y="8740810"/>
                  </a:lnTo>
                  <a:lnTo>
                    <a:pt x="4263097" y="8706837"/>
                  </a:lnTo>
                  <a:lnTo>
                    <a:pt x="4289951" y="8670764"/>
                  </a:lnTo>
                  <a:lnTo>
                    <a:pt x="4314158" y="8632728"/>
                  </a:lnTo>
                  <a:lnTo>
                    <a:pt x="4335582" y="8592866"/>
                  </a:lnTo>
                  <a:lnTo>
                    <a:pt x="4354085" y="8551314"/>
                  </a:lnTo>
                  <a:lnTo>
                    <a:pt x="4369530" y="8508211"/>
                  </a:lnTo>
                  <a:lnTo>
                    <a:pt x="4381781" y="8463691"/>
                  </a:lnTo>
                  <a:lnTo>
                    <a:pt x="4390695" y="8417927"/>
                  </a:lnTo>
                  <a:lnTo>
                    <a:pt x="4396154" y="8370953"/>
                  </a:lnTo>
                  <a:lnTo>
                    <a:pt x="4398002" y="8323008"/>
                  </a:lnTo>
                  <a:lnTo>
                    <a:pt x="4398002" y="657831"/>
                  </a:lnTo>
                  <a:lnTo>
                    <a:pt x="4396227" y="611786"/>
                  </a:lnTo>
                  <a:lnTo>
                    <a:pt x="4390702" y="562945"/>
                  </a:lnTo>
                  <a:lnTo>
                    <a:pt x="4381781" y="517146"/>
                  </a:lnTo>
                  <a:lnTo>
                    <a:pt x="4369530" y="472626"/>
                  </a:lnTo>
                  <a:lnTo>
                    <a:pt x="4354085" y="429521"/>
                  </a:lnTo>
                  <a:lnTo>
                    <a:pt x="4335582" y="387968"/>
                  </a:lnTo>
                  <a:lnTo>
                    <a:pt x="4314158" y="348105"/>
                  </a:lnTo>
                  <a:lnTo>
                    <a:pt x="4289951" y="310067"/>
                  </a:lnTo>
                  <a:lnTo>
                    <a:pt x="4263097" y="273992"/>
                  </a:lnTo>
                  <a:lnTo>
                    <a:pt x="4233732" y="240017"/>
                  </a:lnTo>
                  <a:lnTo>
                    <a:pt x="4202038" y="208322"/>
                  </a:lnTo>
                  <a:lnTo>
                    <a:pt x="4168019" y="178913"/>
                  </a:lnTo>
                  <a:lnTo>
                    <a:pt x="4132108" y="152179"/>
                  </a:lnTo>
                  <a:lnTo>
                    <a:pt x="4094035" y="127931"/>
                  </a:lnTo>
                  <a:lnTo>
                    <a:pt x="4054138" y="106476"/>
                  </a:lnTo>
                  <a:lnTo>
                    <a:pt x="4012555" y="87950"/>
                  </a:lnTo>
                  <a:lnTo>
                    <a:pt x="3969425" y="72489"/>
                  </a:lnTo>
                  <a:lnTo>
                    <a:pt x="3924883" y="60228"/>
                  </a:lnTo>
                  <a:lnTo>
                    <a:pt x="3879068" y="51303"/>
                  </a:lnTo>
                  <a:lnTo>
                    <a:pt x="3832117" y="45848"/>
                  </a:lnTo>
                  <a:lnTo>
                    <a:pt x="3784165" y="44000"/>
                  </a:lnTo>
                  <a:lnTo>
                    <a:pt x="4023353" y="44000"/>
                  </a:lnTo>
                  <a:lnTo>
                    <a:pt x="4080382" y="68774"/>
                  </a:lnTo>
                  <a:lnTo>
                    <a:pt x="4123760" y="92574"/>
                  </a:lnTo>
                  <a:lnTo>
                    <a:pt x="4165146" y="119560"/>
                  </a:lnTo>
                  <a:lnTo>
                    <a:pt x="4204393" y="149607"/>
                  </a:lnTo>
                  <a:lnTo>
                    <a:pt x="4239056" y="180236"/>
                  </a:lnTo>
                  <a:lnTo>
                    <a:pt x="4266728" y="209249"/>
                  </a:lnTo>
                  <a:lnTo>
                    <a:pt x="4297325" y="244933"/>
                  </a:lnTo>
                  <a:lnTo>
                    <a:pt x="4321722" y="277212"/>
                  </a:lnTo>
                  <a:lnTo>
                    <a:pt x="4347405" y="316814"/>
                  </a:lnTo>
                  <a:lnTo>
                    <a:pt x="4371237" y="357345"/>
                  </a:lnTo>
                  <a:lnTo>
                    <a:pt x="4388050" y="393647"/>
                  </a:lnTo>
                  <a:lnTo>
                    <a:pt x="4406064" y="438955"/>
                  </a:lnTo>
                  <a:lnTo>
                    <a:pt x="4417986" y="478178"/>
                  </a:lnTo>
                  <a:lnTo>
                    <a:pt x="4428817" y="525825"/>
                  </a:lnTo>
                  <a:lnTo>
                    <a:pt x="4438720" y="590177"/>
                  </a:lnTo>
                  <a:lnTo>
                    <a:pt x="4442015" y="657831"/>
                  </a:lnTo>
                  <a:lnTo>
                    <a:pt x="4441933" y="8323008"/>
                  </a:lnTo>
                  <a:lnTo>
                    <a:pt x="4440209" y="8369841"/>
                  </a:lnTo>
                  <a:lnTo>
                    <a:pt x="4434876" y="8417927"/>
                  </a:lnTo>
                  <a:lnTo>
                    <a:pt x="4426144" y="8464911"/>
                  </a:lnTo>
                  <a:lnTo>
                    <a:pt x="4414140" y="8510668"/>
                  </a:lnTo>
                  <a:lnTo>
                    <a:pt x="4398993" y="8555068"/>
                  </a:lnTo>
                  <a:lnTo>
                    <a:pt x="4380829" y="8597984"/>
                  </a:lnTo>
                  <a:lnTo>
                    <a:pt x="4359776" y="8639289"/>
                  </a:lnTo>
                  <a:lnTo>
                    <a:pt x="4335963" y="8678855"/>
                  </a:lnTo>
                  <a:lnTo>
                    <a:pt x="4309516" y="8716553"/>
                  </a:lnTo>
                  <a:lnTo>
                    <a:pt x="4280563" y="8752257"/>
                  </a:lnTo>
                  <a:lnTo>
                    <a:pt x="4249233" y="8785839"/>
                  </a:lnTo>
                  <a:lnTo>
                    <a:pt x="4215652" y="8817171"/>
                  </a:lnTo>
                  <a:lnTo>
                    <a:pt x="4179949" y="8846124"/>
                  </a:lnTo>
                  <a:lnTo>
                    <a:pt x="4142251" y="8872572"/>
                  </a:lnTo>
                  <a:lnTo>
                    <a:pt x="4102685" y="8896387"/>
                  </a:lnTo>
                  <a:lnTo>
                    <a:pt x="4061380" y="8917441"/>
                  </a:lnTo>
                  <a:lnTo>
                    <a:pt x="4018463" y="8935606"/>
                  </a:lnTo>
                  <a:lnTo>
                    <a:pt x="4014923" y="893681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4873630" y="758069"/>
            <a:ext cx="4349115" cy="8603615"/>
            <a:chOff x="4873630" y="758069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4962174" y="800230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42" y="8518784"/>
                  </a:lnTo>
                  <a:lnTo>
                    <a:pt x="539929" y="8516833"/>
                  </a:lnTo>
                  <a:lnTo>
                    <a:pt x="492785" y="8511082"/>
                  </a:lnTo>
                  <a:lnTo>
                    <a:pt x="446863" y="8501681"/>
                  </a:lnTo>
                  <a:lnTo>
                    <a:pt x="402312" y="8488783"/>
                  </a:lnTo>
                  <a:lnTo>
                    <a:pt x="359286" y="8472540"/>
                  </a:lnTo>
                  <a:lnTo>
                    <a:pt x="317936" y="8453102"/>
                  </a:lnTo>
                  <a:lnTo>
                    <a:pt x="278413" y="8430623"/>
                  </a:lnTo>
                  <a:lnTo>
                    <a:pt x="240870" y="8405254"/>
                  </a:lnTo>
                  <a:lnTo>
                    <a:pt x="205458" y="8377145"/>
                  </a:lnTo>
                  <a:lnTo>
                    <a:pt x="172330" y="8346451"/>
                  </a:lnTo>
                  <a:lnTo>
                    <a:pt x="141636" y="8313321"/>
                  </a:lnTo>
                  <a:lnTo>
                    <a:pt x="113528" y="8277907"/>
                  </a:lnTo>
                  <a:lnTo>
                    <a:pt x="88160" y="8240363"/>
                  </a:lnTo>
                  <a:lnTo>
                    <a:pt x="65681" y="8200838"/>
                  </a:lnTo>
                  <a:lnTo>
                    <a:pt x="46244" y="8159485"/>
                  </a:lnTo>
                  <a:lnTo>
                    <a:pt x="30001" y="8116456"/>
                  </a:lnTo>
                  <a:lnTo>
                    <a:pt x="17103" y="8071903"/>
                  </a:lnTo>
                  <a:lnTo>
                    <a:pt x="7702" y="8025976"/>
                  </a:lnTo>
                  <a:lnTo>
                    <a:pt x="1950" y="7978829"/>
                  </a:lnTo>
                  <a:lnTo>
                    <a:pt x="0" y="7930612"/>
                  </a:lnTo>
                  <a:lnTo>
                    <a:pt x="0" y="588157"/>
                  </a:lnTo>
                  <a:lnTo>
                    <a:pt x="1950" y="539944"/>
                  </a:lnTo>
                  <a:lnTo>
                    <a:pt x="7702" y="492800"/>
                  </a:lnTo>
                  <a:lnTo>
                    <a:pt x="17103" y="446876"/>
                  </a:lnTo>
                  <a:lnTo>
                    <a:pt x="30001" y="402325"/>
                  </a:lnTo>
                  <a:lnTo>
                    <a:pt x="46244" y="359297"/>
                  </a:lnTo>
                  <a:lnTo>
                    <a:pt x="65681" y="317946"/>
                  </a:lnTo>
                  <a:lnTo>
                    <a:pt x="88160" y="278423"/>
                  </a:lnTo>
                  <a:lnTo>
                    <a:pt x="113528" y="240879"/>
                  </a:lnTo>
                  <a:lnTo>
                    <a:pt x="141636" y="205466"/>
                  </a:lnTo>
                  <a:lnTo>
                    <a:pt x="172330" y="172336"/>
                  </a:lnTo>
                  <a:lnTo>
                    <a:pt x="205458" y="141641"/>
                  </a:lnTo>
                  <a:lnTo>
                    <a:pt x="240870" y="113533"/>
                  </a:lnTo>
                  <a:lnTo>
                    <a:pt x="278413" y="88163"/>
                  </a:lnTo>
                  <a:lnTo>
                    <a:pt x="317936" y="65683"/>
                  </a:lnTo>
                  <a:lnTo>
                    <a:pt x="359286" y="46246"/>
                  </a:lnTo>
                  <a:lnTo>
                    <a:pt x="402312" y="30002"/>
                  </a:lnTo>
                  <a:lnTo>
                    <a:pt x="446863" y="17104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4"/>
                  </a:lnTo>
                  <a:lnTo>
                    <a:pt x="3769576" y="30002"/>
                  </a:lnTo>
                  <a:lnTo>
                    <a:pt x="3812602" y="46246"/>
                  </a:lnTo>
                  <a:lnTo>
                    <a:pt x="3853952" y="65683"/>
                  </a:lnTo>
                  <a:lnTo>
                    <a:pt x="3893475" y="88163"/>
                  </a:lnTo>
                  <a:lnTo>
                    <a:pt x="3931018" y="113533"/>
                  </a:lnTo>
                  <a:lnTo>
                    <a:pt x="3966430" y="141641"/>
                  </a:lnTo>
                  <a:lnTo>
                    <a:pt x="3999558" y="172336"/>
                  </a:lnTo>
                  <a:lnTo>
                    <a:pt x="4030252" y="205466"/>
                  </a:lnTo>
                  <a:lnTo>
                    <a:pt x="4039512" y="217133"/>
                  </a:lnTo>
                  <a:lnTo>
                    <a:pt x="567049" y="217133"/>
                  </a:lnTo>
                  <a:lnTo>
                    <a:pt x="519912" y="220313"/>
                  </a:lnTo>
                  <a:lnTo>
                    <a:pt x="474685" y="229577"/>
                  </a:lnTo>
                  <a:lnTo>
                    <a:pt x="431784" y="244505"/>
                  </a:lnTo>
                  <a:lnTo>
                    <a:pt x="391628" y="264682"/>
                  </a:lnTo>
                  <a:lnTo>
                    <a:pt x="354633" y="289690"/>
                  </a:lnTo>
                  <a:lnTo>
                    <a:pt x="321217" y="319112"/>
                  </a:lnTo>
                  <a:lnTo>
                    <a:pt x="291797" y="352531"/>
                  </a:lnTo>
                  <a:lnTo>
                    <a:pt x="266790" y="389528"/>
                  </a:lnTo>
                  <a:lnTo>
                    <a:pt x="246614" y="429688"/>
                  </a:lnTo>
                  <a:lnTo>
                    <a:pt x="231685" y="472593"/>
                  </a:lnTo>
                  <a:lnTo>
                    <a:pt x="222423" y="517825"/>
                  </a:lnTo>
                  <a:lnTo>
                    <a:pt x="219242" y="564968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5" y="8056731"/>
                  </a:lnTo>
                  <a:lnTo>
                    <a:pt x="246614" y="8099636"/>
                  </a:lnTo>
                  <a:lnTo>
                    <a:pt x="266790" y="8139796"/>
                  </a:lnTo>
                  <a:lnTo>
                    <a:pt x="291797" y="8176794"/>
                  </a:lnTo>
                  <a:lnTo>
                    <a:pt x="321217" y="8210213"/>
                  </a:lnTo>
                  <a:lnTo>
                    <a:pt x="354633" y="8239634"/>
                  </a:lnTo>
                  <a:lnTo>
                    <a:pt x="391628" y="8264642"/>
                  </a:lnTo>
                  <a:lnTo>
                    <a:pt x="431784" y="8284819"/>
                  </a:lnTo>
                  <a:lnTo>
                    <a:pt x="474685" y="8299748"/>
                  </a:lnTo>
                  <a:lnTo>
                    <a:pt x="519912" y="8309011"/>
                  </a:lnTo>
                  <a:lnTo>
                    <a:pt x="567049" y="8312191"/>
                  </a:lnTo>
                  <a:lnTo>
                    <a:pt x="4031149" y="8312191"/>
                  </a:lnTo>
                  <a:lnTo>
                    <a:pt x="4030252" y="8313321"/>
                  </a:lnTo>
                  <a:lnTo>
                    <a:pt x="3999558" y="8346451"/>
                  </a:lnTo>
                  <a:lnTo>
                    <a:pt x="3966430" y="8377145"/>
                  </a:lnTo>
                  <a:lnTo>
                    <a:pt x="3931018" y="8405254"/>
                  </a:lnTo>
                  <a:lnTo>
                    <a:pt x="3893475" y="8430623"/>
                  </a:lnTo>
                  <a:lnTo>
                    <a:pt x="3853952" y="8453102"/>
                  </a:lnTo>
                  <a:lnTo>
                    <a:pt x="3812602" y="8472540"/>
                  </a:lnTo>
                  <a:lnTo>
                    <a:pt x="3769576" y="8488783"/>
                  </a:lnTo>
                  <a:lnTo>
                    <a:pt x="3725025" y="8501681"/>
                  </a:lnTo>
                  <a:lnTo>
                    <a:pt x="3679102" y="8511082"/>
                  </a:lnTo>
                  <a:lnTo>
                    <a:pt x="3631959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29" y="508049"/>
                  </a:moveTo>
                  <a:lnTo>
                    <a:pt x="1216365" y="508049"/>
                  </a:lnTo>
                  <a:lnTo>
                    <a:pt x="1171644" y="502831"/>
                  </a:lnTo>
                  <a:lnTo>
                    <a:pt x="1130466" y="487989"/>
                  </a:lnTo>
                  <a:lnTo>
                    <a:pt x="1094046" y="464739"/>
                  </a:lnTo>
                  <a:lnTo>
                    <a:pt x="1063602" y="434297"/>
                  </a:lnTo>
                  <a:lnTo>
                    <a:pt x="1040349" y="397882"/>
                  </a:lnTo>
                  <a:lnTo>
                    <a:pt x="1025505" y="356709"/>
                  </a:lnTo>
                  <a:lnTo>
                    <a:pt x="1020287" y="311996"/>
                  </a:lnTo>
                  <a:lnTo>
                    <a:pt x="1020287" y="217133"/>
                  </a:lnTo>
                  <a:lnTo>
                    <a:pt x="3155807" y="217133"/>
                  </a:lnTo>
                  <a:lnTo>
                    <a:pt x="3155807" y="269836"/>
                  </a:lnTo>
                  <a:lnTo>
                    <a:pt x="2586624" y="269836"/>
                  </a:lnTo>
                  <a:lnTo>
                    <a:pt x="2566816" y="273920"/>
                  </a:lnTo>
                  <a:lnTo>
                    <a:pt x="2549987" y="285120"/>
                  </a:lnTo>
                  <a:lnTo>
                    <a:pt x="2548883" y="286700"/>
                  </a:lnTo>
                  <a:lnTo>
                    <a:pt x="1808713" y="286700"/>
                  </a:lnTo>
                  <a:lnTo>
                    <a:pt x="1795119" y="289335"/>
                  </a:lnTo>
                  <a:lnTo>
                    <a:pt x="1783697" y="296714"/>
                  </a:lnTo>
                  <a:lnTo>
                    <a:pt x="1775829" y="308045"/>
                  </a:lnTo>
                  <a:lnTo>
                    <a:pt x="1772899" y="322539"/>
                  </a:lnTo>
                  <a:lnTo>
                    <a:pt x="1775829" y="337031"/>
                  </a:lnTo>
                  <a:lnTo>
                    <a:pt x="1783697" y="348362"/>
                  </a:lnTo>
                  <a:lnTo>
                    <a:pt x="1795119" y="355739"/>
                  </a:lnTo>
                  <a:lnTo>
                    <a:pt x="1808713" y="358374"/>
                  </a:lnTo>
                  <a:lnTo>
                    <a:pt x="2548140" y="358374"/>
                  </a:lnTo>
                  <a:lnTo>
                    <a:pt x="2549198" y="359955"/>
                  </a:lnTo>
                  <a:lnTo>
                    <a:pt x="2565929" y="371154"/>
                  </a:lnTo>
                  <a:lnTo>
                    <a:pt x="2586624" y="375239"/>
                  </a:lnTo>
                  <a:lnTo>
                    <a:pt x="3143909" y="375239"/>
                  </a:lnTo>
                  <a:lnTo>
                    <a:pt x="3135745" y="397882"/>
                  </a:lnTo>
                  <a:lnTo>
                    <a:pt x="3112493" y="434297"/>
                  </a:lnTo>
                  <a:lnTo>
                    <a:pt x="3082048" y="464739"/>
                  </a:lnTo>
                  <a:lnTo>
                    <a:pt x="3045628" y="487989"/>
                  </a:lnTo>
                  <a:lnTo>
                    <a:pt x="3004450" y="502831"/>
                  </a:lnTo>
                  <a:lnTo>
                    <a:pt x="2959729" y="508049"/>
                  </a:lnTo>
                  <a:close/>
                </a:path>
                <a:path w="4171950" h="8519160">
                  <a:moveTo>
                    <a:pt x="4031149" y="8312191"/>
                  </a:moveTo>
                  <a:lnTo>
                    <a:pt x="3609045" y="8312191"/>
                  </a:lnTo>
                  <a:lnTo>
                    <a:pt x="3656182" y="8309011"/>
                  </a:lnTo>
                  <a:lnTo>
                    <a:pt x="3701411" y="8299748"/>
                  </a:lnTo>
                  <a:lnTo>
                    <a:pt x="3744315" y="8284819"/>
                  </a:lnTo>
                  <a:lnTo>
                    <a:pt x="3784474" y="8264642"/>
                  </a:lnTo>
                  <a:lnTo>
                    <a:pt x="3821473" y="8239634"/>
                  </a:lnTo>
                  <a:lnTo>
                    <a:pt x="3854893" y="8210213"/>
                  </a:lnTo>
                  <a:lnTo>
                    <a:pt x="3884317" y="8176794"/>
                  </a:lnTo>
                  <a:lnTo>
                    <a:pt x="3909327" y="8139796"/>
                  </a:lnTo>
                  <a:lnTo>
                    <a:pt x="3929506" y="8099636"/>
                  </a:lnTo>
                  <a:lnTo>
                    <a:pt x="3944437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49" y="7964353"/>
                  </a:lnTo>
                  <a:lnTo>
                    <a:pt x="3954749" y="564968"/>
                  </a:lnTo>
                  <a:lnTo>
                    <a:pt x="3951569" y="517825"/>
                  </a:lnTo>
                  <a:lnTo>
                    <a:pt x="3942305" y="472593"/>
                  </a:lnTo>
                  <a:lnTo>
                    <a:pt x="3927377" y="429688"/>
                  </a:lnTo>
                  <a:lnTo>
                    <a:pt x="3907200" y="389528"/>
                  </a:lnTo>
                  <a:lnTo>
                    <a:pt x="3882192" y="352531"/>
                  </a:lnTo>
                  <a:lnTo>
                    <a:pt x="3852770" y="319112"/>
                  </a:lnTo>
                  <a:lnTo>
                    <a:pt x="3819352" y="289690"/>
                  </a:lnTo>
                  <a:lnTo>
                    <a:pt x="3782354" y="264682"/>
                  </a:lnTo>
                  <a:lnTo>
                    <a:pt x="3742194" y="244505"/>
                  </a:lnTo>
                  <a:lnTo>
                    <a:pt x="3699288" y="229577"/>
                  </a:lnTo>
                  <a:lnTo>
                    <a:pt x="3654055" y="220313"/>
                  </a:lnTo>
                  <a:lnTo>
                    <a:pt x="3606911" y="217133"/>
                  </a:lnTo>
                  <a:lnTo>
                    <a:pt x="4039512" y="217133"/>
                  </a:lnTo>
                  <a:lnTo>
                    <a:pt x="4083728" y="278423"/>
                  </a:lnTo>
                  <a:lnTo>
                    <a:pt x="4106207" y="317946"/>
                  </a:lnTo>
                  <a:lnTo>
                    <a:pt x="4125644" y="359297"/>
                  </a:lnTo>
                  <a:lnTo>
                    <a:pt x="4141887" y="402325"/>
                  </a:lnTo>
                  <a:lnTo>
                    <a:pt x="4154785" y="446876"/>
                  </a:lnTo>
                  <a:lnTo>
                    <a:pt x="4164186" y="492800"/>
                  </a:lnTo>
                  <a:lnTo>
                    <a:pt x="4169938" y="539944"/>
                  </a:lnTo>
                  <a:lnTo>
                    <a:pt x="4171888" y="588157"/>
                  </a:lnTo>
                  <a:lnTo>
                    <a:pt x="4171888" y="7930612"/>
                  </a:lnTo>
                  <a:lnTo>
                    <a:pt x="4169938" y="7978829"/>
                  </a:lnTo>
                  <a:lnTo>
                    <a:pt x="4164186" y="8025976"/>
                  </a:lnTo>
                  <a:lnTo>
                    <a:pt x="4154785" y="8071903"/>
                  </a:lnTo>
                  <a:lnTo>
                    <a:pt x="4141887" y="8116456"/>
                  </a:lnTo>
                  <a:lnTo>
                    <a:pt x="4125644" y="8159485"/>
                  </a:lnTo>
                  <a:lnTo>
                    <a:pt x="4106207" y="8200838"/>
                  </a:lnTo>
                  <a:lnTo>
                    <a:pt x="4083728" y="8240363"/>
                  </a:lnTo>
                  <a:lnTo>
                    <a:pt x="4058359" y="8277907"/>
                  </a:lnTo>
                  <a:lnTo>
                    <a:pt x="4031149" y="8312191"/>
                  </a:lnTo>
                  <a:close/>
                </a:path>
                <a:path w="4171950" h="8519160">
                  <a:moveTo>
                    <a:pt x="3143909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3"/>
                  </a:lnTo>
                  <a:lnTo>
                    <a:pt x="2639324" y="322539"/>
                  </a:lnTo>
                  <a:lnTo>
                    <a:pt x="2635238" y="301853"/>
                  </a:lnTo>
                  <a:lnTo>
                    <a:pt x="2624038" y="285120"/>
                  </a:lnTo>
                  <a:lnTo>
                    <a:pt x="2607305" y="273920"/>
                  </a:lnTo>
                  <a:lnTo>
                    <a:pt x="2586624" y="269836"/>
                  </a:lnTo>
                  <a:lnTo>
                    <a:pt x="3155807" y="269836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9"/>
                  </a:lnTo>
                  <a:lnTo>
                    <a:pt x="3143909" y="375239"/>
                  </a:lnTo>
                  <a:close/>
                </a:path>
                <a:path w="4171950" h="8519160">
                  <a:moveTo>
                    <a:pt x="2548140" y="358374"/>
                  </a:moveTo>
                  <a:lnTo>
                    <a:pt x="2314681" y="358374"/>
                  </a:lnTo>
                  <a:lnTo>
                    <a:pt x="2328275" y="355739"/>
                  </a:lnTo>
                  <a:lnTo>
                    <a:pt x="2339698" y="348362"/>
                  </a:lnTo>
                  <a:lnTo>
                    <a:pt x="2347565" y="337031"/>
                  </a:lnTo>
                  <a:lnTo>
                    <a:pt x="2350495" y="322539"/>
                  </a:lnTo>
                  <a:lnTo>
                    <a:pt x="2347565" y="308045"/>
                  </a:lnTo>
                  <a:lnTo>
                    <a:pt x="2339698" y="296714"/>
                  </a:lnTo>
                  <a:lnTo>
                    <a:pt x="2328275" y="289335"/>
                  </a:lnTo>
                  <a:lnTo>
                    <a:pt x="2314681" y="286700"/>
                  </a:lnTo>
                  <a:lnTo>
                    <a:pt x="2548883" y="286700"/>
                  </a:lnTo>
                  <a:lnTo>
                    <a:pt x="2538301" y="301853"/>
                  </a:lnTo>
                  <a:lnTo>
                    <a:pt x="2533924" y="322539"/>
                  </a:lnTo>
                  <a:lnTo>
                    <a:pt x="2538005" y="343223"/>
                  </a:lnTo>
                  <a:lnTo>
                    <a:pt x="2548140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81417" y="1017364"/>
              <a:ext cx="3735506" cy="8095058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6735074" y="1086931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3"/>
                  </a:moveTo>
                  <a:lnTo>
                    <a:pt x="35814" y="71673"/>
                  </a:lnTo>
                  <a:lnTo>
                    <a:pt x="22219" y="69038"/>
                  </a:lnTo>
                  <a:lnTo>
                    <a:pt x="10797" y="61661"/>
                  </a:lnTo>
                  <a:lnTo>
                    <a:pt x="2929" y="50330"/>
                  </a:lnTo>
                  <a:lnTo>
                    <a:pt x="0" y="35838"/>
                  </a:lnTo>
                  <a:lnTo>
                    <a:pt x="2929" y="21344"/>
                  </a:lnTo>
                  <a:lnTo>
                    <a:pt x="10797" y="10013"/>
                  </a:lnTo>
                  <a:lnTo>
                    <a:pt x="22219" y="2634"/>
                  </a:lnTo>
                  <a:lnTo>
                    <a:pt x="35814" y="0"/>
                  </a:lnTo>
                  <a:lnTo>
                    <a:pt x="541782" y="0"/>
                  </a:lnTo>
                  <a:lnTo>
                    <a:pt x="555376" y="2634"/>
                  </a:lnTo>
                  <a:lnTo>
                    <a:pt x="566798" y="10013"/>
                  </a:lnTo>
                  <a:lnTo>
                    <a:pt x="574666" y="21344"/>
                  </a:lnTo>
                  <a:lnTo>
                    <a:pt x="577596" y="35838"/>
                  </a:lnTo>
                  <a:lnTo>
                    <a:pt x="574666" y="50330"/>
                  </a:lnTo>
                  <a:lnTo>
                    <a:pt x="566798" y="61661"/>
                  </a:lnTo>
                  <a:lnTo>
                    <a:pt x="555376" y="69038"/>
                  </a:lnTo>
                  <a:lnTo>
                    <a:pt x="541782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96098" y="1070067"/>
              <a:ext cx="105399" cy="105402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4873625" y="1896439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55" y="1395564"/>
                  </a:moveTo>
                  <a:lnTo>
                    <a:pt x="28448" y="1399247"/>
                  </a:lnTo>
                  <a:lnTo>
                    <a:pt x="13690" y="1409268"/>
                  </a:lnTo>
                  <a:lnTo>
                    <a:pt x="3683" y="1424025"/>
                  </a:lnTo>
                  <a:lnTo>
                    <a:pt x="0" y="1441945"/>
                  </a:lnTo>
                  <a:lnTo>
                    <a:pt x="0" y="1990039"/>
                  </a:lnTo>
                  <a:lnTo>
                    <a:pt x="3683" y="2007958"/>
                  </a:lnTo>
                  <a:lnTo>
                    <a:pt x="13690" y="2022729"/>
                  </a:lnTo>
                  <a:lnTo>
                    <a:pt x="28448" y="2032736"/>
                  </a:lnTo>
                  <a:lnTo>
                    <a:pt x="46355" y="2036432"/>
                  </a:lnTo>
                  <a:lnTo>
                    <a:pt x="46355" y="1395564"/>
                  </a:lnTo>
                  <a:close/>
                </a:path>
                <a:path w="4349115" h="2036445">
                  <a:moveTo>
                    <a:pt x="46355" y="617677"/>
                  </a:moveTo>
                  <a:lnTo>
                    <a:pt x="28448" y="621030"/>
                  </a:lnTo>
                  <a:lnTo>
                    <a:pt x="13690" y="630326"/>
                  </a:lnTo>
                  <a:lnTo>
                    <a:pt x="3683" y="644359"/>
                  </a:lnTo>
                  <a:lnTo>
                    <a:pt x="0" y="661949"/>
                  </a:lnTo>
                  <a:lnTo>
                    <a:pt x="0" y="1210056"/>
                  </a:lnTo>
                  <a:lnTo>
                    <a:pt x="3683" y="1227975"/>
                  </a:lnTo>
                  <a:lnTo>
                    <a:pt x="13690" y="1242720"/>
                  </a:lnTo>
                  <a:lnTo>
                    <a:pt x="28448" y="1252728"/>
                  </a:lnTo>
                  <a:lnTo>
                    <a:pt x="46355" y="1256423"/>
                  </a:lnTo>
                  <a:lnTo>
                    <a:pt x="46355" y="617677"/>
                  </a:lnTo>
                  <a:close/>
                </a:path>
                <a:path w="4349115" h="2036445">
                  <a:moveTo>
                    <a:pt x="46355" y="0"/>
                  </a:moveTo>
                  <a:lnTo>
                    <a:pt x="28448" y="3365"/>
                  </a:lnTo>
                  <a:lnTo>
                    <a:pt x="13690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690" y="340461"/>
                  </a:lnTo>
                  <a:lnTo>
                    <a:pt x="28448" y="350469"/>
                  </a:lnTo>
                  <a:lnTo>
                    <a:pt x="46355" y="354164"/>
                  </a:lnTo>
                  <a:lnTo>
                    <a:pt x="46355" y="0"/>
                  </a:lnTo>
                  <a:close/>
                </a:path>
                <a:path w="4349115" h="2036445">
                  <a:moveTo>
                    <a:pt x="4348975" y="874864"/>
                  </a:moveTo>
                  <a:lnTo>
                    <a:pt x="4345292" y="856945"/>
                  </a:lnTo>
                  <a:lnTo>
                    <a:pt x="4335272" y="842187"/>
                  </a:lnTo>
                  <a:lnTo>
                    <a:pt x="4320502" y="832167"/>
                  </a:lnTo>
                  <a:lnTo>
                    <a:pt x="4302582" y="828484"/>
                  </a:lnTo>
                  <a:lnTo>
                    <a:pt x="4302582" y="1855101"/>
                  </a:lnTo>
                  <a:lnTo>
                    <a:pt x="4320502" y="1851418"/>
                  </a:lnTo>
                  <a:lnTo>
                    <a:pt x="4335272" y="1841411"/>
                  </a:lnTo>
                  <a:lnTo>
                    <a:pt x="4345292" y="1826666"/>
                  </a:lnTo>
                  <a:lnTo>
                    <a:pt x="4348975" y="1808746"/>
                  </a:lnTo>
                  <a:lnTo>
                    <a:pt x="4348975" y="874864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4919990" y="75806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099"/>
                  </a:moveTo>
                  <a:lnTo>
                    <a:pt x="630326" y="8603099"/>
                  </a:lnTo>
                  <a:lnTo>
                    <a:pt x="583319" y="8601369"/>
                  </a:lnTo>
                  <a:lnTo>
                    <a:pt x="537244" y="8596259"/>
                  </a:lnTo>
                  <a:lnTo>
                    <a:pt x="492225" y="8587891"/>
                  </a:lnTo>
                  <a:lnTo>
                    <a:pt x="448382" y="8576389"/>
                  </a:lnTo>
                  <a:lnTo>
                    <a:pt x="405839" y="8561874"/>
                  </a:lnTo>
                  <a:lnTo>
                    <a:pt x="364718" y="8544469"/>
                  </a:lnTo>
                  <a:lnTo>
                    <a:pt x="325141" y="8524297"/>
                  </a:lnTo>
                  <a:lnTo>
                    <a:pt x="287231" y="8501479"/>
                  </a:lnTo>
                  <a:lnTo>
                    <a:pt x="251110" y="8476137"/>
                  </a:lnTo>
                  <a:lnTo>
                    <a:pt x="216900" y="8448396"/>
                  </a:lnTo>
                  <a:lnTo>
                    <a:pt x="184724" y="8418375"/>
                  </a:lnTo>
                  <a:lnTo>
                    <a:pt x="154703" y="8386199"/>
                  </a:lnTo>
                  <a:lnTo>
                    <a:pt x="126961" y="8351989"/>
                  </a:lnTo>
                  <a:lnTo>
                    <a:pt x="101620" y="8315868"/>
                  </a:lnTo>
                  <a:lnTo>
                    <a:pt x="78802" y="8277957"/>
                  </a:lnTo>
                  <a:lnTo>
                    <a:pt x="58629" y="8238381"/>
                  </a:lnTo>
                  <a:lnTo>
                    <a:pt x="41225" y="8197260"/>
                  </a:lnTo>
                  <a:lnTo>
                    <a:pt x="26710" y="8154717"/>
                  </a:lnTo>
                  <a:lnTo>
                    <a:pt x="15208" y="8110874"/>
                  </a:lnTo>
                  <a:lnTo>
                    <a:pt x="6840" y="8065854"/>
                  </a:lnTo>
                  <a:lnTo>
                    <a:pt x="1730" y="8019780"/>
                  </a:lnTo>
                  <a:lnTo>
                    <a:pt x="78" y="7974907"/>
                  </a:lnTo>
                  <a:lnTo>
                    <a:pt x="0" y="630318"/>
                  </a:lnTo>
                  <a:lnTo>
                    <a:pt x="793" y="598399"/>
                  </a:lnTo>
                  <a:lnTo>
                    <a:pt x="7074" y="534961"/>
                  </a:lnTo>
                  <a:lnTo>
                    <a:pt x="15854" y="488351"/>
                  </a:lnTo>
                  <a:lnTo>
                    <a:pt x="27401" y="442698"/>
                  </a:lnTo>
                  <a:lnTo>
                    <a:pt x="43746" y="399482"/>
                  </a:lnTo>
                  <a:lnTo>
                    <a:pt x="63245" y="356266"/>
                  </a:lnTo>
                  <a:lnTo>
                    <a:pt x="84891" y="316541"/>
                  </a:lnTo>
                  <a:lnTo>
                    <a:pt x="108832" y="278266"/>
                  </a:lnTo>
                  <a:lnTo>
                    <a:pt x="139861" y="234393"/>
                  </a:lnTo>
                  <a:lnTo>
                    <a:pt x="169778" y="199609"/>
                  </a:lnTo>
                  <a:lnTo>
                    <a:pt x="196595" y="173587"/>
                  </a:lnTo>
                  <a:lnTo>
                    <a:pt x="218724" y="153164"/>
                  </a:lnTo>
                  <a:lnTo>
                    <a:pt x="266840" y="115113"/>
                  </a:lnTo>
                  <a:lnTo>
                    <a:pt x="306201" y="89551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90"/>
                  </a:lnTo>
                  <a:lnTo>
                    <a:pt x="530949" y="7889"/>
                  </a:lnTo>
                  <a:lnTo>
                    <a:pt x="580732" y="1932"/>
                  </a:lnTo>
                  <a:lnTo>
                    <a:pt x="581893" y="1932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7" y="1932"/>
                  </a:lnTo>
                  <a:lnTo>
                    <a:pt x="3727165" y="7646"/>
                  </a:lnTo>
                  <a:lnTo>
                    <a:pt x="3774976" y="17021"/>
                  </a:lnTo>
                  <a:lnTo>
                    <a:pt x="3821433" y="29935"/>
                  </a:lnTo>
                  <a:lnTo>
                    <a:pt x="3855091" y="42161"/>
                  </a:lnTo>
                  <a:lnTo>
                    <a:pt x="630326" y="42161"/>
                  </a:lnTo>
                  <a:lnTo>
                    <a:pt x="582113" y="44112"/>
                  </a:lnTo>
                  <a:lnTo>
                    <a:pt x="534970" y="49866"/>
                  </a:lnTo>
                  <a:lnTo>
                    <a:pt x="489047" y="59272"/>
                  </a:lnTo>
                  <a:lnTo>
                    <a:pt x="444496" y="72180"/>
                  </a:lnTo>
                  <a:lnTo>
                    <a:pt x="401470" y="88440"/>
                  </a:lnTo>
                  <a:lnTo>
                    <a:pt x="360120" y="107901"/>
                  </a:lnTo>
                  <a:lnTo>
                    <a:pt x="320597" y="130415"/>
                  </a:lnTo>
                  <a:lnTo>
                    <a:pt x="283054" y="155829"/>
                  </a:lnTo>
                  <a:lnTo>
                    <a:pt x="247643" y="183994"/>
                  </a:lnTo>
                  <a:lnTo>
                    <a:pt x="214514" y="214761"/>
                  </a:lnTo>
                  <a:lnTo>
                    <a:pt x="183820" y="247978"/>
                  </a:lnTo>
                  <a:lnTo>
                    <a:pt x="155713" y="283495"/>
                  </a:lnTo>
                  <a:lnTo>
                    <a:pt x="130344" y="321163"/>
                  </a:lnTo>
                  <a:lnTo>
                    <a:pt x="107865" y="360831"/>
                  </a:lnTo>
                  <a:lnTo>
                    <a:pt x="88428" y="402348"/>
                  </a:lnTo>
                  <a:lnTo>
                    <a:pt x="72185" y="445566"/>
                  </a:lnTo>
                  <a:lnTo>
                    <a:pt x="59287" y="490332"/>
                  </a:lnTo>
                  <a:lnTo>
                    <a:pt x="49886" y="536498"/>
                  </a:lnTo>
                  <a:lnTo>
                    <a:pt x="44135" y="583913"/>
                  </a:lnTo>
                  <a:lnTo>
                    <a:pt x="42269" y="630318"/>
                  </a:lnTo>
                  <a:lnTo>
                    <a:pt x="42184" y="7974907"/>
                  </a:lnTo>
                  <a:lnTo>
                    <a:pt x="44135" y="8023119"/>
                  </a:lnTo>
                  <a:lnTo>
                    <a:pt x="49886" y="8070263"/>
                  </a:lnTo>
                  <a:lnTo>
                    <a:pt x="59287" y="8116186"/>
                  </a:lnTo>
                  <a:lnTo>
                    <a:pt x="72185" y="8160736"/>
                  </a:lnTo>
                  <a:lnTo>
                    <a:pt x="88428" y="8203762"/>
                  </a:lnTo>
                  <a:lnTo>
                    <a:pt x="107865" y="8245113"/>
                  </a:lnTo>
                  <a:lnTo>
                    <a:pt x="130344" y="8284635"/>
                  </a:lnTo>
                  <a:lnTo>
                    <a:pt x="155713" y="8322178"/>
                  </a:lnTo>
                  <a:lnTo>
                    <a:pt x="183820" y="8357590"/>
                  </a:lnTo>
                  <a:lnTo>
                    <a:pt x="214514" y="8390718"/>
                  </a:lnTo>
                  <a:lnTo>
                    <a:pt x="247643" y="8421412"/>
                  </a:lnTo>
                  <a:lnTo>
                    <a:pt x="283054" y="8449520"/>
                  </a:lnTo>
                  <a:lnTo>
                    <a:pt x="320597" y="8474889"/>
                  </a:lnTo>
                  <a:lnTo>
                    <a:pt x="360120" y="8497367"/>
                  </a:lnTo>
                  <a:lnTo>
                    <a:pt x="401470" y="8516804"/>
                  </a:lnTo>
                  <a:lnTo>
                    <a:pt x="444496" y="8533048"/>
                  </a:lnTo>
                  <a:lnTo>
                    <a:pt x="489047" y="8545945"/>
                  </a:lnTo>
                  <a:lnTo>
                    <a:pt x="534970" y="8555346"/>
                  </a:lnTo>
                  <a:lnTo>
                    <a:pt x="582113" y="8561098"/>
                  </a:lnTo>
                  <a:lnTo>
                    <a:pt x="630326" y="8563049"/>
                  </a:lnTo>
                  <a:lnTo>
                    <a:pt x="3846972" y="8563049"/>
                  </a:lnTo>
                  <a:lnTo>
                    <a:pt x="3807872" y="8576389"/>
                  </a:lnTo>
                  <a:lnTo>
                    <a:pt x="3764030" y="8587891"/>
                  </a:lnTo>
                  <a:lnTo>
                    <a:pt x="3719011" y="8596259"/>
                  </a:lnTo>
                  <a:lnTo>
                    <a:pt x="3672938" y="8601369"/>
                  </a:lnTo>
                  <a:lnTo>
                    <a:pt x="3625931" y="8603099"/>
                  </a:lnTo>
                  <a:close/>
                </a:path>
                <a:path w="4256405" h="8603615">
                  <a:moveTo>
                    <a:pt x="3846972" y="8563049"/>
                  </a:moveTo>
                  <a:lnTo>
                    <a:pt x="3625931" y="8563049"/>
                  </a:lnTo>
                  <a:lnTo>
                    <a:pt x="3674143" y="8561098"/>
                  </a:lnTo>
                  <a:lnTo>
                    <a:pt x="3721287" y="8555346"/>
                  </a:lnTo>
                  <a:lnTo>
                    <a:pt x="3767210" y="8545945"/>
                  </a:lnTo>
                  <a:lnTo>
                    <a:pt x="3811760" y="8533048"/>
                  </a:lnTo>
                  <a:lnTo>
                    <a:pt x="3854786" y="8516804"/>
                  </a:lnTo>
                  <a:lnTo>
                    <a:pt x="3896137" y="8497367"/>
                  </a:lnTo>
                  <a:lnTo>
                    <a:pt x="3935659" y="8474889"/>
                  </a:lnTo>
                  <a:lnTo>
                    <a:pt x="3973202" y="8449520"/>
                  </a:lnTo>
                  <a:lnTo>
                    <a:pt x="4008614" y="8421412"/>
                  </a:lnTo>
                  <a:lnTo>
                    <a:pt x="4041743" y="8390718"/>
                  </a:lnTo>
                  <a:lnTo>
                    <a:pt x="4072437" y="8357590"/>
                  </a:lnTo>
                  <a:lnTo>
                    <a:pt x="4100544" y="8322178"/>
                  </a:lnTo>
                  <a:lnTo>
                    <a:pt x="4125913" y="8284635"/>
                  </a:lnTo>
                  <a:lnTo>
                    <a:pt x="4148392" y="8245113"/>
                  </a:lnTo>
                  <a:lnTo>
                    <a:pt x="4167828" y="8203762"/>
                  </a:lnTo>
                  <a:lnTo>
                    <a:pt x="4184072" y="8160736"/>
                  </a:lnTo>
                  <a:lnTo>
                    <a:pt x="4196970" y="8116186"/>
                  </a:lnTo>
                  <a:lnTo>
                    <a:pt x="4206370" y="8070263"/>
                  </a:lnTo>
                  <a:lnTo>
                    <a:pt x="4212122" y="8023119"/>
                  </a:lnTo>
                  <a:lnTo>
                    <a:pt x="4214073" y="7974907"/>
                  </a:lnTo>
                  <a:lnTo>
                    <a:pt x="4214073" y="630318"/>
                  </a:lnTo>
                  <a:lnTo>
                    <a:pt x="4212195" y="583913"/>
                  </a:lnTo>
                  <a:lnTo>
                    <a:pt x="4206370" y="534961"/>
                  </a:lnTo>
                  <a:lnTo>
                    <a:pt x="4196970" y="489037"/>
                  </a:lnTo>
                  <a:lnTo>
                    <a:pt x="4184072" y="444486"/>
                  </a:lnTo>
                  <a:lnTo>
                    <a:pt x="4167828" y="401458"/>
                  </a:lnTo>
                  <a:lnTo>
                    <a:pt x="4148392" y="360107"/>
                  </a:lnTo>
                  <a:lnTo>
                    <a:pt x="4125913" y="320584"/>
                  </a:lnTo>
                  <a:lnTo>
                    <a:pt x="4100544" y="283040"/>
                  </a:lnTo>
                  <a:lnTo>
                    <a:pt x="4072437" y="247627"/>
                  </a:lnTo>
                  <a:lnTo>
                    <a:pt x="4041743" y="214497"/>
                  </a:lnTo>
                  <a:lnTo>
                    <a:pt x="4008614" y="183802"/>
                  </a:lnTo>
                  <a:lnTo>
                    <a:pt x="3973202" y="155694"/>
                  </a:lnTo>
                  <a:lnTo>
                    <a:pt x="3935793" y="130415"/>
                  </a:lnTo>
                  <a:lnTo>
                    <a:pt x="3896237" y="107901"/>
                  </a:lnTo>
                  <a:lnTo>
                    <a:pt x="3854857" y="88440"/>
                  </a:lnTo>
                  <a:lnTo>
                    <a:pt x="3811805" y="72180"/>
                  </a:lnTo>
                  <a:lnTo>
                    <a:pt x="3767234" y="59272"/>
                  </a:lnTo>
                  <a:lnTo>
                    <a:pt x="3721297" y="49866"/>
                  </a:lnTo>
                  <a:lnTo>
                    <a:pt x="3674145" y="44112"/>
                  </a:lnTo>
                  <a:lnTo>
                    <a:pt x="3625931" y="42161"/>
                  </a:lnTo>
                  <a:lnTo>
                    <a:pt x="3855091" y="42161"/>
                  </a:lnTo>
                  <a:lnTo>
                    <a:pt x="3909732" y="65896"/>
                  </a:lnTo>
                  <a:lnTo>
                    <a:pt x="3951298" y="88700"/>
                  </a:lnTo>
                  <a:lnTo>
                    <a:pt x="3990957" y="114558"/>
                  </a:lnTo>
                  <a:lnTo>
                    <a:pt x="4028572" y="143348"/>
                  </a:lnTo>
                  <a:lnTo>
                    <a:pt x="4061764" y="172697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93" y="265618"/>
                  </a:lnTo>
                  <a:lnTo>
                    <a:pt x="4165579" y="303563"/>
                  </a:lnTo>
                  <a:lnTo>
                    <a:pt x="4188421" y="342398"/>
                  </a:lnTo>
                  <a:lnTo>
                    <a:pt x="4204535" y="377182"/>
                  </a:lnTo>
                  <a:lnTo>
                    <a:pt x="4221788" y="420596"/>
                  </a:lnTo>
                  <a:lnTo>
                    <a:pt x="4233213" y="458179"/>
                  </a:lnTo>
                  <a:lnTo>
                    <a:pt x="4243577" y="503832"/>
                  </a:lnTo>
                  <a:lnTo>
                    <a:pt x="4253068" y="565494"/>
                  </a:lnTo>
                  <a:lnTo>
                    <a:pt x="4256227" y="630318"/>
                  </a:lnTo>
                  <a:lnTo>
                    <a:pt x="4256148" y="7974907"/>
                  </a:lnTo>
                  <a:lnTo>
                    <a:pt x="4254496" y="8019780"/>
                  </a:lnTo>
                  <a:lnTo>
                    <a:pt x="4249387" y="8065854"/>
                  </a:lnTo>
                  <a:lnTo>
                    <a:pt x="4241020" y="8110874"/>
                  </a:lnTo>
                  <a:lnTo>
                    <a:pt x="4229519" y="8154717"/>
                  </a:lnTo>
                  <a:lnTo>
                    <a:pt x="4215006" y="8197260"/>
                  </a:lnTo>
                  <a:lnTo>
                    <a:pt x="4197602" y="8238381"/>
                  </a:lnTo>
                  <a:lnTo>
                    <a:pt x="4177431" y="8277957"/>
                  </a:lnTo>
                  <a:lnTo>
                    <a:pt x="4154615" y="8315868"/>
                  </a:lnTo>
                  <a:lnTo>
                    <a:pt x="4129276" y="8351989"/>
                  </a:lnTo>
                  <a:lnTo>
                    <a:pt x="4101536" y="8386199"/>
                  </a:lnTo>
                  <a:lnTo>
                    <a:pt x="4071518" y="8418375"/>
                  </a:lnTo>
                  <a:lnTo>
                    <a:pt x="4039344" y="8448396"/>
                  </a:lnTo>
                  <a:lnTo>
                    <a:pt x="4005136" y="8476137"/>
                  </a:lnTo>
                  <a:lnTo>
                    <a:pt x="3969016" y="8501479"/>
                  </a:lnTo>
                  <a:lnTo>
                    <a:pt x="3931108" y="8524297"/>
                  </a:lnTo>
                  <a:lnTo>
                    <a:pt x="3891533" y="8544469"/>
                  </a:lnTo>
                  <a:lnTo>
                    <a:pt x="3850413" y="8561874"/>
                  </a:lnTo>
                  <a:lnTo>
                    <a:pt x="3846972" y="856304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3682808" y="1028699"/>
            <a:ext cx="4349115" cy="8603615"/>
            <a:chOff x="13682808" y="1028699"/>
            <a:chExt cx="4349115" cy="8603615"/>
          </a:xfrm>
        </p:grpSpPr>
        <p:sp>
          <p:nvSpPr>
            <p:cNvPr id="18" name="object 18">
              <a:hlinkClick r:id="rId4"/>
            </p:cNvPr>
            <p:cNvSpPr/>
            <p:nvPr/>
          </p:nvSpPr>
          <p:spPr>
            <a:xfrm>
              <a:off x="13771352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72" y="8518784"/>
                  </a:lnTo>
                  <a:lnTo>
                    <a:pt x="539959" y="8516833"/>
                  </a:lnTo>
                  <a:lnTo>
                    <a:pt x="492815" y="8511082"/>
                  </a:lnTo>
                  <a:lnTo>
                    <a:pt x="446891" y="8501681"/>
                  </a:lnTo>
                  <a:lnTo>
                    <a:pt x="402339" y="8488783"/>
                  </a:lnTo>
                  <a:lnTo>
                    <a:pt x="359312" y="8472540"/>
                  </a:lnTo>
                  <a:lnTo>
                    <a:pt x="317959" y="8453102"/>
                  </a:lnTo>
                  <a:lnTo>
                    <a:pt x="278435" y="8430623"/>
                  </a:lnTo>
                  <a:lnTo>
                    <a:pt x="240890" y="8405254"/>
                  </a:lnTo>
                  <a:lnTo>
                    <a:pt x="205476" y="8377145"/>
                  </a:lnTo>
                  <a:lnTo>
                    <a:pt x="172345" y="8346451"/>
                  </a:lnTo>
                  <a:lnTo>
                    <a:pt x="141649" y="8313321"/>
                  </a:lnTo>
                  <a:lnTo>
                    <a:pt x="113539" y="8277907"/>
                  </a:lnTo>
                  <a:lnTo>
                    <a:pt x="88168" y="8240363"/>
                  </a:lnTo>
                  <a:lnTo>
                    <a:pt x="65687" y="8200838"/>
                  </a:lnTo>
                  <a:lnTo>
                    <a:pt x="46249" y="8159485"/>
                  </a:lnTo>
                  <a:lnTo>
                    <a:pt x="30004" y="8116456"/>
                  </a:lnTo>
                  <a:lnTo>
                    <a:pt x="17105" y="8071903"/>
                  </a:lnTo>
                  <a:lnTo>
                    <a:pt x="7703" y="8025976"/>
                  </a:lnTo>
                  <a:lnTo>
                    <a:pt x="1951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1" y="539941"/>
                  </a:lnTo>
                  <a:lnTo>
                    <a:pt x="7703" y="492797"/>
                  </a:lnTo>
                  <a:lnTo>
                    <a:pt x="17105" y="446873"/>
                  </a:lnTo>
                  <a:lnTo>
                    <a:pt x="30004" y="402322"/>
                  </a:lnTo>
                  <a:lnTo>
                    <a:pt x="46249" y="359295"/>
                  </a:lnTo>
                  <a:lnTo>
                    <a:pt x="65687" y="317944"/>
                  </a:lnTo>
                  <a:lnTo>
                    <a:pt x="88168" y="278420"/>
                  </a:lnTo>
                  <a:lnTo>
                    <a:pt x="113539" y="240877"/>
                  </a:lnTo>
                  <a:lnTo>
                    <a:pt x="141649" y="205464"/>
                  </a:lnTo>
                  <a:lnTo>
                    <a:pt x="172345" y="172335"/>
                  </a:lnTo>
                  <a:lnTo>
                    <a:pt x="205476" y="141640"/>
                  </a:lnTo>
                  <a:lnTo>
                    <a:pt x="240890" y="113532"/>
                  </a:lnTo>
                  <a:lnTo>
                    <a:pt x="278435" y="88162"/>
                  </a:lnTo>
                  <a:lnTo>
                    <a:pt x="317959" y="65683"/>
                  </a:lnTo>
                  <a:lnTo>
                    <a:pt x="359312" y="46245"/>
                  </a:lnTo>
                  <a:lnTo>
                    <a:pt x="402339" y="30002"/>
                  </a:lnTo>
                  <a:lnTo>
                    <a:pt x="446891" y="17103"/>
                  </a:lnTo>
                  <a:lnTo>
                    <a:pt x="492815" y="7702"/>
                  </a:lnTo>
                  <a:lnTo>
                    <a:pt x="539959" y="1951"/>
                  </a:lnTo>
                  <a:lnTo>
                    <a:pt x="58817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3" y="7702"/>
                  </a:lnTo>
                  <a:lnTo>
                    <a:pt x="3725027" y="17103"/>
                  </a:lnTo>
                  <a:lnTo>
                    <a:pt x="3769579" y="30002"/>
                  </a:lnTo>
                  <a:lnTo>
                    <a:pt x="3812607" y="46245"/>
                  </a:lnTo>
                  <a:lnTo>
                    <a:pt x="3853959" y="65683"/>
                  </a:lnTo>
                  <a:lnTo>
                    <a:pt x="3893484" y="88162"/>
                  </a:lnTo>
                  <a:lnTo>
                    <a:pt x="3931029" y="113532"/>
                  </a:lnTo>
                  <a:lnTo>
                    <a:pt x="3966443" y="141640"/>
                  </a:lnTo>
                  <a:lnTo>
                    <a:pt x="3999574" y="172335"/>
                  </a:lnTo>
                  <a:lnTo>
                    <a:pt x="4030270" y="205464"/>
                  </a:lnTo>
                  <a:lnTo>
                    <a:pt x="4039530" y="217130"/>
                  </a:lnTo>
                  <a:lnTo>
                    <a:pt x="567080" y="217130"/>
                  </a:lnTo>
                  <a:lnTo>
                    <a:pt x="519936" y="220310"/>
                  </a:lnTo>
                  <a:lnTo>
                    <a:pt x="474703" y="229574"/>
                  </a:lnTo>
                  <a:lnTo>
                    <a:pt x="431797" y="244502"/>
                  </a:lnTo>
                  <a:lnTo>
                    <a:pt x="391637" y="264679"/>
                  </a:lnTo>
                  <a:lnTo>
                    <a:pt x="354639" y="289687"/>
                  </a:lnTo>
                  <a:lnTo>
                    <a:pt x="321221" y="319109"/>
                  </a:lnTo>
                  <a:lnTo>
                    <a:pt x="291799" y="352527"/>
                  </a:lnTo>
                  <a:lnTo>
                    <a:pt x="266791" y="389525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6" y="8056731"/>
                  </a:lnTo>
                  <a:lnTo>
                    <a:pt x="246614" y="8099636"/>
                  </a:lnTo>
                  <a:lnTo>
                    <a:pt x="266791" y="8139796"/>
                  </a:lnTo>
                  <a:lnTo>
                    <a:pt x="291799" y="8176794"/>
                  </a:lnTo>
                  <a:lnTo>
                    <a:pt x="321221" y="8210213"/>
                  </a:lnTo>
                  <a:lnTo>
                    <a:pt x="354639" y="8239634"/>
                  </a:lnTo>
                  <a:lnTo>
                    <a:pt x="391637" y="8264642"/>
                  </a:lnTo>
                  <a:lnTo>
                    <a:pt x="431797" y="8284819"/>
                  </a:lnTo>
                  <a:lnTo>
                    <a:pt x="474703" y="8299748"/>
                  </a:lnTo>
                  <a:lnTo>
                    <a:pt x="519936" y="8309011"/>
                  </a:lnTo>
                  <a:lnTo>
                    <a:pt x="567080" y="8312191"/>
                  </a:lnTo>
                  <a:lnTo>
                    <a:pt x="4031166" y="8312191"/>
                  </a:lnTo>
                  <a:lnTo>
                    <a:pt x="4030270" y="8313321"/>
                  </a:lnTo>
                  <a:lnTo>
                    <a:pt x="3999574" y="8346451"/>
                  </a:lnTo>
                  <a:lnTo>
                    <a:pt x="3966443" y="8377145"/>
                  </a:lnTo>
                  <a:lnTo>
                    <a:pt x="3931029" y="8405254"/>
                  </a:lnTo>
                  <a:lnTo>
                    <a:pt x="3893484" y="8430623"/>
                  </a:lnTo>
                  <a:lnTo>
                    <a:pt x="3853959" y="8453102"/>
                  </a:lnTo>
                  <a:lnTo>
                    <a:pt x="3812607" y="8472540"/>
                  </a:lnTo>
                  <a:lnTo>
                    <a:pt x="3769579" y="8488783"/>
                  </a:lnTo>
                  <a:lnTo>
                    <a:pt x="3725027" y="8501681"/>
                  </a:lnTo>
                  <a:lnTo>
                    <a:pt x="3679103" y="8511082"/>
                  </a:lnTo>
                  <a:lnTo>
                    <a:pt x="3631959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0"/>
                  </a:lnTo>
                  <a:lnTo>
                    <a:pt x="3155807" y="217130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45" y="289333"/>
                  </a:lnTo>
                  <a:lnTo>
                    <a:pt x="1783712" y="296712"/>
                  </a:lnTo>
                  <a:lnTo>
                    <a:pt x="1775834" y="308043"/>
                  </a:lnTo>
                  <a:lnTo>
                    <a:pt x="1772899" y="322536"/>
                  </a:lnTo>
                  <a:lnTo>
                    <a:pt x="1775834" y="337029"/>
                  </a:lnTo>
                  <a:lnTo>
                    <a:pt x="1783712" y="348360"/>
                  </a:lnTo>
                  <a:lnTo>
                    <a:pt x="1795145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6" y="397880"/>
                  </a:lnTo>
                  <a:lnTo>
                    <a:pt x="3112495" y="434295"/>
                  </a:lnTo>
                  <a:lnTo>
                    <a:pt x="3082054" y="464736"/>
                  </a:lnTo>
                  <a:lnTo>
                    <a:pt x="3045639" y="487986"/>
                  </a:lnTo>
                  <a:lnTo>
                    <a:pt x="300446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66" y="8312191"/>
                  </a:moveTo>
                  <a:lnTo>
                    <a:pt x="3609045" y="8312191"/>
                  </a:lnTo>
                  <a:lnTo>
                    <a:pt x="3656189" y="8309011"/>
                  </a:lnTo>
                  <a:lnTo>
                    <a:pt x="3701422" y="8299748"/>
                  </a:lnTo>
                  <a:lnTo>
                    <a:pt x="3744327" y="8284819"/>
                  </a:lnTo>
                  <a:lnTo>
                    <a:pt x="3784488" y="8264642"/>
                  </a:lnTo>
                  <a:lnTo>
                    <a:pt x="3821486" y="8239634"/>
                  </a:lnTo>
                  <a:lnTo>
                    <a:pt x="3854904" y="8210213"/>
                  </a:lnTo>
                  <a:lnTo>
                    <a:pt x="3884326" y="8176794"/>
                  </a:lnTo>
                  <a:lnTo>
                    <a:pt x="3909334" y="8139796"/>
                  </a:lnTo>
                  <a:lnTo>
                    <a:pt x="3929511" y="8099636"/>
                  </a:lnTo>
                  <a:lnTo>
                    <a:pt x="3944439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79" y="7964353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5"/>
                  </a:lnTo>
                  <a:lnTo>
                    <a:pt x="3882223" y="352527"/>
                  </a:lnTo>
                  <a:lnTo>
                    <a:pt x="3852801" y="319109"/>
                  </a:lnTo>
                  <a:lnTo>
                    <a:pt x="3819383" y="289687"/>
                  </a:lnTo>
                  <a:lnTo>
                    <a:pt x="3782385" y="264679"/>
                  </a:lnTo>
                  <a:lnTo>
                    <a:pt x="3742224" y="244502"/>
                  </a:lnTo>
                  <a:lnTo>
                    <a:pt x="3699319" y="229574"/>
                  </a:lnTo>
                  <a:lnTo>
                    <a:pt x="3654086" y="220310"/>
                  </a:lnTo>
                  <a:lnTo>
                    <a:pt x="3606942" y="217130"/>
                  </a:lnTo>
                  <a:lnTo>
                    <a:pt x="4039530" y="217130"/>
                  </a:lnTo>
                  <a:lnTo>
                    <a:pt x="4083750" y="278420"/>
                  </a:lnTo>
                  <a:lnTo>
                    <a:pt x="4106231" y="317944"/>
                  </a:lnTo>
                  <a:lnTo>
                    <a:pt x="4125670" y="359295"/>
                  </a:lnTo>
                  <a:lnTo>
                    <a:pt x="4141915" y="402322"/>
                  </a:lnTo>
                  <a:lnTo>
                    <a:pt x="4154814" y="446873"/>
                  </a:lnTo>
                  <a:lnTo>
                    <a:pt x="4164215" y="492797"/>
                  </a:lnTo>
                  <a:lnTo>
                    <a:pt x="4169968" y="539941"/>
                  </a:lnTo>
                  <a:lnTo>
                    <a:pt x="4171919" y="588154"/>
                  </a:lnTo>
                  <a:lnTo>
                    <a:pt x="4171919" y="7930612"/>
                  </a:lnTo>
                  <a:lnTo>
                    <a:pt x="4169968" y="7978829"/>
                  </a:lnTo>
                  <a:lnTo>
                    <a:pt x="4164215" y="8025976"/>
                  </a:lnTo>
                  <a:lnTo>
                    <a:pt x="4154814" y="8071903"/>
                  </a:lnTo>
                  <a:lnTo>
                    <a:pt x="4141915" y="8116456"/>
                  </a:lnTo>
                  <a:lnTo>
                    <a:pt x="4125670" y="8159485"/>
                  </a:lnTo>
                  <a:lnTo>
                    <a:pt x="4106231" y="8200838"/>
                  </a:lnTo>
                  <a:lnTo>
                    <a:pt x="4083750" y="8240363"/>
                  </a:lnTo>
                  <a:lnTo>
                    <a:pt x="4058379" y="8277907"/>
                  </a:lnTo>
                  <a:lnTo>
                    <a:pt x="4031166" y="8312191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0"/>
                  </a:lnTo>
                  <a:lnTo>
                    <a:pt x="2347595" y="337029"/>
                  </a:lnTo>
                  <a:lnTo>
                    <a:pt x="2350526" y="322536"/>
                  </a:lnTo>
                  <a:lnTo>
                    <a:pt x="2347595" y="308043"/>
                  </a:lnTo>
                  <a:lnTo>
                    <a:pt x="2339724" y="296712"/>
                  </a:lnTo>
                  <a:lnTo>
                    <a:pt x="2328293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>
              <a:hlinkClick r:id="rId4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990594" y="1287993"/>
              <a:ext cx="3735537" cy="8095061"/>
            </a:xfrm>
            <a:prstGeom prst="rect">
              <a:avLst/>
            </a:prstGeom>
          </p:spPr>
        </p:pic>
        <p:sp>
          <p:nvSpPr>
            <p:cNvPr id="20" name="object 20">
              <a:hlinkClick r:id="rId4"/>
            </p:cNvPr>
            <p:cNvSpPr/>
            <p:nvPr/>
          </p:nvSpPr>
          <p:spPr>
            <a:xfrm>
              <a:off x="15544252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45" y="69041"/>
                  </a:lnTo>
                  <a:lnTo>
                    <a:pt x="10812" y="61662"/>
                  </a:lnTo>
                  <a:lnTo>
                    <a:pt x="2934" y="50331"/>
                  </a:lnTo>
                  <a:lnTo>
                    <a:pt x="0" y="35838"/>
                  </a:lnTo>
                  <a:lnTo>
                    <a:pt x="2934" y="21345"/>
                  </a:lnTo>
                  <a:lnTo>
                    <a:pt x="10812" y="10014"/>
                  </a:lnTo>
                  <a:lnTo>
                    <a:pt x="22245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93" y="2635"/>
                  </a:lnTo>
                  <a:lnTo>
                    <a:pt x="566825" y="10014"/>
                  </a:lnTo>
                  <a:lnTo>
                    <a:pt x="574696" y="21345"/>
                  </a:lnTo>
                  <a:lnTo>
                    <a:pt x="577626" y="35838"/>
                  </a:lnTo>
                  <a:lnTo>
                    <a:pt x="574696" y="50331"/>
                  </a:lnTo>
                  <a:lnTo>
                    <a:pt x="566825" y="61662"/>
                  </a:lnTo>
                  <a:lnTo>
                    <a:pt x="555393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>
              <a:hlinkClick r:id="rId4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305277" y="1340695"/>
              <a:ext cx="105399" cy="105405"/>
            </a:xfrm>
            <a:prstGeom prst="rect">
              <a:avLst/>
            </a:prstGeom>
          </p:spPr>
        </p:pic>
        <p:sp>
          <p:nvSpPr>
            <p:cNvPr id="22" name="object 22">
              <a:hlinkClick r:id="rId4"/>
            </p:cNvPr>
            <p:cNvSpPr/>
            <p:nvPr/>
          </p:nvSpPr>
          <p:spPr>
            <a:xfrm>
              <a:off x="13682803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93" y="1395552"/>
                  </a:moveTo>
                  <a:lnTo>
                    <a:pt x="28473" y="1399247"/>
                  </a:lnTo>
                  <a:lnTo>
                    <a:pt x="13703" y="1409255"/>
                  </a:lnTo>
                  <a:lnTo>
                    <a:pt x="3695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95" y="2007946"/>
                  </a:lnTo>
                  <a:lnTo>
                    <a:pt x="13703" y="2022703"/>
                  </a:lnTo>
                  <a:lnTo>
                    <a:pt x="28473" y="2032711"/>
                  </a:lnTo>
                  <a:lnTo>
                    <a:pt x="46393" y="2036394"/>
                  </a:lnTo>
                  <a:lnTo>
                    <a:pt x="46393" y="1395552"/>
                  </a:lnTo>
                  <a:close/>
                </a:path>
                <a:path w="4349115" h="2036445">
                  <a:moveTo>
                    <a:pt x="46393" y="617664"/>
                  </a:moveTo>
                  <a:lnTo>
                    <a:pt x="28473" y="621030"/>
                  </a:lnTo>
                  <a:lnTo>
                    <a:pt x="13703" y="630313"/>
                  </a:lnTo>
                  <a:lnTo>
                    <a:pt x="3695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95" y="1227963"/>
                  </a:lnTo>
                  <a:lnTo>
                    <a:pt x="13703" y="1242720"/>
                  </a:lnTo>
                  <a:lnTo>
                    <a:pt x="28473" y="1252728"/>
                  </a:lnTo>
                  <a:lnTo>
                    <a:pt x="46393" y="1256411"/>
                  </a:lnTo>
                  <a:lnTo>
                    <a:pt x="46393" y="617664"/>
                  </a:lnTo>
                  <a:close/>
                </a:path>
                <a:path w="4349115" h="2036445">
                  <a:moveTo>
                    <a:pt x="46393" y="0"/>
                  </a:moveTo>
                  <a:lnTo>
                    <a:pt x="28473" y="3352"/>
                  </a:lnTo>
                  <a:lnTo>
                    <a:pt x="13703" y="12649"/>
                  </a:lnTo>
                  <a:lnTo>
                    <a:pt x="3695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95" y="325691"/>
                  </a:lnTo>
                  <a:lnTo>
                    <a:pt x="13703" y="340448"/>
                  </a:lnTo>
                  <a:lnTo>
                    <a:pt x="28473" y="350469"/>
                  </a:lnTo>
                  <a:lnTo>
                    <a:pt x="46393" y="354152"/>
                  </a:lnTo>
                  <a:lnTo>
                    <a:pt x="46393" y="0"/>
                  </a:lnTo>
                  <a:close/>
                </a:path>
                <a:path w="4349115" h="2036445">
                  <a:moveTo>
                    <a:pt x="4349013" y="874852"/>
                  </a:moveTo>
                  <a:lnTo>
                    <a:pt x="4345317" y="856932"/>
                  </a:lnTo>
                  <a:lnTo>
                    <a:pt x="4335297" y="842175"/>
                  </a:lnTo>
                  <a:lnTo>
                    <a:pt x="4320540" y="832167"/>
                  </a:lnTo>
                  <a:lnTo>
                    <a:pt x="4302620" y="828471"/>
                  </a:lnTo>
                  <a:lnTo>
                    <a:pt x="4302620" y="1855101"/>
                  </a:lnTo>
                  <a:lnTo>
                    <a:pt x="4320540" y="1851418"/>
                  </a:lnTo>
                  <a:lnTo>
                    <a:pt x="4335297" y="1841411"/>
                  </a:lnTo>
                  <a:lnTo>
                    <a:pt x="4345317" y="1826653"/>
                  </a:lnTo>
                  <a:lnTo>
                    <a:pt x="4349013" y="1808734"/>
                  </a:lnTo>
                  <a:lnTo>
                    <a:pt x="4349013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hlinkClick r:id="rId4"/>
            </p:cNvPr>
            <p:cNvSpPr/>
            <p:nvPr/>
          </p:nvSpPr>
          <p:spPr>
            <a:xfrm>
              <a:off x="13729198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01"/>
                  </a:moveTo>
                  <a:lnTo>
                    <a:pt x="630326" y="8603101"/>
                  </a:lnTo>
                  <a:lnTo>
                    <a:pt x="583319" y="8601371"/>
                  </a:lnTo>
                  <a:lnTo>
                    <a:pt x="537244" y="8596261"/>
                  </a:lnTo>
                  <a:lnTo>
                    <a:pt x="492225" y="8587893"/>
                  </a:lnTo>
                  <a:lnTo>
                    <a:pt x="448382" y="8576391"/>
                  </a:lnTo>
                  <a:lnTo>
                    <a:pt x="405839" y="8561876"/>
                  </a:lnTo>
                  <a:lnTo>
                    <a:pt x="364718" y="8544471"/>
                  </a:lnTo>
                  <a:lnTo>
                    <a:pt x="325141" y="8524299"/>
                  </a:lnTo>
                  <a:lnTo>
                    <a:pt x="287231" y="8501481"/>
                  </a:lnTo>
                  <a:lnTo>
                    <a:pt x="251110" y="8476139"/>
                  </a:lnTo>
                  <a:lnTo>
                    <a:pt x="216900" y="8448397"/>
                  </a:lnTo>
                  <a:lnTo>
                    <a:pt x="184724" y="8418377"/>
                  </a:lnTo>
                  <a:lnTo>
                    <a:pt x="154703" y="8386201"/>
                  </a:lnTo>
                  <a:lnTo>
                    <a:pt x="126961" y="8351991"/>
                  </a:lnTo>
                  <a:lnTo>
                    <a:pt x="101620" y="8315870"/>
                  </a:lnTo>
                  <a:lnTo>
                    <a:pt x="78802" y="8277959"/>
                  </a:lnTo>
                  <a:lnTo>
                    <a:pt x="58629" y="8238383"/>
                  </a:lnTo>
                  <a:lnTo>
                    <a:pt x="41225" y="8197261"/>
                  </a:lnTo>
                  <a:lnTo>
                    <a:pt x="26710" y="8154719"/>
                  </a:lnTo>
                  <a:lnTo>
                    <a:pt x="15208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60"/>
                  </a:lnTo>
                  <a:lnTo>
                    <a:pt x="15841" y="488352"/>
                  </a:lnTo>
                  <a:lnTo>
                    <a:pt x="27401" y="442697"/>
                  </a:lnTo>
                  <a:lnTo>
                    <a:pt x="43746" y="399481"/>
                  </a:lnTo>
                  <a:lnTo>
                    <a:pt x="63245" y="356265"/>
                  </a:lnTo>
                  <a:lnTo>
                    <a:pt x="84874" y="316543"/>
                  </a:lnTo>
                  <a:lnTo>
                    <a:pt x="108832" y="278268"/>
                  </a:lnTo>
                  <a:lnTo>
                    <a:pt x="139861" y="234393"/>
                  </a:lnTo>
                  <a:lnTo>
                    <a:pt x="169765" y="199609"/>
                  </a:lnTo>
                  <a:lnTo>
                    <a:pt x="196570" y="173588"/>
                  </a:lnTo>
                  <a:lnTo>
                    <a:pt x="218719" y="153166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3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8"/>
                  </a:lnTo>
                  <a:lnTo>
                    <a:pt x="580731" y="1931"/>
                  </a:lnTo>
                  <a:lnTo>
                    <a:pt x="581890" y="1931"/>
                  </a:lnTo>
                  <a:lnTo>
                    <a:pt x="630326" y="0"/>
                  </a:lnTo>
                  <a:lnTo>
                    <a:pt x="3628003" y="0"/>
                  </a:lnTo>
                  <a:lnTo>
                    <a:pt x="3678109" y="1931"/>
                  </a:lnTo>
                  <a:lnTo>
                    <a:pt x="3727138" y="7645"/>
                  </a:lnTo>
                  <a:lnTo>
                    <a:pt x="3774952" y="17021"/>
                  </a:lnTo>
                  <a:lnTo>
                    <a:pt x="3821412" y="29935"/>
                  </a:lnTo>
                  <a:lnTo>
                    <a:pt x="3855077" y="42162"/>
                  </a:lnTo>
                  <a:lnTo>
                    <a:pt x="630326" y="42162"/>
                  </a:lnTo>
                  <a:lnTo>
                    <a:pt x="582113" y="44114"/>
                  </a:lnTo>
                  <a:lnTo>
                    <a:pt x="534969" y="49867"/>
                  </a:lnTo>
                  <a:lnTo>
                    <a:pt x="489045" y="59273"/>
                  </a:lnTo>
                  <a:lnTo>
                    <a:pt x="444493" y="72181"/>
                  </a:lnTo>
                  <a:lnTo>
                    <a:pt x="401465" y="88441"/>
                  </a:lnTo>
                  <a:lnTo>
                    <a:pt x="360113" y="107903"/>
                  </a:lnTo>
                  <a:lnTo>
                    <a:pt x="320589" y="130416"/>
                  </a:lnTo>
                  <a:lnTo>
                    <a:pt x="283044" y="155830"/>
                  </a:lnTo>
                  <a:lnTo>
                    <a:pt x="247630" y="183995"/>
                  </a:lnTo>
                  <a:lnTo>
                    <a:pt x="214499" y="214761"/>
                  </a:lnTo>
                  <a:lnTo>
                    <a:pt x="183803" y="247978"/>
                  </a:lnTo>
                  <a:lnTo>
                    <a:pt x="155693" y="283495"/>
                  </a:lnTo>
                  <a:lnTo>
                    <a:pt x="130322" y="321163"/>
                  </a:lnTo>
                  <a:lnTo>
                    <a:pt x="107841" y="360830"/>
                  </a:lnTo>
                  <a:lnTo>
                    <a:pt x="88402" y="402348"/>
                  </a:lnTo>
                  <a:lnTo>
                    <a:pt x="72158" y="445565"/>
                  </a:lnTo>
                  <a:lnTo>
                    <a:pt x="59258" y="490331"/>
                  </a:lnTo>
                  <a:lnTo>
                    <a:pt x="49857" y="536497"/>
                  </a:lnTo>
                  <a:lnTo>
                    <a:pt x="44105" y="583912"/>
                  </a:lnTo>
                  <a:lnTo>
                    <a:pt x="42238" y="630317"/>
                  </a:lnTo>
                  <a:lnTo>
                    <a:pt x="42153" y="7974908"/>
                  </a:lnTo>
                  <a:lnTo>
                    <a:pt x="44105" y="8023121"/>
                  </a:lnTo>
                  <a:lnTo>
                    <a:pt x="49857" y="8070265"/>
                  </a:lnTo>
                  <a:lnTo>
                    <a:pt x="59258" y="8116187"/>
                  </a:lnTo>
                  <a:lnTo>
                    <a:pt x="72158" y="8160738"/>
                  </a:lnTo>
                  <a:lnTo>
                    <a:pt x="88402" y="8203764"/>
                  </a:lnTo>
                  <a:lnTo>
                    <a:pt x="107841" y="8245114"/>
                  </a:lnTo>
                  <a:lnTo>
                    <a:pt x="130322" y="8284637"/>
                  </a:lnTo>
                  <a:lnTo>
                    <a:pt x="155693" y="8322180"/>
                  </a:lnTo>
                  <a:lnTo>
                    <a:pt x="183803" y="8357592"/>
                  </a:lnTo>
                  <a:lnTo>
                    <a:pt x="214499" y="8390720"/>
                  </a:lnTo>
                  <a:lnTo>
                    <a:pt x="247630" y="8421414"/>
                  </a:lnTo>
                  <a:lnTo>
                    <a:pt x="283044" y="8449522"/>
                  </a:lnTo>
                  <a:lnTo>
                    <a:pt x="320589" y="8474890"/>
                  </a:lnTo>
                  <a:lnTo>
                    <a:pt x="360113" y="8497369"/>
                  </a:lnTo>
                  <a:lnTo>
                    <a:pt x="401465" y="8516806"/>
                  </a:lnTo>
                  <a:lnTo>
                    <a:pt x="444493" y="8533049"/>
                  </a:lnTo>
                  <a:lnTo>
                    <a:pt x="489045" y="8545947"/>
                  </a:lnTo>
                  <a:lnTo>
                    <a:pt x="534969" y="8555348"/>
                  </a:lnTo>
                  <a:lnTo>
                    <a:pt x="582113" y="8561100"/>
                  </a:lnTo>
                  <a:lnTo>
                    <a:pt x="630326" y="8563051"/>
                  </a:lnTo>
                  <a:lnTo>
                    <a:pt x="3846945" y="8563051"/>
                  </a:lnTo>
                  <a:lnTo>
                    <a:pt x="3807844" y="8576391"/>
                  </a:lnTo>
                  <a:lnTo>
                    <a:pt x="3764001" y="8587893"/>
                  </a:lnTo>
                  <a:lnTo>
                    <a:pt x="3718982" y="8596261"/>
                  </a:lnTo>
                  <a:lnTo>
                    <a:pt x="3672907" y="8601371"/>
                  </a:lnTo>
                  <a:lnTo>
                    <a:pt x="3625900" y="8603101"/>
                  </a:lnTo>
                  <a:close/>
                </a:path>
                <a:path w="4256405" h="8603615">
                  <a:moveTo>
                    <a:pt x="3846945" y="8563051"/>
                  </a:moveTo>
                  <a:lnTo>
                    <a:pt x="3625900" y="8563051"/>
                  </a:lnTo>
                  <a:lnTo>
                    <a:pt x="3674113" y="8561100"/>
                  </a:lnTo>
                  <a:lnTo>
                    <a:pt x="3721257" y="8555348"/>
                  </a:lnTo>
                  <a:lnTo>
                    <a:pt x="3767181" y="8545947"/>
                  </a:lnTo>
                  <a:lnTo>
                    <a:pt x="3811733" y="8533049"/>
                  </a:lnTo>
                  <a:lnTo>
                    <a:pt x="3854761" y="8516806"/>
                  </a:lnTo>
                  <a:lnTo>
                    <a:pt x="3896113" y="8497369"/>
                  </a:lnTo>
                  <a:lnTo>
                    <a:pt x="3935637" y="8474890"/>
                  </a:lnTo>
                  <a:lnTo>
                    <a:pt x="3973183" y="8449522"/>
                  </a:lnTo>
                  <a:lnTo>
                    <a:pt x="4008596" y="8421414"/>
                  </a:lnTo>
                  <a:lnTo>
                    <a:pt x="4041727" y="8390720"/>
                  </a:lnTo>
                  <a:lnTo>
                    <a:pt x="4072424" y="8357592"/>
                  </a:lnTo>
                  <a:lnTo>
                    <a:pt x="4100533" y="8322180"/>
                  </a:lnTo>
                  <a:lnTo>
                    <a:pt x="4125904" y="8284637"/>
                  </a:lnTo>
                  <a:lnTo>
                    <a:pt x="4148385" y="8245114"/>
                  </a:lnTo>
                  <a:lnTo>
                    <a:pt x="4167824" y="8203764"/>
                  </a:lnTo>
                  <a:lnTo>
                    <a:pt x="4184069" y="8160738"/>
                  </a:lnTo>
                  <a:lnTo>
                    <a:pt x="4196968" y="8116187"/>
                  </a:lnTo>
                  <a:lnTo>
                    <a:pt x="4206369" y="8070265"/>
                  </a:lnTo>
                  <a:lnTo>
                    <a:pt x="4212122" y="8023121"/>
                  </a:lnTo>
                  <a:lnTo>
                    <a:pt x="4214073" y="7974908"/>
                  </a:lnTo>
                  <a:lnTo>
                    <a:pt x="4214073" y="630317"/>
                  </a:lnTo>
                  <a:lnTo>
                    <a:pt x="4212195" y="583912"/>
                  </a:lnTo>
                  <a:lnTo>
                    <a:pt x="4206369" y="534960"/>
                  </a:lnTo>
                  <a:lnTo>
                    <a:pt x="4196968" y="489036"/>
                  </a:lnTo>
                  <a:lnTo>
                    <a:pt x="4184069" y="444485"/>
                  </a:lnTo>
                  <a:lnTo>
                    <a:pt x="4167824" y="401458"/>
                  </a:lnTo>
                  <a:lnTo>
                    <a:pt x="4148385" y="360107"/>
                  </a:lnTo>
                  <a:lnTo>
                    <a:pt x="4125904" y="320583"/>
                  </a:lnTo>
                  <a:lnTo>
                    <a:pt x="4100533" y="283040"/>
                  </a:lnTo>
                  <a:lnTo>
                    <a:pt x="4072424" y="247627"/>
                  </a:lnTo>
                  <a:lnTo>
                    <a:pt x="4041727" y="214498"/>
                  </a:lnTo>
                  <a:lnTo>
                    <a:pt x="4008596" y="183803"/>
                  </a:lnTo>
                  <a:lnTo>
                    <a:pt x="3973183" y="155695"/>
                  </a:lnTo>
                  <a:lnTo>
                    <a:pt x="3935771" y="130416"/>
                  </a:lnTo>
                  <a:lnTo>
                    <a:pt x="3896213" y="107903"/>
                  </a:lnTo>
                  <a:lnTo>
                    <a:pt x="3854831" y="88441"/>
                  </a:lnTo>
                  <a:lnTo>
                    <a:pt x="3811778" y="72181"/>
                  </a:lnTo>
                  <a:lnTo>
                    <a:pt x="3767206" y="59273"/>
                  </a:lnTo>
                  <a:lnTo>
                    <a:pt x="3721267" y="49867"/>
                  </a:lnTo>
                  <a:lnTo>
                    <a:pt x="3674115" y="44114"/>
                  </a:lnTo>
                  <a:lnTo>
                    <a:pt x="3625900" y="42162"/>
                  </a:lnTo>
                  <a:lnTo>
                    <a:pt x="3855077" y="42162"/>
                  </a:lnTo>
                  <a:lnTo>
                    <a:pt x="3909715" y="65897"/>
                  </a:lnTo>
                  <a:lnTo>
                    <a:pt x="3951280" y="88702"/>
                  </a:lnTo>
                  <a:lnTo>
                    <a:pt x="3990935" y="114560"/>
                  </a:lnTo>
                  <a:lnTo>
                    <a:pt x="4028541" y="143350"/>
                  </a:lnTo>
                  <a:lnTo>
                    <a:pt x="4061759" y="172698"/>
                  </a:lnTo>
                  <a:lnTo>
                    <a:pt x="4088268" y="200499"/>
                  </a:lnTo>
                  <a:lnTo>
                    <a:pt x="4117581" y="234690"/>
                  </a:lnTo>
                  <a:lnTo>
                    <a:pt x="4140963" y="265620"/>
                  </a:lnTo>
                  <a:lnTo>
                    <a:pt x="4165579" y="303565"/>
                  </a:lnTo>
                  <a:lnTo>
                    <a:pt x="4188408" y="342399"/>
                  </a:lnTo>
                  <a:lnTo>
                    <a:pt x="4204505" y="377182"/>
                  </a:lnTo>
                  <a:lnTo>
                    <a:pt x="4221770" y="420595"/>
                  </a:lnTo>
                  <a:lnTo>
                    <a:pt x="4233200" y="458179"/>
                  </a:lnTo>
                  <a:lnTo>
                    <a:pt x="4243577" y="503834"/>
                  </a:lnTo>
                  <a:lnTo>
                    <a:pt x="4253068" y="565493"/>
                  </a:lnTo>
                  <a:lnTo>
                    <a:pt x="4256227" y="630317"/>
                  </a:lnTo>
                  <a:lnTo>
                    <a:pt x="4256148" y="7974908"/>
                  </a:lnTo>
                  <a:lnTo>
                    <a:pt x="4254496" y="8019782"/>
                  </a:lnTo>
                  <a:lnTo>
                    <a:pt x="4249386" y="8065856"/>
                  </a:lnTo>
                  <a:lnTo>
                    <a:pt x="4241019" y="8110876"/>
                  </a:lnTo>
                  <a:lnTo>
                    <a:pt x="4229516" y="8154719"/>
                  </a:lnTo>
                  <a:lnTo>
                    <a:pt x="4215002" y="8197261"/>
                  </a:lnTo>
                  <a:lnTo>
                    <a:pt x="4197597" y="8238383"/>
                  </a:lnTo>
                  <a:lnTo>
                    <a:pt x="4177424" y="8277959"/>
                  </a:lnTo>
                  <a:lnTo>
                    <a:pt x="4154606" y="8315870"/>
                  </a:lnTo>
                  <a:lnTo>
                    <a:pt x="4129265" y="8351991"/>
                  </a:lnTo>
                  <a:lnTo>
                    <a:pt x="4101523" y="8386201"/>
                  </a:lnTo>
                  <a:lnTo>
                    <a:pt x="4071503" y="8418377"/>
                  </a:lnTo>
                  <a:lnTo>
                    <a:pt x="4039326" y="8448397"/>
                  </a:lnTo>
                  <a:lnTo>
                    <a:pt x="4005116" y="8476139"/>
                  </a:lnTo>
                  <a:lnTo>
                    <a:pt x="3968995" y="8501481"/>
                  </a:lnTo>
                  <a:lnTo>
                    <a:pt x="3931085" y="8524299"/>
                  </a:lnTo>
                  <a:lnTo>
                    <a:pt x="3891508" y="8544471"/>
                  </a:lnTo>
                  <a:lnTo>
                    <a:pt x="3850387" y="8561876"/>
                  </a:lnTo>
                  <a:lnTo>
                    <a:pt x="3846945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00660">
              <a:lnSpc>
                <a:spcPct val="100000"/>
              </a:lnSpc>
              <a:spcBef>
                <a:spcPts val="100"/>
              </a:spcBef>
            </a:pPr>
            <a:r>
              <a:rPr dirty="0"/>
              <a:t>Jobs</a:t>
            </a:r>
            <a:r>
              <a:rPr spc="-5" dirty="0"/>
              <a:t> </a:t>
            </a:r>
            <a:r>
              <a:rPr spc="-275" dirty="0"/>
              <a:t>&amp;</a:t>
            </a:r>
            <a:r>
              <a:rPr dirty="0"/>
              <a:t> </a:t>
            </a:r>
            <a:r>
              <a:rPr spc="-85" dirty="0"/>
              <a:t>internships-</a:t>
            </a:r>
            <a:r>
              <a:rPr spc="-10" dirty="0"/>
              <a:t>process</a:t>
            </a:r>
          </a:p>
        </p:txBody>
      </p:sp>
      <p:grpSp>
        <p:nvGrpSpPr>
          <p:cNvPr id="25" name="object 25"/>
          <p:cNvGrpSpPr/>
          <p:nvPr/>
        </p:nvGrpSpPr>
        <p:grpSpPr>
          <a:xfrm>
            <a:off x="9278234" y="1051299"/>
            <a:ext cx="4349115" cy="8603615"/>
            <a:chOff x="9278234" y="1051299"/>
            <a:chExt cx="4349115" cy="8603615"/>
          </a:xfrm>
        </p:grpSpPr>
        <p:sp>
          <p:nvSpPr>
            <p:cNvPr id="26" name="object 26"/>
            <p:cNvSpPr/>
            <p:nvPr/>
          </p:nvSpPr>
          <p:spPr>
            <a:xfrm>
              <a:off x="9366748" y="1093460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72"/>
                  </a:moveTo>
                  <a:lnTo>
                    <a:pt x="588172" y="8518772"/>
                  </a:lnTo>
                  <a:lnTo>
                    <a:pt x="539959" y="8516821"/>
                  </a:lnTo>
                  <a:lnTo>
                    <a:pt x="492815" y="8511070"/>
                  </a:lnTo>
                  <a:lnTo>
                    <a:pt x="446891" y="8501669"/>
                  </a:lnTo>
                  <a:lnTo>
                    <a:pt x="402339" y="8488771"/>
                  </a:lnTo>
                  <a:lnTo>
                    <a:pt x="359312" y="8472528"/>
                  </a:lnTo>
                  <a:lnTo>
                    <a:pt x="317959" y="8453091"/>
                  </a:lnTo>
                  <a:lnTo>
                    <a:pt x="278435" y="8430612"/>
                  </a:lnTo>
                  <a:lnTo>
                    <a:pt x="240890" y="8405243"/>
                  </a:lnTo>
                  <a:lnTo>
                    <a:pt x="205476" y="8377136"/>
                  </a:lnTo>
                  <a:lnTo>
                    <a:pt x="172345" y="8346442"/>
                  </a:lnTo>
                  <a:lnTo>
                    <a:pt x="141649" y="8313313"/>
                  </a:lnTo>
                  <a:lnTo>
                    <a:pt x="113539" y="8277902"/>
                  </a:lnTo>
                  <a:lnTo>
                    <a:pt x="88168" y="8240359"/>
                  </a:lnTo>
                  <a:lnTo>
                    <a:pt x="65687" y="8200836"/>
                  </a:lnTo>
                  <a:lnTo>
                    <a:pt x="46249" y="8159486"/>
                  </a:lnTo>
                  <a:lnTo>
                    <a:pt x="30004" y="8116460"/>
                  </a:lnTo>
                  <a:lnTo>
                    <a:pt x="17105" y="8071909"/>
                  </a:lnTo>
                  <a:lnTo>
                    <a:pt x="7703" y="8025986"/>
                  </a:lnTo>
                  <a:lnTo>
                    <a:pt x="1951" y="7978843"/>
                  </a:lnTo>
                  <a:lnTo>
                    <a:pt x="0" y="7930630"/>
                  </a:lnTo>
                  <a:lnTo>
                    <a:pt x="0" y="588157"/>
                  </a:lnTo>
                  <a:lnTo>
                    <a:pt x="1951" y="539944"/>
                  </a:lnTo>
                  <a:lnTo>
                    <a:pt x="7703" y="492800"/>
                  </a:lnTo>
                  <a:lnTo>
                    <a:pt x="17105" y="446876"/>
                  </a:lnTo>
                  <a:lnTo>
                    <a:pt x="30004" y="402325"/>
                  </a:lnTo>
                  <a:lnTo>
                    <a:pt x="46249" y="359297"/>
                  </a:lnTo>
                  <a:lnTo>
                    <a:pt x="65687" y="317946"/>
                  </a:lnTo>
                  <a:lnTo>
                    <a:pt x="88168" y="278423"/>
                  </a:lnTo>
                  <a:lnTo>
                    <a:pt x="113539" y="240879"/>
                  </a:lnTo>
                  <a:lnTo>
                    <a:pt x="141649" y="205466"/>
                  </a:lnTo>
                  <a:lnTo>
                    <a:pt x="172345" y="172336"/>
                  </a:lnTo>
                  <a:lnTo>
                    <a:pt x="205476" y="141641"/>
                  </a:lnTo>
                  <a:lnTo>
                    <a:pt x="240890" y="113533"/>
                  </a:lnTo>
                  <a:lnTo>
                    <a:pt x="278435" y="88163"/>
                  </a:lnTo>
                  <a:lnTo>
                    <a:pt x="317959" y="65683"/>
                  </a:lnTo>
                  <a:lnTo>
                    <a:pt x="359312" y="46246"/>
                  </a:lnTo>
                  <a:lnTo>
                    <a:pt x="402339" y="30002"/>
                  </a:lnTo>
                  <a:lnTo>
                    <a:pt x="446891" y="17104"/>
                  </a:lnTo>
                  <a:lnTo>
                    <a:pt x="492815" y="7702"/>
                  </a:lnTo>
                  <a:lnTo>
                    <a:pt x="539959" y="1951"/>
                  </a:lnTo>
                  <a:lnTo>
                    <a:pt x="588172" y="0"/>
                  </a:lnTo>
                  <a:lnTo>
                    <a:pt x="3583746" y="0"/>
                  </a:lnTo>
                  <a:lnTo>
                    <a:pt x="3631963" y="1951"/>
                  </a:lnTo>
                  <a:lnTo>
                    <a:pt x="3679111" y="7702"/>
                  </a:lnTo>
                  <a:lnTo>
                    <a:pt x="3725037" y="17104"/>
                  </a:lnTo>
                  <a:lnTo>
                    <a:pt x="3769591" y="30002"/>
                  </a:lnTo>
                  <a:lnTo>
                    <a:pt x="3812620" y="46246"/>
                  </a:lnTo>
                  <a:lnTo>
                    <a:pt x="3853972" y="65683"/>
                  </a:lnTo>
                  <a:lnTo>
                    <a:pt x="3893497" y="88163"/>
                  </a:lnTo>
                  <a:lnTo>
                    <a:pt x="3931042" y="113533"/>
                  </a:lnTo>
                  <a:lnTo>
                    <a:pt x="3966455" y="141641"/>
                  </a:lnTo>
                  <a:lnTo>
                    <a:pt x="3999585" y="172336"/>
                  </a:lnTo>
                  <a:lnTo>
                    <a:pt x="4030280" y="205466"/>
                  </a:lnTo>
                  <a:lnTo>
                    <a:pt x="4039540" y="217133"/>
                  </a:lnTo>
                  <a:lnTo>
                    <a:pt x="567080" y="217133"/>
                  </a:lnTo>
                  <a:lnTo>
                    <a:pt x="519936" y="220313"/>
                  </a:lnTo>
                  <a:lnTo>
                    <a:pt x="474703" y="229577"/>
                  </a:lnTo>
                  <a:lnTo>
                    <a:pt x="431797" y="244505"/>
                  </a:lnTo>
                  <a:lnTo>
                    <a:pt x="391637" y="264682"/>
                  </a:lnTo>
                  <a:lnTo>
                    <a:pt x="354639" y="289690"/>
                  </a:lnTo>
                  <a:lnTo>
                    <a:pt x="321221" y="319112"/>
                  </a:lnTo>
                  <a:lnTo>
                    <a:pt x="291799" y="352531"/>
                  </a:lnTo>
                  <a:lnTo>
                    <a:pt x="266791" y="389528"/>
                  </a:lnTo>
                  <a:lnTo>
                    <a:pt x="246614" y="429688"/>
                  </a:lnTo>
                  <a:lnTo>
                    <a:pt x="231686" y="472593"/>
                  </a:lnTo>
                  <a:lnTo>
                    <a:pt x="222423" y="517825"/>
                  </a:lnTo>
                  <a:lnTo>
                    <a:pt x="219242" y="564968"/>
                  </a:lnTo>
                  <a:lnTo>
                    <a:pt x="219242" y="7964341"/>
                  </a:lnTo>
                  <a:lnTo>
                    <a:pt x="222423" y="8011485"/>
                  </a:lnTo>
                  <a:lnTo>
                    <a:pt x="231686" y="8056718"/>
                  </a:lnTo>
                  <a:lnTo>
                    <a:pt x="246614" y="8099624"/>
                  </a:lnTo>
                  <a:lnTo>
                    <a:pt x="266791" y="8139784"/>
                  </a:lnTo>
                  <a:lnTo>
                    <a:pt x="291799" y="8176782"/>
                  </a:lnTo>
                  <a:lnTo>
                    <a:pt x="321221" y="8210200"/>
                  </a:lnTo>
                  <a:lnTo>
                    <a:pt x="354639" y="8239622"/>
                  </a:lnTo>
                  <a:lnTo>
                    <a:pt x="391637" y="8264630"/>
                  </a:lnTo>
                  <a:lnTo>
                    <a:pt x="431797" y="8284807"/>
                  </a:lnTo>
                  <a:lnTo>
                    <a:pt x="474703" y="8299735"/>
                  </a:lnTo>
                  <a:lnTo>
                    <a:pt x="519936" y="8308998"/>
                  </a:lnTo>
                  <a:lnTo>
                    <a:pt x="567080" y="8312179"/>
                  </a:lnTo>
                  <a:lnTo>
                    <a:pt x="4031181" y="8312179"/>
                  </a:lnTo>
                  <a:lnTo>
                    <a:pt x="4030280" y="8313313"/>
                  </a:lnTo>
                  <a:lnTo>
                    <a:pt x="3999585" y="8346442"/>
                  </a:lnTo>
                  <a:lnTo>
                    <a:pt x="3966455" y="8377136"/>
                  </a:lnTo>
                  <a:lnTo>
                    <a:pt x="3931042" y="8405243"/>
                  </a:lnTo>
                  <a:lnTo>
                    <a:pt x="3893497" y="8430612"/>
                  </a:lnTo>
                  <a:lnTo>
                    <a:pt x="3853972" y="8453091"/>
                  </a:lnTo>
                  <a:lnTo>
                    <a:pt x="3812620" y="8472528"/>
                  </a:lnTo>
                  <a:lnTo>
                    <a:pt x="3769591" y="8488771"/>
                  </a:lnTo>
                  <a:lnTo>
                    <a:pt x="3725037" y="8501669"/>
                  </a:lnTo>
                  <a:lnTo>
                    <a:pt x="3679111" y="8511070"/>
                  </a:lnTo>
                  <a:lnTo>
                    <a:pt x="3631963" y="8516821"/>
                  </a:lnTo>
                  <a:lnTo>
                    <a:pt x="3583746" y="8518772"/>
                  </a:lnTo>
                  <a:close/>
                </a:path>
                <a:path w="4171950" h="8519160">
                  <a:moveTo>
                    <a:pt x="2959760" y="508049"/>
                  </a:moveTo>
                  <a:lnTo>
                    <a:pt x="1216365" y="508049"/>
                  </a:lnTo>
                  <a:lnTo>
                    <a:pt x="1171656" y="502831"/>
                  </a:lnTo>
                  <a:lnTo>
                    <a:pt x="1130485" y="487989"/>
                  </a:lnTo>
                  <a:lnTo>
                    <a:pt x="1094071" y="464739"/>
                  </a:lnTo>
                  <a:lnTo>
                    <a:pt x="1063630" y="434298"/>
                  </a:lnTo>
                  <a:lnTo>
                    <a:pt x="1040379" y="397883"/>
                  </a:lnTo>
                  <a:lnTo>
                    <a:pt x="1025536" y="356711"/>
                  </a:lnTo>
                  <a:lnTo>
                    <a:pt x="1020317" y="311999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6"/>
                  </a:lnTo>
                  <a:lnTo>
                    <a:pt x="2586624" y="269836"/>
                  </a:lnTo>
                  <a:lnTo>
                    <a:pt x="2566829" y="273920"/>
                  </a:lnTo>
                  <a:lnTo>
                    <a:pt x="2549998" y="285120"/>
                  </a:lnTo>
                  <a:lnTo>
                    <a:pt x="2548894" y="286700"/>
                  </a:lnTo>
                  <a:lnTo>
                    <a:pt x="1808744" y="286700"/>
                  </a:lnTo>
                  <a:lnTo>
                    <a:pt x="1795145" y="289335"/>
                  </a:lnTo>
                  <a:lnTo>
                    <a:pt x="1783712" y="296714"/>
                  </a:lnTo>
                  <a:lnTo>
                    <a:pt x="1775834" y="308045"/>
                  </a:lnTo>
                  <a:lnTo>
                    <a:pt x="1772899" y="322539"/>
                  </a:lnTo>
                  <a:lnTo>
                    <a:pt x="1775834" y="337031"/>
                  </a:lnTo>
                  <a:lnTo>
                    <a:pt x="1783712" y="348362"/>
                  </a:lnTo>
                  <a:lnTo>
                    <a:pt x="1795145" y="355739"/>
                  </a:lnTo>
                  <a:lnTo>
                    <a:pt x="1808744" y="358374"/>
                  </a:lnTo>
                  <a:lnTo>
                    <a:pt x="2548150" y="358374"/>
                  </a:lnTo>
                  <a:lnTo>
                    <a:pt x="2549209" y="359956"/>
                  </a:lnTo>
                  <a:lnTo>
                    <a:pt x="2565942" y="371155"/>
                  </a:lnTo>
                  <a:lnTo>
                    <a:pt x="2586624" y="375239"/>
                  </a:lnTo>
                  <a:lnTo>
                    <a:pt x="3143913" y="375239"/>
                  </a:lnTo>
                  <a:lnTo>
                    <a:pt x="3135751" y="397883"/>
                  </a:lnTo>
                  <a:lnTo>
                    <a:pt x="3112505" y="434298"/>
                  </a:lnTo>
                  <a:lnTo>
                    <a:pt x="3082067" y="464739"/>
                  </a:lnTo>
                  <a:lnTo>
                    <a:pt x="3045653" y="487989"/>
                  </a:lnTo>
                  <a:lnTo>
                    <a:pt x="3004479" y="502831"/>
                  </a:lnTo>
                  <a:lnTo>
                    <a:pt x="2959760" y="508049"/>
                  </a:lnTo>
                  <a:close/>
                </a:path>
                <a:path w="4171950" h="8519160">
                  <a:moveTo>
                    <a:pt x="4031181" y="8312179"/>
                  </a:moveTo>
                  <a:lnTo>
                    <a:pt x="3609045" y="8312179"/>
                  </a:lnTo>
                  <a:lnTo>
                    <a:pt x="3656189" y="8308998"/>
                  </a:lnTo>
                  <a:lnTo>
                    <a:pt x="3701422" y="8299735"/>
                  </a:lnTo>
                  <a:lnTo>
                    <a:pt x="3744327" y="8284807"/>
                  </a:lnTo>
                  <a:lnTo>
                    <a:pt x="3784488" y="8264630"/>
                  </a:lnTo>
                  <a:lnTo>
                    <a:pt x="3821486" y="8239622"/>
                  </a:lnTo>
                  <a:lnTo>
                    <a:pt x="3854904" y="8210200"/>
                  </a:lnTo>
                  <a:lnTo>
                    <a:pt x="3884326" y="8176782"/>
                  </a:lnTo>
                  <a:lnTo>
                    <a:pt x="3909334" y="8139784"/>
                  </a:lnTo>
                  <a:lnTo>
                    <a:pt x="3929511" y="8099624"/>
                  </a:lnTo>
                  <a:lnTo>
                    <a:pt x="3944439" y="8056718"/>
                  </a:lnTo>
                  <a:lnTo>
                    <a:pt x="3953702" y="8011485"/>
                  </a:lnTo>
                  <a:lnTo>
                    <a:pt x="3956883" y="7964341"/>
                  </a:lnTo>
                  <a:lnTo>
                    <a:pt x="3954779" y="7964341"/>
                  </a:lnTo>
                  <a:lnTo>
                    <a:pt x="3954779" y="564968"/>
                  </a:lnTo>
                  <a:lnTo>
                    <a:pt x="3951599" y="517825"/>
                  </a:lnTo>
                  <a:lnTo>
                    <a:pt x="3942336" y="472593"/>
                  </a:lnTo>
                  <a:lnTo>
                    <a:pt x="3927407" y="429688"/>
                  </a:lnTo>
                  <a:lnTo>
                    <a:pt x="3907231" y="389528"/>
                  </a:lnTo>
                  <a:lnTo>
                    <a:pt x="3882223" y="352531"/>
                  </a:lnTo>
                  <a:lnTo>
                    <a:pt x="3852801" y="319112"/>
                  </a:lnTo>
                  <a:lnTo>
                    <a:pt x="3819383" y="289690"/>
                  </a:lnTo>
                  <a:lnTo>
                    <a:pt x="3782385" y="264682"/>
                  </a:lnTo>
                  <a:lnTo>
                    <a:pt x="3742224" y="244505"/>
                  </a:lnTo>
                  <a:lnTo>
                    <a:pt x="3699319" y="229577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40" y="217133"/>
                  </a:lnTo>
                  <a:lnTo>
                    <a:pt x="4083758" y="278423"/>
                  </a:lnTo>
                  <a:lnTo>
                    <a:pt x="4106237" y="317946"/>
                  </a:lnTo>
                  <a:lnTo>
                    <a:pt x="4125674" y="359297"/>
                  </a:lnTo>
                  <a:lnTo>
                    <a:pt x="4141918" y="402325"/>
                  </a:lnTo>
                  <a:lnTo>
                    <a:pt x="4154816" y="446876"/>
                  </a:lnTo>
                  <a:lnTo>
                    <a:pt x="4164216" y="492800"/>
                  </a:lnTo>
                  <a:lnTo>
                    <a:pt x="4169968" y="539944"/>
                  </a:lnTo>
                  <a:lnTo>
                    <a:pt x="4171919" y="588157"/>
                  </a:lnTo>
                  <a:lnTo>
                    <a:pt x="4171919" y="7930630"/>
                  </a:lnTo>
                  <a:lnTo>
                    <a:pt x="4169968" y="7978843"/>
                  </a:lnTo>
                  <a:lnTo>
                    <a:pt x="4164216" y="8025986"/>
                  </a:lnTo>
                  <a:lnTo>
                    <a:pt x="4154816" y="8071909"/>
                  </a:lnTo>
                  <a:lnTo>
                    <a:pt x="4141918" y="8116460"/>
                  </a:lnTo>
                  <a:lnTo>
                    <a:pt x="4125674" y="8159486"/>
                  </a:lnTo>
                  <a:lnTo>
                    <a:pt x="4106237" y="8200836"/>
                  </a:lnTo>
                  <a:lnTo>
                    <a:pt x="4083758" y="8240359"/>
                  </a:lnTo>
                  <a:lnTo>
                    <a:pt x="4058388" y="8277902"/>
                  </a:lnTo>
                  <a:lnTo>
                    <a:pt x="4031181" y="8312179"/>
                  </a:lnTo>
                  <a:close/>
                </a:path>
                <a:path w="4171950" h="8519160">
                  <a:moveTo>
                    <a:pt x="3143913" y="375239"/>
                  </a:moveTo>
                  <a:lnTo>
                    <a:pt x="2586624" y="375239"/>
                  </a:lnTo>
                  <a:lnTo>
                    <a:pt x="2607318" y="371155"/>
                  </a:lnTo>
                  <a:lnTo>
                    <a:pt x="2624049" y="359956"/>
                  </a:lnTo>
                  <a:lnTo>
                    <a:pt x="2635243" y="343224"/>
                  </a:lnTo>
                  <a:lnTo>
                    <a:pt x="2639324" y="322539"/>
                  </a:lnTo>
                  <a:lnTo>
                    <a:pt x="2635243" y="301853"/>
                  </a:lnTo>
                  <a:lnTo>
                    <a:pt x="2624049" y="285120"/>
                  </a:lnTo>
                  <a:lnTo>
                    <a:pt x="2607318" y="273920"/>
                  </a:lnTo>
                  <a:lnTo>
                    <a:pt x="2586624" y="269836"/>
                  </a:lnTo>
                  <a:lnTo>
                    <a:pt x="3155807" y="269836"/>
                  </a:lnTo>
                  <a:lnTo>
                    <a:pt x="3155807" y="311999"/>
                  </a:lnTo>
                  <a:lnTo>
                    <a:pt x="3150704" y="355739"/>
                  </a:lnTo>
                  <a:lnTo>
                    <a:pt x="3150591" y="356711"/>
                  </a:lnTo>
                  <a:lnTo>
                    <a:pt x="3143913" y="375239"/>
                  </a:lnTo>
                  <a:close/>
                </a:path>
                <a:path w="4171950" h="8519160">
                  <a:moveTo>
                    <a:pt x="2548150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2"/>
                  </a:lnTo>
                  <a:lnTo>
                    <a:pt x="2347595" y="337031"/>
                  </a:lnTo>
                  <a:lnTo>
                    <a:pt x="2350526" y="322539"/>
                  </a:lnTo>
                  <a:lnTo>
                    <a:pt x="2347595" y="308045"/>
                  </a:lnTo>
                  <a:lnTo>
                    <a:pt x="2339724" y="296714"/>
                  </a:lnTo>
                  <a:lnTo>
                    <a:pt x="2328293" y="289335"/>
                  </a:lnTo>
                  <a:lnTo>
                    <a:pt x="2314681" y="286700"/>
                  </a:lnTo>
                  <a:lnTo>
                    <a:pt x="2548894" y="286700"/>
                  </a:lnTo>
                  <a:lnTo>
                    <a:pt x="2538305" y="301853"/>
                  </a:lnTo>
                  <a:lnTo>
                    <a:pt x="2533924" y="322539"/>
                  </a:lnTo>
                  <a:lnTo>
                    <a:pt x="2538009" y="343224"/>
                  </a:lnTo>
                  <a:lnTo>
                    <a:pt x="2548150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585990" y="1310609"/>
              <a:ext cx="3735537" cy="8095030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1139647" y="1380160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3"/>
                  </a:moveTo>
                  <a:lnTo>
                    <a:pt x="35844" y="71673"/>
                  </a:lnTo>
                  <a:lnTo>
                    <a:pt x="22245" y="69038"/>
                  </a:lnTo>
                  <a:lnTo>
                    <a:pt x="10812" y="61661"/>
                  </a:lnTo>
                  <a:lnTo>
                    <a:pt x="2934" y="50330"/>
                  </a:lnTo>
                  <a:lnTo>
                    <a:pt x="0" y="35838"/>
                  </a:lnTo>
                  <a:lnTo>
                    <a:pt x="2934" y="21344"/>
                  </a:lnTo>
                  <a:lnTo>
                    <a:pt x="10812" y="10013"/>
                  </a:lnTo>
                  <a:lnTo>
                    <a:pt x="22245" y="2634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93" y="2634"/>
                  </a:lnTo>
                  <a:lnTo>
                    <a:pt x="566825" y="10013"/>
                  </a:lnTo>
                  <a:lnTo>
                    <a:pt x="574696" y="21344"/>
                  </a:lnTo>
                  <a:lnTo>
                    <a:pt x="577626" y="35838"/>
                  </a:lnTo>
                  <a:lnTo>
                    <a:pt x="574696" y="50330"/>
                  </a:lnTo>
                  <a:lnTo>
                    <a:pt x="566825" y="61661"/>
                  </a:lnTo>
                  <a:lnTo>
                    <a:pt x="555393" y="69038"/>
                  </a:lnTo>
                  <a:lnTo>
                    <a:pt x="541782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900672" y="1363296"/>
              <a:ext cx="105399" cy="10540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9278227" y="2189669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39"/>
                  </a:moveTo>
                  <a:lnTo>
                    <a:pt x="28448" y="1399235"/>
                  </a:lnTo>
                  <a:lnTo>
                    <a:pt x="13690" y="1409255"/>
                  </a:lnTo>
                  <a:lnTo>
                    <a:pt x="3683" y="1424012"/>
                  </a:lnTo>
                  <a:lnTo>
                    <a:pt x="0" y="1441932"/>
                  </a:lnTo>
                  <a:lnTo>
                    <a:pt x="0" y="1990026"/>
                  </a:lnTo>
                  <a:lnTo>
                    <a:pt x="3683" y="2007946"/>
                  </a:lnTo>
                  <a:lnTo>
                    <a:pt x="13690" y="2022703"/>
                  </a:lnTo>
                  <a:lnTo>
                    <a:pt x="28448" y="2032723"/>
                  </a:lnTo>
                  <a:lnTo>
                    <a:pt x="46367" y="2036419"/>
                  </a:lnTo>
                  <a:lnTo>
                    <a:pt x="46367" y="1395539"/>
                  </a:lnTo>
                  <a:close/>
                </a:path>
                <a:path w="4349115" h="2036445">
                  <a:moveTo>
                    <a:pt x="46367" y="617677"/>
                  </a:moveTo>
                  <a:lnTo>
                    <a:pt x="28448" y="621030"/>
                  </a:lnTo>
                  <a:lnTo>
                    <a:pt x="13690" y="630326"/>
                  </a:lnTo>
                  <a:lnTo>
                    <a:pt x="3683" y="644347"/>
                  </a:lnTo>
                  <a:lnTo>
                    <a:pt x="0" y="661949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690" y="1242720"/>
                  </a:lnTo>
                  <a:lnTo>
                    <a:pt x="28448" y="1252740"/>
                  </a:lnTo>
                  <a:lnTo>
                    <a:pt x="46367" y="1256436"/>
                  </a:lnTo>
                  <a:lnTo>
                    <a:pt x="46367" y="617677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65"/>
                  </a:lnTo>
                  <a:lnTo>
                    <a:pt x="13690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690" y="340461"/>
                  </a:lnTo>
                  <a:lnTo>
                    <a:pt x="28448" y="350469"/>
                  </a:lnTo>
                  <a:lnTo>
                    <a:pt x="46367" y="354164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92" y="856945"/>
                  </a:lnTo>
                  <a:lnTo>
                    <a:pt x="4335272" y="842187"/>
                  </a:lnTo>
                  <a:lnTo>
                    <a:pt x="4320514" y="832167"/>
                  </a:lnTo>
                  <a:lnTo>
                    <a:pt x="4302595" y="828484"/>
                  </a:lnTo>
                  <a:lnTo>
                    <a:pt x="4302595" y="1855127"/>
                  </a:lnTo>
                  <a:lnTo>
                    <a:pt x="4320514" y="1851431"/>
                  </a:lnTo>
                  <a:lnTo>
                    <a:pt x="4335272" y="1841411"/>
                  </a:lnTo>
                  <a:lnTo>
                    <a:pt x="4345292" y="1826653"/>
                  </a:lnTo>
                  <a:lnTo>
                    <a:pt x="4348975" y="1808734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9324594" y="10512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17"/>
                  </a:moveTo>
                  <a:lnTo>
                    <a:pt x="630326" y="8603117"/>
                  </a:lnTo>
                  <a:lnTo>
                    <a:pt x="583319" y="8601387"/>
                  </a:lnTo>
                  <a:lnTo>
                    <a:pt x="537244" y="8596277"/>
                  </a:lnTo>
                  <a:lnTo>
                    <a:pt x="492225" y="8587909"/>
                  </a:lnTo>
                  <a:lnTo>
                    <a:pt x="448382" y="8576407"/>
                  </a:lnTo>
                  <a:lnTo>
                    <a:pt x="405839" y="8561892"/>
                  </a:lnTo>
                  <a:lnTo>
                    <a:pt x="364718" y="8544487"/>
                  </a:lnTo>
                  <a:lnTo>
                    <a:pt x="325141" y="8524315"/>
                  </a:lnTo>
                  <a:lnTo>
                    <a:pt x="287231" y="8501497"/>
                  </a:lnTo>
                  <a:lnTo>
                    <a:pt x="251110" y="8476155"/>
                  </a:lnTo>
                  <a:lnTo>
                    <a:pt x="216900" y="8448414"/>
                  </a:lnTo>
                  <a:lnTo>
                    <a:pt x="184724" y="8418393"/>
                  </a:lnTo>
                  <a:lnTo>
                    <a:pt x="154703" y="8386217"/>
                  </a:lnTo>
                  <a:lnTo>
                    <a:pt x="126961" y="8352007"/>
                  </a:lnTo>
                  <a:lnTo>
                    <a:pt x="101620" y="8315886"/>
                  </a:lnTo>
                  <a:lnTo>
                    <a:pt x="78802" y="8277975"/>
                  </a:lnTo>
                  <a:lnTo>
                    <a:pt x="58629" y="8238399"/>
                  </a:lnTo>
                  <a:lnTo>
                    <a:pt x="41225" y="8197278"/>
                  </a:lnTo>
                  <a:lnTo>
                    <a:pt x="26710" y="8154735"/>
                  </a:lnTo>
                  <a:lnTo>
                    <a:pt x="15208" y="8110892"/>
                  </a:lnTo>
                  <a:lnTo>
                    <a:pt x="6840" y="8065872"/>
                  </a:lnTo>
                  <a:lnTo>
                    <a:pt x="1730" y="8019798"/>
                  </a:lnTo>
                  <a:lnTo>
                    <a:pt x="77" y="7974894"/>
                  </a:lnTo>
                  <a:lnTo>
                    <a:pt x="0" y="630318"/>
                  </a:lnTo>
                  <a:lnTo>
                    <a:pt x="789" y="598399"/>
                  </a:lnTo>
                  <a:lnTo>
                    <a:pt x="7061" y="534960"/>
                  </a:lnTo>
                  <a:lnTo>
                    <a:pt x="15841" y="488351"/>
                  </a:lnTo>
                  <a:lnTo>
                    <a:pt x="27401" y="442698"/>
                  </a:lnTo>
                  <a:lnTo>
                    <a:pt x="43746" y="399482"/>
                  </a:lnTo>
                  <a:lnTo>
                    <a:pt x="63245" y="356266"/>
                  </a:lnTo>
                  <a:lnTo>
                    <a:pt x="84878" y="316541"/>
                  </a:lnTo>
                  <a:lnTo>
                    <a:pt x="108832" y="278266"/>
                  </a:lnTo>
                  <a:lnTo>
                    <a:pt x="139861" y="234392"/>
                  </a:lnTo>
                  <a:lnTo>
                    <a:pt x="169765" y="199610"/>
                  </a:lnTo>
                  <a:lnTo>
                    <a:pt x="196583" y="173588"/>
                  </a:lnTo>
                  <a:lnTo>
                    <a:pt x="218723" y="153165"/>
                  </a:lnTo>
                  <a:lnTo>
                    <a:pt x="266840" y="115115"/>
                  </a:lnTo>
                  <a:lnTo>
                    <a:pt x="306201" y="89552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9"/>
                  </a:lnTo>
                  <a:lnTo>
                    <a:pt x="580732" y="1932"/>
                  </a:lnTo>
                  <a:lnTo>
                    <a:pt x="581893" y="1932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0" y="1932"/>
                  </a:lnTo>
                  <a:lnTo>
                    <a:pt x="3727152" y="7646"/>
                  </a:lnTo>
                  <a:lnTo>
                    <a:pt x="3774962" y="17021"/>
                  </a:lnTo>
                  <a:lnTo>
                    <a:pt x="3821420" y="29935"/>
                  </a:lnTo>
                  <a:lnTo>
                    <a:pt x="3855079" y="42160"/>
                  </a:lnTo>
                  <a:lnTo>
                    <a:pt x="630326" y="42160"/>
                  </a:lnTo>
                  <a:lnTo>
                    <a:pt x="582113" y="44112"/>
                  </a:lnTo>
                  <a:lnTo>
                    <a:pt x="534969" y="49865"/>
                  </a:lnTo>
                  <a:lnTo>
                    <a:pt x="489045" y="59271"/>
                  </a:lnTo>
                  <a:lnTo>
                    <a:pt x="444493" y="72179"/>
                  </a:lnTo>
                  <a:lnTo>
                    <a:pt x="401465" y="88439"/>
                  </a:lnTo>
                  <a:lnTo>
                    <a:pt x="360113" y="107901"/>
                  </a:lnTo>
                  <a:lnTo>
                    <a:pt x="320589" y="130414"/>
                  </a:lnTo>
                  <a:lnTo>
                    <a:pt x="283044" y="155829"/>
                  </a:lnTo>
                  <a:lnTo>
                    <a:pt x="247630" y="183994"/>
                  </a:lnTo>
                  <a:lnTo>
                    <a:pt x="214499" y="214760"/>
                  </a:lnTo>
                  <a:lnTo>
                    <a:pt x="183803" y="247977"/>
                  </a:lnTo>
                  <a:lnTo>
                    <a:pt x="155693" y="283495"/>
                  </a:lnTo>
                  <a:lnTo>
                    <a:pt x="130322" y="321163"/>
                  </a:lnTo>
                  <a:lnTo>
                    <a:pt x="107841" y="360830"/>
                  </a:lnTo>
                  <a:lnTo>
                    <a:pt x="88402" y="402348"/>
                  </a:lnTo>
                  <a:lnTo>
                    <a:pt x="72158" y="445565"/>
                  </a:lnTo>
                  <a:lnTo>
                    <a:pt x="59258" y="490332"/>
                  </a:lnTo>
                  <a:lnTo>
                    <a:pt x="49857" y="536498"/>
                  </a:lnTo>
                  <a:lnTo>
                    <a:pt x="44105" y="583913"/>
                  </a:lnTo>
                  <a:lnTo>
                    <a:pt x="42238" y="630318"/>
                  </a:lnTo>
                  <a:lnTo>
                    <a:pt x="42153" y="7974894"/>
                  </a:lnTo>
                  <a:lnTo>
                    <a:pt x="44105" y="8023107"/>
                  </a:lnTo>
                  <a:lnTo>
                    <a:pt x="49857" y="8070251"/>
                  </a:lnTo>
                  <a:lnTo>
                    <a:pt x="59258" y="8116175"/>
                  </a:lnTo>
                  <a:lnTo>
                    <a:pt x="72158" y="8160727"/>
                  </a:lnTo>
                  <a:lnTo>
                    <a:pt x="88402" y="8203755"/>
                  </a:lnTo>
                  <a:lnTo>
                    <a:pt x="107841" y="8245107"/>
                  </a:lnTo>
                  <a:lnTo>
                    <a:pt x="130322" y="8284631"/>
                  </a:lnTo>
                  <a:lnTo>
                    <a:pt x="155693" y="8322176"/>
                  </a:lnTo>
                  <a:lnTo>
                    <a:pt x="183803" y="8357590"/>
                  </a:lnTo>
                  <a:lnTo>
                    <a:pt x="214499" y="8390721"/>
                  </a:lnTo>
                  <a:lnTo>
                    <a:pt x="247630" y="8421417"/>
                  </a:lnTo>
                  <a:lnTo>
                    <a:pt x="283044" y="8449527"/>
                  </a:lnTo>
                  <a:lnTo>
                    <a:pt x="320589" y="8474898"/>
                  </a:lnTo>
                  <a:lnTo>
                    <a:pt x="360113" y="8497379"/>
                  </a:lnTo>
                  <a:lnTo>
                    <a:pt x="401465" y="8516817"/>
                  </a:lnTo>
                  <a:lnTo>
                    <a:pt x="444493" y="8533062"/>
                  </a:lnTo>
                  <a:lnTo>
                    <a:pt x="489045" y="8545961"/>
                  </a:lnTo>
                  <a:lnTo>
                    <a:pt x="534969" y="8555363"/>
                  </a:lnTo>
                  <a:lnTo>
                    <a:pt x="582113" y="8561115"/>
                  </a:lnTo>
                  <a:lnTo>
                    <a:pt x="630326" y="8563067"/>
                  </a:lnTo>
                  <a:lnTo>
                    <a:pt x="3846945" y="8563067"/>
                  </a:lnTo>
                  <a:lnTo>
                    <a:pt x="3807844" y="8576407"/>
                  </a:lnTo>
                  <a:lnTo>
                    <a:pt x="3764001" y="8587909"/>
                  </a:lnTo>
                  <a:lnTo>
                    <a:pt x="3718982" y="8596277"/>
                  </a:lnTo>
                  <a:lnTo>
                    <a:pt x="3672907" y="8601387"/>
                  </a:lnTo>
                  <a:lnTo>
                    <a:pt x="3625900" y="8603117"/>
                  </a:lnTo>
                  <a:close/>
                </a:path>
                <a:path w="4256405" h="8603615">
                  <a:moveTo>
                    <a:pt x="3846945" y="8563067"/>
                  </a:moveTo>
                  <a:lnTo>
                    <a:pt x="3625900" y="8563067"/>
                  </a:lnTo>
                  <a:lnTo>
                    <a:pt x="3674117" y="8561115"/>
                  </a:lnTo>
                  <a:lnTo>
                    <a:pt x="3721265" y="8555363"/>
                  </a:lnTo>
                  <a:lnTo>
                    <a:pt x="3767191" y="8545961"/>
                  </a:lnTo>
                  <a:lnTo>
                    <a:pt x="3811745" y="8533062"/>
                  </a:lnTo>
                  <a:lnTo>
                    <a:pt x="3854774" y="8516817"/>
                  </a:lnTo>
                  <a:lnTo>
                    <a:pt x="3896126" y="8497379"/>
                  </a:lnTo>
                  <a:lnTo>
                    <a:pt x="3935651" y="8474898"/>
                  </a:lnTo>
                  <a:lnTo>
                    <a:pt x="3973196" y="8449527"/>
                  </a:lnTo>
                  <a:lnTo>
                    <a:pt x="4008609" y="8421417"/>
                  </a:lnTo>
                  <a:lnTo>
                    <a:pt x="4041739" y="8390721"/>
                  </a:lnTo>
                  <a:lnTo>
                    <a:pt x="4072434" y="8357590"/>
                  </a:lnTo>
                  <a:lnTo>
                    <a:pt x="4100542" y="8322176"/>
                  </a:lnTo>
                  <a:lnTo>
                    <a:pt x="4125911" y="8284631"/>
                  </a:lnTo>
                  <a:lnTo>
                    <a:pt x="4148391" y="8245107"/>
                  </a:lnTo>
                  <a:lnTo>
                    <a:pt x="4167828" y="8203755"/>
                  </a:lnTo>
                  <a:lnTo>
                    <a:pt x="4184071" y="8160727"/>
                  </a:lnTo>
                  <a:lnTo>
                    <a:pt x="4196969" y="8116175"/>
                  </a:lnTo>
                  <a:lnTo>
                    <a:pt x="4206370" y="8070251"/>
                  </a:lnTo>
                  <a:lnTo>
                    <a:pt x="4212122" y="8023107"/>
                  </a:lnTo>
                  <a:lnTo>
                    <a:pt x="4214073" y="7974894"/>
                  </a:lnTo>
                  <a:lnTo>
                    <a:pt x="4214073" y="630318"/>
                  </a:lnTo>
                  <a:lnTo>
                    <a:pt x="4212195" y="583913"/>
                  </a:lnTo>
                  <a:lnTo>
                    <a:pt x="4206370" y="534960"/>
                  </a:lnTo>
                  <a:lnTo>
                    <a:pt x="4196969" y="489037"/>
                  </a:lnTo>
                  <a:lnTo>
                    <a:pt x="4184071" y="444485"/>
                  </a:lnTo>
                  <a:lnTo>
                    <a:pt x="4167828" y="401458"/>
                  </a:lnTo>
                  <a:lnTo>
                    <a:pt x="4148391" y="360107"/>
                  </a:lnTo>
                  <a:lnTo>
                    <a:pt x="4125911" y="320583"/>
                  </a:lnTo>
                  <a:lnTo>
                    <a:pt x="4100542" y="283039"/>
                  </a:lnTo>
                  <a:lnTo>
                    <a:pt x="4072434" y="247627"/>
                  </a:lnTo>
                  <a:lnTo>
                    <a:pt x="4041739" y="214497"/>
                  </a:lnTo>
                  <a:lnTo>
                    <a:pt x="4008609" y="183802"/>
                  </a:lnTo>
                  <a:lnTo>
                    <a:pt x="3973196" y="155694"/>
                  </a:lnTo>
                  <a:lnTo>
                    <a:pt x="3935785" y="130414"/>
                  </a:lnTo>
                  <a:lnTo>
                    <a:pt x="3896226" y="107901"/>
                  </a:lnTo>
                  <a:lnTo>
                    <a:pt x="3854844" y="88439"/>
                  </a:lnTo>
                  <a:lnTo>
                    <a:pt x="3811789" y="72179"/>
                  </a:lnTo>
                  <a:lnTo>
                    <a:pt x="3767216" y="59271"/>
                  </a:lnTo>
                  <a:lnTo>
                    <a:pt x="3721275" y="49865"/>
                  </a:lnTo>
                  <a:lnTo>
                    <a:pt x="3674119" y="44112"/>
                  </a:lnTo>
                  <a:lnTo>
                    <a:pt x="3625900" y="42160"/>
                  </a:lnTo>
                  <a:lnTo>
                    <a:pt x="3855079" y="42160"/>
                  </a:lnTo>
                  <a:lnTo>
                    <a:pt x="3909725" y="65897"/>
                  </a:lnTo>
                  <a:lnTo>
                    <a:pt x="3951295" y="88701"/>
                  </a:lnTo>
                  <a:lnTo>
                    <a:pt x="3990956" y="114560"/>
                  </a:lnTo>
                  <a:lnTo>
                    <a:pt x="4028572" y="143351"/>
                  </a:lnTo>
                  <a:lnTo>
                    <a:pt x="4061764" y="172698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89" y="265617"/>
                  </a:lnTo>
                  <a:lnTo>
                    <a:pt x="4165579" y="303563"/>
                  </a:lnTo>
                  <a:lnTo>
                    <a:pt x="4188408" y="342398"/>
                  </a:lnTo>
                  <a:lnTo>
                    <a:pt x="4204505" y="377182"/>
                  </a:lnTo>
                  <a:lnTo>
                    <a:pt x="4221770" y="420596"/>
                  </a:lnTo>
                  <a:lnTo>
                    <a:pt x="4233213" y="458179"/>
                  </a:lnTo>
                  <a:lnTo>
                    <a:pt x="4243577" y="503832"/>
                  </a:lnTo>
                  <a:lnTo>
                    <a:pt x="4253068" y="565494"/>
                  </a:lnTo>
                  <a:lnTo>
                    <a:pt x="4256227" y="630318"/>
                  </a:lnTo>
                  <a:lnTo>
                    <a:pt x="4256149" y="7974894"/>
                  </a:lnTo>
                  <a:lnTo>
                    <a:pt x="4254496" y="8019798"/>
                  </a:lnTo>
                  <a:lnTo>
                    <a:pt x="4249386" y="8065872"/>
                  </a:lnTo>
                  <a:lnTo>
                    <a:pt x="4241019" y="8110892"/>
                  </a:lnTo>
                  <a:lnTo>
                    <a:pt x="4229516" y="8154735"/>
                  </a:lnTo>
                  <a:lnTo>
                    <a:pt x="4215002" y="8197278"/>
                  </a:lnTo>
                  <a:lnTo>
                    <a:pt x="4197597" y="8238399"/>
                  </a:lnTo>
                  <a:lnTo>
                    <a:pt x="4177424" y="8277975"/>
                  </a:lnTo>
                  <a:lnTo>
                    <a:pt x="4154606" y="8315886"/>
                  </a:lnTo>
                  <a:lnTo>
                    <a:pt x="4129265" y="8352007"/>
                  </a:lnTo>
                  <a:lnTo>
                    <a:pt x="4101523" y="8386217"/>
                  </a:lnTo>
                  <a:lnTo>
                    <a:pt x="4071503" y="8418393"/>
                  </a:lnTo>
                  <a:lnTo>
                    <a:pt x="4039326" y="8448414"/>
                  </a:lnTo>
                  <a:lnTo>
                    <a:pt x="4005116" y="8476155"/>
                  </a:lnTo>
                  <a:lnTo>
                    <a:pt x="3968995" y="8501497"/>
                  </a:lnTo>
                  <a:lnTo>
                    <a:pt x="3931085" y="8524315"/>
                  </a:lnTo>
                  <a:lnTo>
                    <a:pt x="3891508" y="8544487"/>
                  </a:lnTo>
                  <a:lnTo>
                    <a:pt x="3850387" y="8561892"/>
                  </a:lnTo>
                  <a:lnTo>
                    <a:pt x="3846945" y="856306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216869" y="4058924"/>
            <a:ext cx="716534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600" spc="894" dirty="0">
                <a:solidFill>
                  <a:srgbClr val="000000"/>
                </a:solidFill>
                <a:latin typeface="Trebuchet MS"/>
                <a:cs typeface="Trebuchet MS"/>
              </a:rPr>
              <a:t>Admin</a:t>
            </a:r>
            <a:r>
              <a:rPr sz="9600" spc="-84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9600" spc="320" dirty="0">
                <a:solidFill>
                  <a:srgbClr val="000000"/>
                </a:solidFill>
                <a:latin typeface="Trebuchet MS"/>
                <a:cs typeface="Trebuchet MS"/>
              </a:rPr>
              <a:t>Role</a:t>
            </a:r>
            <a:endParaRPr sz="9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91409" y="89189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5"/>
                </a:moveTo>
                <a:lnTo>
                  <a:pt x="1964" y="439709"/>
                </a:lnTo>
                <a:lnTo>
                  <a:pt x="7528" y="398723"/>
                </a:lnTo>
                <a:lnTo>
                  <a:pt x="16202" y="358807"/>
                </a:lnTo>
                <a:lnTo>
                  <a:pt x="27492" y="320692"/>
                </a:lnTo>
                <a:lnTo>
                  <a:pt x="44396" y="278907"/>
                </a:lnTo>
                <a:lnTo>
                  <a:pt x="65060" y="239195"/>
                </a:lnTo>
                <a:lnTo>
                  <a:pt x="89322" y="201769"/>
                </a:lnTo>
                <a:lnTo>
                  <a:pt x="117018" y="166841"/>
                </a:lnTo>
                <a:lnTo>
                  <a:pt x="147984" y="134625"/>
                </a:lnTo>
                <a:lnTo>
                  <a:pt x="182057" y="105332"/>
                </a:lnTo>
                <a:lnTo>
                  <a:pt x="219073" y="79175"/>
                </a:lnTo>
                <a:lnTo>
                  <a:pt x="258868" y="56367"/>
                </a:lnTo>
                <a:lnTo>
                  <a:pt x="301279" y="37121"/>
                </a:lnTo>
                <a:lnTo>
                  <a:pt x="346142" y="21648"/>
                </a:lnTo>
                <a:lnTo>
                  <a:pt x="393293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6"/>
                </a:lnTo>
                <a:lnTo>
                  <a:pt x="489386" y="961556"/>
                </a:lnTo>
                <a:lnTo>
                  <a:pt x="439313" y="958646"/>
                </a:lnTo>
                <a:lnTo>
                  <a:pt x="391018" y="951269"/>
                </a:lnTo>
                <a:lnTo>
                  <a:pt x="344676" y="939652"/>
                </a:lnTo>
                <a:lnTo>
                  <a:pt x="300460" y="924027"/>
                </a:lnTo>
                <a:lnTo>
                  <a:pt x="258544" y="904621"/>
                </a:lnTo>
                <a:lnTo>
                  <a:pt x="219105" y="881666"/>
                </a:lnTo>
                <a:lnTo>
                  <a:pt x="182314" y="855390"/>
                </a:lnTo>
                <a:lnTo>
                  <a:pt x="148348" y="826024"/>
                </a:lnTo>
                <a:lnTo>
                  <a:pt x="117380" y="793796"/>
                </a:lnTo>
                <a:lnTo>
                  <a:pt x="89584" y="758936"/>
                </a:lnTo>
                <a:lnTo>
                  <a:pt x="65135" y="721675"/>
                </a:lnTo>
                <a:lnTo>
                  <a:pt x="44207" y="682240"/>
                </a:lnTo>
                <a:lnTo>
                  <a:pt x="26974" y="640863"/>
                </a:lnTo>
                <a:lnTo>
                  <a:pt x="26456" y="639827"/>
                </a:lnTo>
                <a:lnTo>
                  <a:pt x="26456" y="638788"/>
                </a:lnTo>
                <a:lnTo>
                  <a:pt x="25938" y="637751"/>
                </a:lnTo>
                <a:lnTo>
                  <a:pt x="14877" y="600421"/>
                </a:lnTo>
                <a:lnTo>
                  <a:pt x="6739" y="561729"/>
                </a:lnTo>
                <a:lnTo>
                  <a:pt x="1716" y="521869"/>
                </a:lnTo>
                <a:lnTo>
                  <a:pt x="0" y="481035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998613" y="835374"/>
            <a:ext cx="4538980" cy="8978900"/>
            <a:chOff x="2998613" y="835374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3091007" y="879378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200" y="8890619"/>
                  </a:moveTo>
                  <a:lnTo>
                    <a:pt x="613836" y="8890619"/>
                  </a:lnTo>
                  <a:lnTo>
                    <a:pt x="565891" y="8888771"/>
                  </a:lnTo>
                  <a:lnTo>
                    <a:pt x="518950" y="8883318"/>
                  </a:lnTo>
                  <a:lnTo>
                    <a:pt x="473151" y="8874397"/>
                  </a:lnTo>
                  <a:lnTo>
                    <a:pt x="428631" y="8862144"/>
                  </a:lnTo>
                  <a:lnTo>
                    <a:pt x="385525" y="8846698"/>
                  </a:lnTo>
                  <a:lnTo>
                    <a:pt x="343973" y="8828193"/>
                  </a:lnTo>
                  <a:lnTo>
                    <a:pt x="304109" y="8806768"/>
                  </a:lnTo>
                  <a:lnTo>
                    <a:pt x="266071" y="8782560"/>
                  </a:lnTo>
                  <a:lnTo>
                    <a:pt x="229995" y="8755704"/>
                  </a:lnTo>
                  <a:lnTo>
                    <a:pt x="196020" y="8726338"/>
                  </a:lnTo>
                  <a:lnTo>
                    <a:pt x="164280" y="8694599"/>
                  </a:lnTo>
                  <a:lnTo>
                    <a:pt x="134915" y="8660623"/>
                  </a:lnTo>
                  <a:lnTo>
                    <a:pt x="108059" y="8624548"/>
                  </a:lnTo>
                  <a:lnTo>
                    <a:pt x="83850" y="8586510"/>
                  </a:lnTo>
                  <a:lnTo>
                    <a:pt x="62425" y="8546646"/>
                  </a:lnTo>
                  <a:lnTo>
                    <a:pt x="43921" y="8505093"/>
                  </a:lnTo>
                  <a:lnTo>
                    <a:pt x="28474" y="8461988"/>
                  </a:lnTo>
                  <a:lnTo>
                    <a:pt x="16222" y="8417467"/>
                  </a:lnTo>
                  <a:lnTo>
                    <a:pt x="7301" y="8371668"/>
                  </a:lnTo>
                  <a:lnTo>
                    <a:pt x="1848" y="8324728"/>
                  </a:lnTo>
                  <a:lnTo>
                    <a:pt x="0" y="8276782"/>
                  </a:lnTo>
                  <a:lnTo>
                    <a:pt x="0" y="613827"/>
                  </a:lnTo>
                  <a:lnTo>
                    <a:pt x="1848" y="565882"/>
                  </a:lnTo>
                  <a:lnTo>
                    <a:pt x="7301" y="518941"/>
                  </a:lnTo>
                  <a:lnTo>
                    <a:pt x="16222" y="473142"/>
                  </a:lnTo>
                  <a:lnTo>
                    <a:pt x="28474" y="428622"/>
                  </a:lnTo>
                  <a:lnTo>
                    <a:pt x="43921" y="385518"/>
                  </a:lnTo>
                  <a:lnTo>
                    <a:pt x="62425" y="343965"/>
                  </a:lnTo>
                  <a:lnTo>
                    <a:pt x="83850" y="304102"/>
                  </a:lnTo>
                  <a:lnTo>
                    <a:pt x="108059" y="266064"/>
                  </a:lnTo>
                  <a:lnTo>
                    <a:pt x="134968" y="229928"/>
                  </a:lnTo>
                  <a:lnTo>
                    <a:pt x="164280" y="196015"/>
                  </a:lnTo>
                  <a:lnTo>
                    <a:pt x="196020" y="164276"/>
                  </a:lnTo>
                  <a:lnTo>
                    <a:pt x="229995" y="134911"/>
                  </a:lnTo>
                  <a:lnTo>
                    <a:pt x="266071" y="108056"/>
                  </a:lnTo>
                  <a:lnTo>
                    <a:pt x="304109" y="83848"/>
                  </a:lnTo>
                  <a:lnTo>
                    <a:pt x="343973" y="62423"/>
                  </a:lnTo>
                  <a:lnTo>
                    <a:pt x="385525" y="43919"/>
                  </a:lnTo>
                  <a:lnTo>
                    <a:pt x="428631" y="28473"/>
                  </a:lnTo>
                  <a:lnTo>
                    <a:pt x="473151" y="16221"/>
                  </a:lnTo>
                  <a:lnTo>
                    <a:pt x="518950" y="7300"/>
                  </a:lnTo>
                  <a:lnTo>
                    <a:pt x="565891" y="1848"/>
                  </a:lnTo>
                  <a:lnTo>
                    <a:pt x="613836" y="0"/>
                  </a:lnTo>
                  <a:lnTo>
                    <a:pt x="3740200" y="0"/>
                  </a:lnTo>
                  <a:lnTo>
                    <a:pt x="3788145" y="1848"/>
                  </a:lnTo>
                  <a:lnTo>
                    <a:pt x="3835085" y="7300"/>
                  </a:lnTo>
                  <a:lnTo>
                    <a:pt x="3880884" y="16221"/>
                  </a:lnTo>
                  <a:lnTo>
                    <a:pt x="3925403" y="28473"/>
                  </a:lnTo>
                  <a:lnTo>
                    <a:pt x="3968507" y="43919"/>
                  </a:lnTo>
                  <a:lnTo>
                    <a:pt x="4010058" y="62423"/>
                  </a:lnTo>
                  <a:lnTo>
                    <a:pt x="4049920" y="83848"/>
                  </a:lnTo>
                  <a:lnTo>
                    <a:pt x="4087956" y="108056"/>
                  </a:lnTo>
                  <a:lnTo>
                    <a:pt x="4124029" y="134911"/>
                  </a:lnTo>
                  <a:lnTo>
                    <a:pt x="4158002" y="164276"/>
                  </a:lnTo>
                  <a:lnTo>
                    <a:pt x="4189740" y="196015"/>
                  </a:lnTo>
                  <a:lnTo>
                    <a:pt x="4216181" y="226609"/>
                  </a:lnTo>
                  <a:lnTo>
                    <a:pt x="591830" y="226609"/>
                  </a:lnTo>
                  <a:lnTo>
                    <a:pt x="542633" y="229928"/>
                  </a:lnTo>
                  <a:lnTo>
                    <a:pt x="542429" y="229928"/>
                  </a:lnTo>
                  <a:lnTo>
                    <a:pt x="495428" y="239596"/>
                  </a:lnTo>
                  <a:lnTo>
                    <a:pt x="450652" y="255176"/>
                  </a:lnTo>
                  <a:lnTo>
                    <a:pt x="408740" y="276234"/>
                  </a:lnTo>
                  <a:lnTo>
                    <a:pt x="370127" y="302334"/>
                  </a:lnTo>
                  <a:lnTo>
                    <a:pt x="335249" y="333040"/>
                  </a:lnTo>
                  <a:lnTo>
                    <a:pt x="304542" y="367917"/>
                  </a:lnTo>
                  <a:lnTo>
                    <a:pt x="278441" y="406529"/>
                  </a:lnTo>
                  <a:lnTo>
                    <a:pt x="257382" y="448442"/>
                  </a:lnTo>
                  <a:lnTo>
                    <a:pt x="241801" y="493219"/>
                  </a:lnTo>
                  <a:lnTo>
                    <a:pt x="232132" y="540426"/>
                  </a:lnTo>
                  <a:lnTo>
                    <a:pt x="228813" y="589626"/>
                  </a:lnTo>
                  <a:lnTo>
                    <a:pt x="228813" y="8311987"/>
                  </a:lnTo>
                  <a:lnTo>
                    <a:pt x="232132" y="8361190"/>
                  </a:lnTo>
                  <a:lnTo>
                    <a:pt x="241801" y="8408399"/>
                  </a:lnTo>
                  <a:lnTo>
                    <a:pt x="257382" y="8453177"/>
                  </a:lnTo>
                  <a:lnTo>
                    <a:pt x="278441" y="8495090"/>
                  </a:lnTo>
                  <a:lnTo>
                    <a:pt x="304542" y="8533702"/>
                  </a:lnTo>
                  <a:lnTo>
                    <a:pt x="335249" y="8568579"/>
                  </a:lnTo>
                  <a:lnTo>
                    <a:pt x="370127" y="8599284"/>
                  </a:lnTo>
                  <a:lnTo>
                    <a:pt x="408740" y="8625382"/>
                  </a:lnTo>
                  <a:lnTo>
                    <a:pt x="450652" y="8646438"/>
                  </a:lnTo>
                  <a:lnTo>
                    <a:pt x="495428" y="8662018"/>
                  </a:lnTo>
                  <a:lnTo>
                    <a:pt x="542633" y="8671684"/>
                  </a:lnTo>
                  <a:lnTo>
                    <a:pt x="591830" y="8675003"/>
                  </a:lnTo>
                  <a:lnTo>
                    <a:pt x="4206675" y="8675003"/>
                  </a:lnTo>
                  <a:lnTo>
                    <a:pt x="4189740" y="8694599"/>
                  </a:lnTo>
                  <a:lnTo>
                    <a:pt x="4158002" y="8726338"/>
                  </a:lnTo>
                  <a:lnTo>
                    <a:pt x="4124029" y="8755704"/>
                  </a:lnTo>
                  <a:lnTo>
                    <a:pt x="4087956" y="8782560"/>
                  </a:lnTo>
                  <a:lnTo>
                    <a:pt x="4049920" y="8806768"/>
                  </a:lnTo>
                  <a:lnTo>
                    <a:pt x="4010058" y="8828193"/>
                  </a:lnTo>
                  <a:lnTo>
                    <a:pt x="3968507" y="8846698"/>
                  </a:lnTo>
                  <a:lnTo>
                    <a:pt x="3925403" y="8862144"/>
                  </a:lnTo>
                  <a:lnTo>
                    <a:pt x="3880884" y="8874397"/>
                  </a:lnTo>
                  <a:lnTo>
                    <a:pt x="3835085" y="8883318"/>
                  </a:lnTo>
                  <a:lnTo>
                    <a:pt x="3788145" y="8888771"/>
                  </a:lnTo>
                  <a:lnTo>
                    <a:pt x="3740200" y="8890619"/>
                  </a:lnTo>
                  <a:close/>
                </a:path>
                <a:path w="4354195" h="8890635">
                  <a:moveTo>
                    <a:pt x="3088964" y="530223"/>
                  </a:moveTo>
                  <a:lnTo>
                    <a:pt x="1269461" y="530223"/>
                  </a:lnTo>
                  <a:lnTo>
                    <a:pt x="1222799" y="524778"/>
                  </a:lnTo>
                  <a:lnTo>
                    <a:pt x="1179831" y="509287"/>
                  </a:lnTo>
                  <a:lnTo>
                    <a:pt x="1141825" y="485022"/>
                  </a:lnTo>
                  <a:lnTo>
                    <a:pt x="1110054" y="453252"/>
                  </a:lnTo>
                  <a:lnTo>
                    <a:pt x="1085787" y="415248"/>
                  </a:lnTo>
                  <a:lnTo>
                    <a:pt x="1070295" y="372278"/>
                  </a:lnTo>
                  <a:lnTo>
                    <a:pt x="1064849" y="325614"/>
                  </a:lnTo>
                  <a:lnTo>
                    <a:pt x="1064849" y="226609"/>
                  </a:lnTo>
                  <a:lnTo>
                    <a:pt x="3293577" y="226609"/>
                  </a:lnTo>
                  <a:lnTo>
                    <a:pt x="3293577" y="281610"/>
                  </a:lnTo>
                  <a:lnTo>
                    <a:pt x="2699552" y="281610"/>
                  </a:lnTo>
                  <a:lnTo>
                    <a:pt x="2678881" y="285873"/>
                  </a:lnTo>
                  <a:lnTo>
                    <a:pt x="2661311" y="297561"/>
                  </a:lnTo>
                  <a:lnTo>
                    <a:pt x="2660157" y="299213"/>
                  </a:lnTo>
                  <a:lnTo>
                    <a:pt x="1887687" y="299213"/>
                  </a:lnTo>
                  <a:lnTo>
                    <a:pt x="1873498" y="301963"/>
                  </a:lnTo>
                  <a:lnTo>
                    <a:pt x="1861569" y="309663"/>
                  </a:lnTo>
                  <a:lnTo>
                    <a:pt x="1853350" y="321489"/>
                  </a:lnTo>
                  <a:lnTo>
                    <a:pt x="1850288" y="336615"/>
                  </a:lnTo>
                  <a:lnTo>
                    <a:pt x="1853350" y="351740"/>
                  </a:lnTo>
                  <a:lnTo>
                    <a:pt x="1861569" y="363566"/>
                  </a:lnTo>
                  <a:lnTo>
                    <a:pt x="1873498" y="371266"/>
                  </a:lnTo>
                  <a:lnTo>
                    <a:pt x="1887687" y="374017"/>
                  </a:lnTo>
                  <a:lnTo>
                    <a:pt x="2659385" y="374017"/>
                  </a:lnTo>
                  <a:lnTo>
                    <a:pt x="2660488" y="375665"/>
                  </a:lnTo>
                  <a:lnTo>
                    <a:pt x="2677956" y="387353"/>
                  </a:lnTo>
                  <a:lnTo>
                    <a:pt x="2699552" y="391616"/>
                  </a:lnTo>
                  <a:lnTo>
                    <a:pt x="3281159" y="391616"/>
                  </a:lnTo>
                  <a:lnTo>
                    <a:pt x="3272638" y="415248"/>
                  </a:lnTo>
                  <a:lnTo>
                    <a:pt x="3248372" y="453252"/>
                  </a:lnTo>
                  <a:lnTo>
                    <a:pt x="3216600" y="485022"/>
                  </a:lnTo>
                  <a:lnTo>
                    <a:pt x="3178595" y="509287"/>
                  </a:lnTo>
                  <a:lnTo>
                    <a:pt x="3135626" y="524778"/>
                  </a:lnTo>
                  <a:lnTo>
                    <a:pt x="3088964" y="530223"/>
                  </a:lnTo>
                  <a:close/>
                </a:path>
                <a:path w="4354195" h="8890635">
                  <a:moveTo>
                    <a:pt x="4206675" y="8675003"/>
                  </a:moveTo>
                  <a:lnTo>
                    <a:pt x="3766596" y="8675003"/>
                  </a:lnTo>
                  <a:lnTo>
                    <a:pt x="3815793" y="8671684"/>
                  </a:lnTo>
                  <a:lnTo>
                    <a:pt x="3862997" y="8662018"/>
                  </a:lnTo>
                  <a:lnTo>
                    <a:pt x="3907773" y="8646438"/>
                  </a:lnTo>
                  <a:lnTo>
                    <a:pt x="3949686" y="8625382"/>
                  </a:lnTo>
                  <a:lnTo>
                    <a:pt x="3988299" y="8599284"/>
                  </a:lnTo>
                  <a:lnTo>
                    <a:pt x="4023176" y="8568579"/>
                  </a:lnTo>
                  <a:lnTo>
                    <a:pt x="4053884" y="8533702"/>
                  </a:lnTo>
                  <a:lnTo>
                    <a:pt x="4079984" y="8495090"/>
                  </a:lnTo>
                  <a:lnTo>
                    <a:pt x="4101043" y="8453177"/>
                  </a:lnTo>
                  <a:lnTo>
                    <a:pt x="4116625" y="8408399"/>
                  </a:lnTo>
                  <a:lnTo>
                    <a:pt x="4126293" y="8361190"/>
                  </a:lnTo>
                  <a:lnTo>
                    <a:pt x="4129613" y="8311987"/>
                  </a:lnTo>
                  <a:lnTo>
                    <a:pt x="4127418" y="8311987"/>
                  </a:lnTo>
                  <a:lnTo>
                    <a:pt x="4127418" y="589626"/>
                  </a:lnTo>
                  <a:lnTo>
                    <a:pt x="4124098" y="540426"/>
                  </a:lnTo>
                  <a:lnTo>
                    <a:pt x="4114430" y="493219"/>
                  </a:lnTo>
                  <a:lnTo>
                    <a:pt x="4098849" y="448442"/>
                  </a:lnTo>
                  <a:lnTo>
                    <a:pt x="4077790" y="406529"/>
                  </a:lnTo>
                  <a:lnTo>
                    <a:pt x="4051689" y="367917"/>
                  </a:lnTo>
                  <a:lnTo>
                    <a:pt x="4020982" y="333040"/>
                  </a:lnTo>
                  <a:lnTo>
                    <a:pt x="3986104" y="302334"/>
                  </a:lnTo>
                  <a:lnTo>
                    <a:pt x="3947491" y="276234"/>
                  </a:lnTo>
                  <a:lnTo>
                    <a:pt x="3905579" y="255176"/>
                  </a:lnTo>
                  <a:lnTo>
                    <a:pt x="3860803" y="239596"/>
                  </a:lnTo>
                  <a:lnTo>
                    <a:pt x="3813598" y="229928"/>
                  </a:lnTo>
                  <a:lnTo>
                    <a:pt x="3811890" y="229928"/>
                  </a:lnTo>
                  <a:lnTo>
                    <a:pt x="3764401" y="226609"/>
                  </a:lnTo>
                  <a:lnTo>
                    <a:pt x="4216181" y="226609"/>
                  </a:lnTo>
                  <a:lnTo>
                    <a:pt x="4219050" y="229928"/>
                  </a:lnTo>
                  <a:lnTo>
                    <a:pt x="4245957" y="266064"/>
                  </a:lnTo>
                  <a:lnTo>
                    <a:pt x="4270164" y="304102"/>
                  </a:lnTo>
                  <a:lnTo>
                    <a:pt x="4291587" y="343965"/>
                  </a:lnTo>
                  <a:lnTo>
                    <a:pt x="4310089" y="385518"/>
                  </a:lnTo>
                  <a:lnTo>
                    <a:pt x="4325535" y="428622"/>
                  </a:lnTo>
                  <a:lnTo>
                    <a:pt x="4337786" y="473142"/>
                  </a:lnTo>
                  <a:lnTo>
                    <a:pt x="4346706" y="518941"/>
                  </a:lnTo>
                  <a:lnTo>
                    <a:pt x="4352158" y="565882"/>
                  </a:lnTo>
                  <a:lnTo>
                    <a:pt x="4354006" y="613827"/>
                  </a:lnTo>
                  <a:lnTo>
                    <a:pt x="4354006" y="8276782"/>
                  </a:lnTo>
                  <a:lnTo>
                    <a:pt x="4352158" y="8324728"/>
                  </a:lnTo>
                  <a:lnTo>
                    <a:pt x="4346706" y="8371668"/>
                  </a:lnTo>
                  <a:lnTo>
                    <a:pt x="4337786" y="8417467"/>
                  </a:lnTo>
                  <a:lnTo>
                    <a:pt x="4325535" y="8461988"/>
                  </a:lnTo>
                  <a:lnTo>
                    <a:pt x="4310089" y="8505093"/>
                  </a:lnTo>
                  <a:lnTo>
                    <a:pt x="4291587" y="8546646"/>
                  </a:lnTo>
                  <a:lnTo>
                    <a:pt x="4270164" y="8586510"/>
                  </a:lnTo>
                  <a:lnTo>
                    <a:pt x="4245957" y="8624548"/>
                  </a:lnTo>
                  <a:lnTo>
                    <a:pt x="4219103" y="8660623"/>
                  </a:lnTo>
                  <a:lnTo>
                    <a:pt x="4206675" y="8675003"/>
                  </a:lnTo>
                  <a:close/>
                </a:path>
                <a:path w="4354195" h="8890635">
                  <a:moveTo>
                    <a:pt x="3281159" y="391616"/>
                  </a:moveTo>
                  <a:lnTo>
                    <a:pt x="2699552" y="391616"/>
                  </a:lnTo>
                  <a:lnTo>
                    <a:pt x="2721131" y="387353"/>
                  </a:lnTo>
                  <a:lnTo>
                    <a:pt x="2738589" y="375665"/>
                  </a:lnTo>
                  <a:lnTo>
                    <a:pt x="2750276" y="358202"/>
                  </a:lnTo>
                  <a:lnTo>
                    <a:pt x="2754538" y="336615"/>
                  </a:lnTo>
                  <a:lnTo>
                    <a:pt x="2750276" y="315025"/>
                  </a:lnTo>
                  <a:lnTo>
                    <a:pt x="2738589" y="297561"/>
                  </a:lnTo>
                  <a:lnTo>
                    <a:pt x="2721131" y="285873"/>
                  </a:lnTo>
                  <a:lnTo>
                    <a:pt x="2699552" y="281610"/>
                  </a:lnTo>
                  <a:lnTo>
                    <a:pt x="3293577" y="281610"/>
                  </a:lnTo>
                  <a:lnTo>
                    <a:pt x="3293577" y="325614"/>
                  </a:lnTo>
                  <a:lnTo>
                    <a:pt x="3288249" y="371266"/>
                  </a:lnTo>
                  <a:lnTo>
                    <a:pt x="3288130" y="372278"/>
                  </a:lnTo>
                  <a:lnTo>
                    <a:pt x="3281159" y="391616"/>
                  </a:lnTo>
                  <a:close/>
                </a:path>
                <a:path w="4354195" h="8890635">
                  <a:moveTo>
                    <a:pt x="2659385" y="374017"/>
                  </a:moveTo>
                  <a:lnTo>
                    <a:pt x="2415722" y="374017"/>
                  </a:lnTo>
                  <a:lnTo>
                    <a:pt x="2429924" y="371266"/>
                  </a:lnTo>
                  <a:lnTo>
                    <a:pt x="2441851" y="363566"/>
                  </a:lnTo>
                  <a:lnTo>
                    <a:pt x="2450064" y="351740"/>
                  </a:lnTo>
                  <a:lnTo>
                    <a:pt x="2453121" y="336615"/>
                  </a:lnTo>
                  <a:lnTo>
                    <a:pt x="2450064" y="321489"/>
                  </a:lnTo>
                  <a:lnTo>
                    <a:pt x="2441851" y="309663"/>
                  </a:lnTo>
                  <a:lnTo>
                    <a:pt x="2429924" y="301963"/>
                  </a:lnTo>
                  <a:lnTo>
                    <a:pt x="2415722" y="299213"/>
                  </a:lnTo>
                  <a:lnTo>
                    <a:pt x="2660157" y="299213"/>
                  </a:lnTo>
                  <a:lnTo>
                    <a:pt x="2649107" y="315025"/>
                  </a:lnTo>
                  <a:lnTo>
                    <a:pt x="2644536" y="336615"/>
                  </a:lnTo>
                  <a:lnTo>
                    <a:pt x="2648799" y="358202"/>
                  </a:lnTo>
                  <a:lnTo>
                    <a:pt x="2659385" y="3740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19820" y="1105987"/>
              <a:ext cx="3898605" cy="844839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941295" y="1178590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4" y="74804"/>
                  </a:moveTo>
                  <a:lnTo>
                    <a:pt x="37398" y="74804"/>
                  </a:lnTo>
                  <a:lnTo>
                    <a:pt x="23210" y="72053"/>
                  </a:lnTo>
                  <a:lnTo>
                    <a:pt x="11281" y="64353"/>
                  </a:lnTo>
                  <a:lnTo>
                    <a:pt x="3061" y="52527"/>
                  </a:lnTo>
                  <a:lnTo>
                    <a:pt x="0" y="37402"/>
                  </a:lnTo>
                  <a:lnTo>
                    <a:pt x="3061" y="22276"/>
                  </a:lnTo>
                  <a:lnTo>
                    <a:pt x="11281" y="10450"/>
                  </a:lnTo>
                  <a:lnTo>
                    <a:pt x="23210" y="2750"/>
                  </a:lnTo>
                  <a:lnTo>
                    <a:pt x="37398" y="0"/>
                  </a:lnTo>
                  <a:lnTo>
                    <a:pt x="565434" y="0"/>
                  </a:lnTo>
                  <a:lnTo>
                    <a:pt x="579636" y="2750"/>
                  </a:lnTo>
                  <a:lnTo>
                    <a:pt x="591563" y="10450"/>
                  </a:lnTo>
                  <a:lnTo>
                    <a:pt x="599775" y="22276"/>
                  </a:lnTo>
                  <a:lnTo>
                    <a:pt x="602833" y="37402"/>
                  </a:lnTo>
                  <a:lnTo>
                    <a:pt x="599775" y="52527"/>
                  </a:lnTo>
                  <a:lnTo>
                    <a:pt x="591563" y="64353"/>
                  </a:lnTo>
                  <a:lnTo>
                    <a:pt x="579636" y="72053"/>
                  </a:lnTo>
                  <a:lnTo>
                    <a:pt x="565434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5543" y="1160988"/>
              <a:ext cx="110002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998609" y="2023439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61"/>
                  </a:moveTo>
                  <a:lnTo>
                    <a:pt x="29705" y="1460322"/>
                  </a:lnTo>
                  <a:lnTo>
                    <a:pt x="14300" y="1470774"/>
                  </a:lnTo>
                  <a:lnTo>
                    <a:pt x="3848" y="1486166"/>
                  </a:lnTo>
                  <a:lnTo>
                    <a:pt x="0" y="1504873"/>
                  </a:lnTo>
                  <a:lnTo>
                    <a:pt x="0" y="2076881"/>
                  </a:lnTo>
                  <a:lnTo>
                    <a:pt x="3848" y="2095588"/>
                  </a:lnTo>
                  <a:lnTo>
                    <a:pt x="14300" y="2110981"/>
                  </a:lnTo>
                  <a:lnTo>
                    <a:pt x="29705" y="2121433"/>
                  </a:lnTo>
                  <a:lnTo>
                    <a:pt x="48399" y="2125294"/>
                  </a:lnTo>
                  <a:lnTo>
                    <a:pt x="48399" y="1456461"/>
                  </a:lnTo>
                  <a:close/>
                </a:path>
                <a:path w="4538980" h="2125345">
                  <a:moveTo>
                    <a:pt x="48399" y="644626"/>
                  </a:moveTo>
                  <a:lnTo>
                    <a:pt x="29705" y="648131"/>
                  </a:lnTo>
                  <a:lnTo>
                    <a:pt x="14300" y="657834"/>
                  </a:lnTo>
                  <a:lnTo>
                    <a:pt x="3848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48" y="1281557"/>
                  </a:lnTo>
                  <a:lnTo>
                    <a:pt x="14300" y="1296962"/>
                  </a:lnTo>
                  <a:lnTo>
                    <a:pt x="29705" y="1307414"/>
                  </a:lnTo>
                  <a:lnTo>
                    <a:pt x="48399" y="1311262"/>
                  </a:lnTo>
                  <a:lnTo>
                    <a:pt x="48399" y="644626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705" y="3505"/>
                  </a:lnTo>
                  <a:lnTo>
                    <a:pt x="14300" y="13195"/>
                  </a:lnTo>
                  <a:lnTo>
                    <a:pt x="3848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48" y="339915"/>
                  </a:lnTo>
                  <a:lnTo>
                    <a:pt x="14300" y="355307"/>
                  </a:lnTo>
                  <a:lnTo>
                    <a:pt x="29705" y="365760"/>
                  </a:lnTo>
                  <a:lnTo>
                    <a:pt x="48399" y="369608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15" y="913041"/>
                  </a:moveTo>
                  <a:lnTo>
                    <a:pt x="4534967" y="894346"/>
                  </a:lnTo>
                  <a:lnTo>
                    <a:pt x="4524514" y="878941"/>
                  </a:lnTo>
                  <a:lnTo>
                    <a:pt x="4509109" y="868489"/>
                  </a:lnTo>
                  <a:lnTo>
                    <a:pt x="4490415" y="864641"/>
                  </a:lnTo>
                  <a:lnTo>
                    <a:pt x="4490415" y="1936102"/>
                  </a:lnTo>
                  <a:lnTo>
                    <a:pt x="4509109" y="1932254"/>
                  </a:lnTo>
                  <a:lnTo>
                    <a:pt x="4524514" y="1921802"/>
                  </a:lnTo>
                  <a:lnTo>
                    <a:pt x="4534967" y="1906397"/>
                  </a:lnTo>
                  <a:lnTo>
                    <a:pt x="4538815" y="1887702"/>
                  </a:lnTo>
                  <a:lnTo>
                    <a:pt x="4538815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47015" y="835374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59" h="8978900">
                  <a:moveTo>
                    <a:pt x="3784192" y="8978635"/>
                  </a:moveTo>
                  <a:lnTo>
                    <a:pt x="657828" y="8978635"/>
                  </a:lnTo>
                  <a:lnTo>
                    <a:pt x="608770" y="8976829"/>
                  </a:lnTo>
                  <a:lnTo>
                    <a:pt x="560685" y="8971496"/>
                  </a:lnTo>
                  <a:lnTo>
                    <a:pt x="513701" y="8962763"/>
                  </a:lnTo>
                  <a:lnTo>
                    <a:pt x="467945" y="8950758"/>
                  </a:lnTo>
                  <a:lnTo>
                    <a:pt x="423546" y="8935609"/>
                  </a:lnTo>
                  <a:lnTo>
                    <a:pt x="380630" y="8917444"/>
                  </a:lnTo>
                  <a:lnTo>
                    <a:pt x="339327" y="8896390"/>
                  </a:lnTo>
                  <a:lnTo>
                    <a:pt x="299762" y="8872575"/>
                  </a:lnTo>
                  <a:lnTo>
                    <a:pt x="262065" y="8846127"/>
                  </a:lnTo>
                  <a:lnTo>
                    <a:pt x="226363" y="8817173"/>
                  </a:lnTo>
                  <a:lnTo>
                    <a:pt x="192782" y="8785842"/>
                  </a:lnTo>
                  <a:lnTo>
                    <a:pt x="161452" y="8752260"/>
                  </a:lnTo>
                  <a:lnTo>
                    <a:pt x="132500" y="8716556"/>
                  </a:lnTo>
                  <a:lnTo>
                    <a:pt x="106053" y="8678858"/>
                  </a:lnTo>
                  <a:lnTo>
                    <a:pt x="82240" y="8639292"/>
                  </a:lnTo>
                  <a:lnTo>
                    <a:pt x="61187" y="8597987"/>
                  </a:lnTo>
                  <a:lnTo>
                    <a:pt x="43023" y="8555071"/>
                  </a:lnTo>
                  <a:lnTo>
                    <a:pt x="27875" y="8510670"/>
                  </a:lnTo>
                  <a:lnTo>
                    <a:pt x="15871" y="8464914"/>
                  </a:lnTo>
                  <a:lnTo>
                    <a:pt x="7139" y="8417929"/>
                  </a:lnTo>
                  <a:lnTo>
                    <a:pt x="1929" y="8370956"/>
                  </a:lnTo>
                  <a:lnTo>
                    <a:pt x="81" y="8323011"/>
                  </a:lnTo>
                  <a:lnTo>
                    <a:pt x="0" y="657830"/>
                  </a:lnTo>
                  <a:lnTo>
                    <a:pt x="824" y="624520"/>
                  </a:lnTo>
                  <a:lnTo>
                    <a:pt x="7427" y="557899"/>
                  </a:lnTo>
                  <a:lnTo>
                    <a:pt x="16537" y="509668"/>
                  </a:lnTo>
                  <a:lnTo>
                    <a:pt x="28599" y="462021"/>
                  </a:lnTo>
                  <a:lnTo>
                    <a:pt x="45652" y="416920"/>
                  </a:lnTo>
                  <a:lnTo>
                    <a:pt x="65998" y="371818"/>
                  </a:lnTo>
                  <a:lnTo>
                    <a:pt x="88595" y="330359"/>
                  </a:lnTo>
                  <a:lnTo>
                    <a:pt x="113592" y="290413"/>
                  </a:lnTo>
                  <a:lnTo>
                    <a:pt x="145967" y="244624"/>
                  </a:lnTo>
                  <a:lnTo>
                    <a:pt x="177182" y="208322"/>
                  </a:lnTo>
                  <a:lnTo>
                    <a:pt x="205162" y="181164"/>
                  </a:lnTo>
                  <a:lnTo>
                    <a:pt x="228263" y="159851"/>
                  </a:lnTo>
                  <a:lnTo>
                    <a:pt x="278495" y="120139"/>
                  </a:lnTo>
                  <a:lnTo>
                    <a:pt x="319573" y="93460"/>
                  </a:lnTo>
                  <a:lnTo>
                    <a:pt x="362861" y="69750"/>
                  </a:lnTo>
                  <a:lnTo>
                    <a:pt x="408158" y="49192"/>
                  </a:lnTo>
                  <a:lnTo>
                    <a:pt x="455267" y="31965"/>
                  </a:lnTo>
                  <a:lnTo>
                    <a:pt x="503988" y="18251"/>
                  </a:lnTo>
                  <a:lnTo>
                    <a:pt x="554121" y="8232"/>
                  </a:lnTo>
                  <a:lnTo>
                    <a:pt x="606072" y="2015"/>
                  </a:lnTo>
                  <a:lnTo>
                    <a:pt x="607281" y="2015"/>
                  </a:lnTo>
                  <a:lnTo>
                    <a:pt x="657828" y="0"/>
                  </a:lnTo>
                  <a:lnTo>
                    <a:pt x="3786386" y="0"/>
                  </a:lnTo>
                  <a:lnTo>
                    <a:pt x="3838675" y="2015"/>
                  </a:lnTo>
                  <a:lnTo>
                    <a:pt x="3889841" y="7979"/>
                  </a:lnTo>
                  <a:lnTo>
                    <a:pt x="3939739" y="17763"/>
                  </a:lnTo>
                  <a:lnTo>
                    <a:pt x="3988225" y="31242"/>
                  </a:lnTo>
                  <a:lnTo>
                    <a:pt x="4023358" y="44003"/>
                  </a:lnTo>
                  <a:lnTo>
                    <a:pt x="657828" y="44003"/>
                  </a:lnTo>
                  <a:lnTo>
                    <a:pt x="609883" y="45851"/>
                  </a:lnTo>
                  <a:lnTo>
                    <a:pt x="562942" y="51306"/>
                  </a:lnTo>
                  <a:lnTo>
                    <a:pt x="517143" y="60231"/>
                  </a:lnTo>
                  <a:lnTo>
                    <a:pt x="472622" y="72492"/>
                  </a:lnTo>
                  <a:lnTo>
                    <a:pt x="429517" y="87953"/>
                  </a:lnTo>
                  <a:lnTo>
                    <a:pt x="387964" y="106478"/>
                  </a:lnTo>
                  <a:lnTo>
                    <a:pt x="348100" y="127933"/>
                  </a:lnTo>
                  <a:lnTo>
                    <a:pt x="310062" y="152181"/>
                  </a:lnTo>
                  <a:lnTo>
                    <a:pt x="273987" y="179088"/>
                  </a:lnTo>
                  <a:lnTo>
                    <a:pt x="240011" y="208517"/>
                  </a:lnTo>
                  <a:lnTo>
                    <a:pt x="208272" y="240334"/>
                  </a:lnTo>
                  <a:lnTo>
                    <a:pt x="178906" y="274404"/>
                  </a:lnTo>
                  <a:lnTo>
                    <a:pt x="152051" y="310590"/>
                  </a:lnTo>
                  <a:lnTo>
                    <a:pt x="127842" y="348757"/>
                  </a:lnTo>
                  <a:lnTo>
                    <a:pt x="106417" y="388771"/>
                  </a:lnTo>
                  <a:lnTo>
                    <a:pt x="87913" y="430494"/>
                  </a:lnTo>
                  <a:lnTo>
                    <a:pt x="72466" y="473793"/>
                  </a:lnTo>
                  <a:lnTo>
                    <a:pt x="60213" y="518532"/>
                  </a:lnTo>
                  <a:lnTo>
                    <a:pt x="51292" y="564574"/>
                  </a:lnTo>
                  <a:lnTo>
                    <a:pt x="45839" y="611786"/>
                  </a:lnTo>
                  <a:lnTo>
                    <a:pt x="44076" y="657830"/>
                  </a:lnTo>
                  <a:lnTo>
                    <a:pt x="43991" y="8323011"/>
                  </a:lnTo>
                  <a:lnTo>
                    <a:pt x="45797" y="8369844"/>
                  </a:lnTo>
                  <a:lnTo>
                    <a:pt x="45839" y="8370956"/>
                  </a:lnTo>
                  <a:lnTo>
                    <a:pt x="51299" y="8417929"/>
                  </a:lnTo>
                  <a:lnTo>
                    <a:pt x="60213" y="8463694"/>
                  </a:lnTo>
                  <a:lnTo>
                    <a:pt x="72466" y="8508213"/>
                  </a:lnTo>
                  <a:lnTo>
                    <a:pt x="87913" y="8551317"/>
                  </a:lnTo>
                  <a:lnTo>
                    <a:pt x="106417" y="8592868"/>
                  </a:lnTo>
                  <a:lnTo>
                    <a:pt x="127842" y="8632730"/>
                  </a:lnTo>
                  <a:lnTo>
                    <a:pt x="152051" y="8670766"/>
                  </a:lnTo>
                  <a:lnTo>
                    <a:pt x="178906" y="8706839"/>
                  </a:lnTo>
                  <a:lnTo>
                    <a:pt x="208272" y="8740813"/>
                  </a:lnTo>
                  <a:lnTo>
                    <a:pt x="240011" y="8772550"/>
                  </a:lnTo>
                  <a:lnTo>
                    <a:pt x="273987" y="8801914"/>
                  </a:lnTo>
                  <a:lnTo>
                    <a:pt x="310062" y="8828767"/>
                  </a:lnTo>
                  <a:lnTo>
                    <a:pt x="348100" y="8852974"/>
                  </a:lnTo>
                  <a:lnTo>
                    <a:pt x="387964" y="8874397"/>
                  </a:lnTo>
                  <a:lnTo>
                    <a:pt x="429517" y="8892900"/>
                  </a:lnTo>
                  <a:lnTo>
                    <a:pt x="472622" y="8908345"/>
                  </a:lnTo>
                  <a:lnTo>
                    <a:pt x="517143" y="8920596"/>
                  </a:lnTo>
                  <a:lnTo>
                    <a:pt x="562942" y="8929517"/>
                  </a:lnTo>
                  <a:lnTo>
                    <a:pt x="609883" y="8934969"/>
                  </a:lnTo>
                  <a:lnTo>
                    <a:pt x="657828" y="8936817"/>
                  </a:lnTo>
                  <a:lnTo>
                    <a:pt x="4014933" y="8936817"/>
                  </a:lnTo>
                  <a:lnTo>
                    <a:pt x="3974074" y="8950758"/>
                  </a:lnTo>
                  <a:lnTo>
                    <a:pt x="3928319" y="8962763"/>
                  </a:lnTo>
                  <a:lnTo>
                    <a:pt x="3881335" y="8971496"/>
                  </a:lnTo>
                  <a:lnTo>
                    <a:pt x="3833250" y="8976829"/>
                  </a:lnTo>
                  <a:lnTo>
                    <a:pt x="3784192" y="8978635"/>
                  </a:lnTo>
                  <a:close/>
                </a:path>
                <a:path w="4442459" h="8978900">
                  <a:moveTo>
                    <a:pt x="4014933" y="8936817"/>
                  </a:moveTo>
                  <a:lnTo>
                    <a:pt x="3784192" y="8936817"/>
                  </a:lnTo>
                  <a:lnTo>
                    <a:pt x="3832137" y="8934969"/>
                  </a:lnTo>
                  <a:lnTo>
                    <a:pt x="3879077" y="8929517"/>
                  </a:lnTo>
                  <a:lnTo>
                    <a:pt x="3924875" y="8920596"/>
                  </a:lnTo>
                  <a:lnTo>
                    <a:pt x="3969395" y="8908345"/>
                  </a:lnTo>
                  <a:lnTo>
                    <a:pt x="4012498" y="8892900"/>
                  </a:lnTo>
                  <a:lnTo>
                    <a:pt x="4054050" y="8874397"/>
                  </a:lnTo>
                  <a:lnTo>
                    <a:pt x="4093912" y="8852974"/>
                  </a:lnTo>
                  <a:lnTo>
                    <a:pt x="4131948" y="8828767"/>
                  </a:lnTo>
                  <a:lnTo>
                    <a:pt x="4168021" y="8801914"/>
                  </a:lnTo>
                  <a:lnTo>
                    <a:pt x="4201994" y="8772550"/>
                  </a:lnTo>
                  <a:lnTo>
                    <a:pt x="4233731" y="8740813"/>
                  </a:lnTo>
                  <a:lnTo>
                    <a:pt x="4263095" y="8706839"/>
                  </a:lnTo>
                  <a:lnTo>
                    <a:pt x="4289949" y="8670766"/>
                  </a:lnTo>
                  <a:lnTo>
                    <a:pt x="4314156" y="8632730"/>
                  </a:lnTo>
                  <a:lnTo>
                    <a:pt x="4335579" y="8592868"/>
                  </a:lnTo>
                  <a:lnTo>
                    <a:pt x="4354081" y="8551317"/>
                  </a:lnTo>
                  <a:lnTo>
                    <a:pt x="4369526" y="8508213"/>
                  </a:lnTo>
                  <a:lnTo>
                    <a:pt x="4381778" y="8463694"/>
                  </a:lnTo>
                  <a:lnTo>
                    <a:pt x="4390691" y="8417929"/>
                  </a:lnTo>
                  <a:lnTo>
                    <a:pt x="4396150" y="8370956"/>
                  </a:lnTo>
                  <a:lnTo>
                    <a:pt x="4397998" y="8323011"/>
                  </a:lnTo>
                  <a:lnTo>
                    <a:pt x="4397998" y="657830"/>
                  </a:lnTo>
                  <a:lnTo>
                    <a:pt x="4396224" y="611786"/>
                  </a:lnTo>
                  <a:lnTo>
                    <a:pt x="4390698" y="562945"/>
                  </a:lnTo>
                  <a:lnTo>
                    <a:pt x="4381778" y="517146"/>
                  </a:lnTo>
                  <a:lnTo>
                    <a:pt x="4369526" y="472626"/>
                  </a:lnTo>
                  <a:lnTo>
                    <a:pt x="4354081" y="429521"/>
                  </a:lnTo>
                  <a:lnTo>
                    <a:pt x="4335579" y="387969"/>
                  </a:lnTo>
                  <a:lnTo>
                    <a:pt x="4314156" y="348105"/>
                  </a:lnTo>
                  <a:lnTo>
                    <a:pt x="4289949" y="310068"/>
                  </a:lnTo>
                  <a:lnTo>
                    <a:pt x="4263095" y="273993"/>
                  </a:lnTo>
                  <a:lnTo>
                    <a:pt x="4233731" y="240018"/>
                  </a:lnTo>
                  <a:lnTo>
                    <a:pt x="4202037" y="208322"/>
                  </a:lnTo>
                  <a:lnTo>
                    <a:pt x="4168021" y="178914"/>
                  </a:lnTo>
                  <a:lnTo>
                    <a:pt x="4132111" y="152181"/>
                  </a:lnTo>
                  <a:lnTo>
                    <a:pt x="4094040" y="127933"/>
                  </a:lnTo>
                  <a:lnTo>
                    <a:pt x="4054145" y="106478"/>
                  </a:lnTo>
                  <a:lnTo>
                    <a:pt x="4012565" y="87953"/>
                  </a:lnTo>
                  <a:lnTo>
                    <a:pt x="3969437" y="72492"/>
                  </a:lnTo>
                  <a:lnTo>
                    <a:pt x="3924899" y="60231"/>
                  </a:lnTo>
                  <a:lnTo>
                    <a:pt x="3879087" y="51306"/>
                  </a:lnTo>
                  <a:lnTo>
                    <a:pt x="3832139" y="45851"/>
                  </a:lnTo>
                  <a:lnTo>
                    <a:pt x="3784192" y="44003"/>
                  </a:lnTo>
                  <a:lnTo>
                    <a:pt x="4023358" y="44003"/>
                  </a:lnTo>
                  <a:lnTo>
                    <a:pt x="4080378" y="68774"/>
                  </a:lnTo>
                  <a:lnTo>
                    <a:pt x="4123756" y="92573"/>
                  </a:lnTo>
                  <a:lnTo>
                    <a:pt x="4165142" y="119560"/>
                  </a:lnTo>
                  <a:lnTo>
                    <a:pt x="4204389" y="149607"/>
                  </a:lnTo>
                  <a:lnTo>
                    <a:pt x="4239052" y="180236"/>
                  </a:lnTo>
                  <a:lnTo>
                    <a:pt x="4266724" y="209249"/>
                  </a:lnTo>
                  <a:lnTo>
                    <a:pt x="4297321" y="244933"/>
                  </a:lnTo>
                  <a:lnTo>
                    <a:pt x="4321718" y="277212"/>
                  </a:lnTo>
                  <a:lnTo>
                    <a:pt x="4347401" y="316814"/>
                  </a:lnTo>
                  <a:lnTo>
                    <a:pt x="4371233" y="357345"/>
                  </a:lnTo>
                  <a:lnTo>
                    <a:pt x="4388046" y="393647"/>
                  </a:lnTo>
                  <a:lnTo>
                    <a:pt x="4406060" y="438955"/>
                  </a:lnTo>
                  <a:lnTo>
                    <a:pt x="4417986" y="478178"/>
                  </a:lnTo>
                  <a:lnTo>
                    <a:pt x="4428813" y="525825"/>
                  </a:lnTo>
                  <a:lnTo>
                    <a:pt x="4438716" y="590178"/>
                  </a:lnTo>
                  <a:lnTo>
                    <a:pt x="4442011" y="657830"/>
                  </a:lnTo>
                  <a:lnTo>
                    <a:pt x="4441929" y="8323011"/>
                  </a:lnTo>
                  <a:lnTo>
                    <a:pt x="4440205" y="8369844"/>
                  </a:lnTo>
                  <a:lnTo>
                    <a:pt x="4434872" y="8417929"/>
                  </a:lnTo>
                  <a:lnTo>
                    <a:pt x="4426140" y="8464914"/>
                  </a:lnTo>
                  <a:lnTo>
                    <a:pt x="4414137" y="8510670"/>
                  </a:lnTo>
                  <a:lnTo>
                    <a:pt x="4398989" y="8555071"/>
                  </a:lnTo>
                  <a:lnTo>
                    <a:pt x="4380825" y="8597987"/>
                  </a:lnTo>
                  <a:lnTo>
                    <a:pt x="4359773" y="8639292"/>
                  </a:lnTo>
                  <a:lnTo>
                    <a:pt x="4335960" y="8678858"/>
                  </a:lnTo>
                  <a:lnTo>
                    <a:pt x="4309514" y="8716556"/>
                  </a:lnTo>
                  <a:lnTo>
                    <a:pt x="4280562" y="8752260"/>
                  </a:lnTo>
                  <a:lnTo>
                    <a:pt x="4249233" y="8785842"/>
                  </a:lnTo>
                  <a:lnTo>
                    <a:pt x="4215653" y="8817173"/>
                  </a:lnTo>
                  <a:lnTo>
                    <a:pt x="4179951" y="8846127"/>
                  </a:lnTo>
                  <a:lnTo>
                    <a:pt x="4142255" y="8872575"/>
                  </a:lnTo>
                  <a:lnTo>
                    <a:pt x="4102691" y="8896390"/>
                  </a:lnTo>
                  <a:lnTo>
                    <a:pt x="4061388" y="8917444"/>
                  </a:lnTo>
                  <a:lnTo>
                    <a:pt x="4018473" y="8935609"/>
                  </a:lnTo>
                  <a:lnTo>
                    <a:pt x="4014933" y="893681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7926537" y="1023181"/>
            <a:ext cx="4349115" cy="8603615"/>
            <a:chOff x="7926537" y="1023181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8015081" y="1065342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7"/>
                  </a:moveTo>
                  <a:lnTo>
                    <a:pt x="588142" y="8518787"/>
                  </a:lnTo>
                  <a:lnTo>
                    <a:pt x="539929" y="8516836"/>
                  </a:lnTo>
                  <a:lnTo>
                    <a:pt x="492785" y="8511084"/>
                  </a:lnTo>
                  <a:lnTo>
                    <a:pt x="446863" y="8501682"/>
                  </a:lnTo>
                  <a:lnTo>
                    <a:pt x="402312" y="8488783"/>
                  </a:lnTo>
                  <a:lnTo>
                    <a:pt x="359286" y="8472538"/>
                  </a:lnTo>
                  <a:lnTo>
                    <a:pt x="317936" y="8453100"/>
                  </a:lnTo>
                  <a:lnTo>
                    <a:pt x="278413" y="8430619"/>
                  </a:lnTo>
                  <a:lnTo>
                    <a:pt x="240870" y="8405248"/>
                  </a:lnTo>
                  <a:lnTo>
                    <a:pt x="205458" y="8377138"/>
                  </a:lnTo>
                  <a:lnTo>
                    <a:pt x="172330" y="8346442"/>
                  </a:lnTo>
                  <a:lnTo>
                    <a:pt x="141636" y="8313311"/>
                  </a:lnTo>
                  <a:lnTo>
                    <a:pt x="113528" y="8277897"/>
                  </a:lnTo>
                  <a:lnTo>
                    <a:pt x="88160" y="8240352"/>
                  </a:lnTo>
                  <a:lnTo>
                    <a:pt x="65681" y="8200828"/>
                  </a:lnTo>
                  <a:lnTo>
                    <a:pt x="46244" y="8159475"/>
                  </a:lnTo>
                  <a:lnTo>
                    <a:pt x="30001" y="8116448"/>
                  </a:lnTo>
                  <a:lnTo>
                    <a:pt x="17103" y="8071896"/>
                  </a:lnTo>
                  <a:lnTo>
                    <a:pt x="7702" y="8025972"/>
                  </a:lnTo>
                  <a:lnTo>
                    <a:pt x="1950" y="7978828"/>
                  </a:lnTo>
                  <a:lnTo>
                    <a:pt x="0" y="7930615"/>
                  </a:lnTo>
                  <a:lnTo>
                    <a:pt x="0" y="588157"/>
                  </a:lnTo>
                  <a:lnTo>
                    <a:pt x="1950" y="539944"/>
                  </a:lnTo>
                  <a:lnTo>
                    <a:pt x="7702" y="492800"/>
                  </a:lnTo>
                  <a:lnTo>
                    <a:pt x="17103" y="446876"/>
                  </a:lnTo>
                  <a:lnTo>
                    <a:pt x="30001" y="402325"/>
                  </a:lnTo>
                  <a:lnTo>
                    <a:pt x="46244" y="359297"/>
                  </a:lnTo>
                  <a:lnTo>
                    <a:pt x="65681" y="317946"/>
                  </a:lnTo>
                  <a:lnTo>
                    <a:pt x="88160" y="278423"/>
                  </a:lnTo>
                  <a:lnTo>
                    <a:pt x="113528" y="240879"/>
                  </a:lnTo>
                  <a:lnTo>
                    <a:pt x="141636" y="205466"/>
                  </a:lnTo>
                  <a:lnTo>
                    <a:pt x="172330" y="172336"/>
                  </a:lnTo>
                  <a:lnTo>
                    <a:pt x="205458" y="141641"/>
                  </a:lnTo>
                  <a:lnTo>
                    <a:pt x="240870" y="113533"/>
                  </a:lnTo>
                  <a:lnTo>
                    <a:pt x="278413" y="88163"/>
                  </a:lnTo>
                  <a:lnTo>
                    <a:pt x="317936" y="65683"/>
                  </a:lnTo>
                  <a:lnTo>
                    <a:pt x="359286" y="46246"/>
                  </a:lnTo>
                  <a:lnTo>
                    <a:pt x="402312" y="30002"/>
                  </a:lnTo>
                  <a:lnTo>
                    <a:pt x="446863" y="17104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4"/>
                  </a:lnTo>
                  <a:lnTo>
                    <a:pt x="3769576" y="30002"/>
                  </a:lnTo>
                  <a:lnTo>
                    <a:pt x="3812602" y="46246"/>
                  </a:lnTo>
                  <a:lnTo>
                    <a:pt x="3853952" y="65683"/>
                  </a:lnTo>
                  <a:lnTo>
                    <a:pt x="3893475" y="88163"/>
                  </a:lnTo>
                  <a:lnTo>
                    <a:pt x="3931018" y="113533"/>
                  </a:lnTo>
                  <a:lnTo>
                    <a:pt x="3966430" y="141641"/>
                  </a:lnTo>
                  <a:lnTo>
                    <a:pt x="3999558" y="172336"/>
                  </a:lnTo>
                  <a:lnTo>
                    <a:pt x="4030252" y="205466"/>
                  </a:lnTo>
                  <a:lnTo>
                    <a:pt x="4039512" y="217133"/>
                  </a:lnTo>
                  <a:lnTo>
                    <a:pt x="567049" y="217133"/>
                  </a:lnTo>
                  <a:lnTo>
                    <a:pt x="519912" y="220313"/>
                  </a:lnTo>
                  <a:lnTo>
                    <a:pt x="474683" y="229577"/>
                  </a:lnTo>
                  <a:lnTo>
                    <a:pt x="431780" y="244505"/>
                  </a:lnTo>
                  <a:lnTo>
                    <a:pt x="391620" y="264682"/>
                  </a:lnTo>
                  <a:lnTo>
                    <a:pt x="354622" y="289690"/>
                  </a:lnTo>
                  <a:lnTo>
                    <a:pt x="321202" y="319112"/>
                  </a:lnTo>
                  <a:lnTo>
                    <a:pt x="291778" y="352531"/>
                  </a:lnTo>
                  <a:lnTo>
                    <a:pt x="266767" y="389528"/>
                  </a:lnTo>
                  <a:lnTo>
                    <a:pt x="246588" y="429688"/>
                  </a:lnTo>
                  <a:lnTo>
                    <a:pt x="231657" y="472593"/>
                  </a:lnTo>
                  <a:lnTo>
                    <a:pt x="222393" y="517825"/>
                  </a:lnTo>
                  <a:lnTo>
                    <a:pt x="219212" y="564968"/>
                  </a:lnTo>
                  <a:lnTo>
                    <a:pt x="219212" y="7964356"/>
                  </a:lnTo>
                  <a:lnTo>
                    <a:pt x="222393" y="8011500"/>
                  </a:lnTo>
                  <a:lnTo>
                    <a:pt x="231657" y="8056734"/>
                  </a:lnTo>
                  <a:lnTo>
                    <a:pt x="246588" y="8099639"/>
                  </a:lnTo>
                  <a:lnTo>
                    <a:pt x="266767" y="8139799"/>
                  </a:lnTo>
                  <a:lnTo>
                    <a:pt x="291778" y="8176797"/>
                  </a:lnTo>
                  <a:lnTo>
                    <a:pt x="321202" y="8210216"/>
                  </a:lnTo>
                  <a:lnTo>
                    <a:pt x="354622" y="8239637"/>
                  </a:lnTo>
                  <a:lnTo>
                    <a:pt x="391620" y="8264645"/>
                  </a:lnTo>
                  <a:lnTo>
                    <a:pt x="431780" y="8284822"/>
                  </a:lnTo>
                  <a:lnTo>
                    <a:pt x="474683" y="8299751"/>
                  </a:lnTo>
                  <a:lnTo>
                    <a:pt x="519912" y="8309014"/>
                  </a:lnTo>
                  <a:lnTo>
                    <a:pt x="567049" y="8312194"/>
                  </a:lnTo>
                  <a:lnTo>
                    <a:pt x="4031139" y="8312194"/>
                  </a:lnTo>
                  <a:lnTo>
                    <a:pt x="4030252" y="8313311"/>
                  </a:lnTo>
                  <a:lnTo>
                    <a:pt x="3999558" y="8346442"/>
                  </a:lnTo>
                  <a:lnTo>
                    <a:pt x="3966430" y="8377138"/>
                  </a:lnTo>
                  <a:lnTo>
                    <a:pt x="3931018" y="8405248"/>
                  </a:lnTo>
                  <a:lnTo>
                    <a:pt x="3893475" y="8430619"/>
                  </a:lnTo>
                  <a:lnTo>
                    <a:pt x="3853952" y="8453100"/>
                  </a:lnTo>
                  <a:lnTo>
                    <a:pt x="3812602" y="8472538"/>
                  </a:lnTo>
                  <a:lnTo>
                    <a:pt x="3769576" y="8488783"/>
                  </a:lnTo>
                  <a:lnTo>
                    <a:pt x="3725025" y="8501682"/>
                  </a:lnTo>
                  <a:lnTo>
                    <a:pt x="3679102" y="8511084"/>
                  </a:lnTo>
                  <a:lnTo>
                    <a:pt x="3631959" y="8516836"/>
                  </a:lnTo>
                  <a:lnTo>
                    <a:pt x="3583746" y="8518787"/>
                  </a:lnTo>
                  <a:close/>
                </a:path>
                <a:path w="4171950" h="8519160">
                  <a:moveTo>
                    <a:pt x="2959729" y="508049"/>
                  </a:moveTo>
                  <a:lnTo>
                    <a:pt x="1216365" y="508049"/>
                  </a:lnTo>
                  <a:lnTo>
                    <a:pt x="1171644" y="502831"/>
                  </a:lnTo>
                  <a:lnTo>
                    <a:pt x="1130466" y="487989"/>
                  </a:lnTo>
                  <a:lnTo>
                    <a:pt x="1094046" y="464739"/>
                  </a:lnTo>
                  <a:lnTo>
                    <a:pt x="1063602" y="434298"/>
                  </a:lnTo>
                  <a:lnTo>
                    <a:pt x="1040349" y="397883"/>
                  </a:lnTo>
                  <a:lnTo>
                    <a:pt x="1025505" y="356711"/>
                  </a:lnTo>
                  <a:lnTo>
                    <a:pt x="1020287" y="311999"/>
                  </a:lnTo>
                  <a:lnTo>
                    <a:pt x="1020287" y="217133"/>
                  </a:lnTo>
                  <a:lnTo>
                    <a:pt x="3155777" y="217133"/>
                  </a:lnTo>
                  <a:lnTo>
                    <a:pt x="3155777" y="269836"/>
                  </a:lnTo>
                  <a:lnTo>
                    <a:pt x="2586624" y="269836"/>
                  </a:lnTo>
                  <a:lnTo>
                    <a:pt x="2566812" y="273920"/>
                  </a:lnTo>
                  <a:lnTo>
                    <a:pt x="2549971" y="285120"/>
                  </a:lnTo>
                  <a:lnTo>
                    <a:pt x="2548867" y="286700"/>
                  </a:lnTo>
                  <a:lnTo>
                    <a:pt x="1808713" y="286700"/>
                  </a:lnTo>
                  <a:lnTo>
                    <a:pt x="1795119" y="289335"/>
                  </a:lnTo>
                  <a:lnTo>
                    <a:pt x="1783697" y="296714"/>
                  </a:lnTo>
                  <a:lnTo>
                    <a:pt x="1775829" y="308045"/>
                  </a:lnTo>
                  <a:lnTo>
                    <a:pt x="1772899" y="322539"/>
                  </a:lnTo>
                  <a:lnTo>
                    <a:pt x="1775829" y="337031"/>
                  </a:lnTo>
                  <a:lnTo>
                    <a:pt x="1783697" y="348362"/>
                  </a:lnTo>
                  <a:lnTo>
                    <a:pt x="1795119" y="355739"/>
                  </a:lnTo>
                  <a:lnTo>
                    <a:pt x="1808713" y="358374"/>
                  </a:lnTo>
                  <a:lnTo>
                    <a:pt x="2548123" y="358374"/>
                  </a:lnTo>
                  <a:lnTo>
                    <a:pt x="2549183" y="359956"/>
                  </a:lnTo>
                  <a:lnTo>
                    <a:pt x="2565924" y="371155"/>
                  </a:lnTo>
                  <a:lnTo>
                    <a:pt x="2586624" y="375239"/>
                  </a:lnTo>
                  <a:lnTo>
                    <a:pt x="3143882" y="375239"/>
                  </a:lnTo>
                  <a:lnTo>
                    <a:pt x="3135721" y="397883"/>
                  </a:lnTo>
                  <a:lnTo>
                    <a:pt x="3112474" y="434298"/>
                  </a:lnTo>
                  <a:lnTo>
                    <a:pt x="3082036" y="464739"/>
                  </a:lnTo>
                  <a:lnTo>
                    <a:pt x="3045622" y="487989"/>
                  </a:lnTo>
                  <a:lnTo>
                    <a:pt x="3004448" y="502831"/>
                  </a:lnTo>
                  <a:lnTo>
                    <a:pt x="2959729" y="508049"/>
                  </a:lnTo>
                  <a:close/>
                </a:path>
                <a:path w="4171950" h="8519160">
                  <a:moveTo>
                    <a:pt x="4031139" y="8312194"/>
                  </a:moveTo>
                  <a:lnTo>
                    <a:pt x="3609045" y="8312194"/>
                  </a:lnTo>
                  <a:lnTo>
                    <a:pt x="3656182" y="8309014"/>
                  </a:lnTo>
                  <a:lnTo>
                    <a:pt x="3701409" y="8299751"/>
                  </a:lnTo>
                  <a:lnTo>
                    <a:pt x="3744310" y="8284822"/>
                  </a:lnTo>
                  <a:lnTo>
                    <a:pt x="3784466" y="8264645"/>
                  </a:lnTo>
                  <a:lnTo>
                    <a:pt x="3821461" y="8239637"/>
                  </a:lnTo>
                  <a:lnTo>
                    <a:pt x="3854877" y="8210216"/>
                  </a:lnTo>
                  <a:lnTo>
                    <a:pt x="3884298" y="8176797"/>
                  </a:lnTo>
                  <a:lnTo>
                    <a:pt x="3909304" y="8139799"/>
                  </a:lnTo>
                  <a:lnTo>
                    <a:pt x="3929481" y="8099639"/>
                  </a:lnTo>
                  <a:lnTo>
                    <a:pt x="3944409" y="8056734"/>
                  </a:lnTo>
                  <a:lnTo>
                    <a:pt x="3953672" y="8011500"/>
                  </a:lnTo>
                  <a:lnTo>
                    <a:pt x="3956852" y="7964356"/>
                  </a:lnTo>
                  <a:lnTo>
                    <a:pt x="3954749" y="7964356"/>
                  </a:lnTo>
                  <a:lnTo>
                    <a:pt x="3954749" y="564968"/>
                  </a:lnTo>
                  <a:lnTo>
                    <a:pt x="3951569" y="517825"/>
                  </a:lnTo>
                  <a:lnTo>
                    <a:pt x="3942305" y="472593"/>
                  </a:lnTo>
                  <a:lnTo>
                    <a:pt x="3927377" y="429688"/>
                  </a:lnTo>
                  <a:lnTo>
                    <a:pt x="3907200" y="389528"/>
                  </a:lnTo>
                  <a:lnTo>
                    <a:pt x="3882192" y="352531"/>
                  </a:lnTo>
                  <a:lnTo>
                    <a:pt x="3852770" y="319112"/>
                  </a:lnTo>
                  <a:lnTo>
                    <a:pt x="3819352" y="289690"/>
                  </a:lnTo>
                  <a:lnTo>
                    <a:pt x="3782354" y="264682"/>
                  </a:lnTo>
                  <a:lnTo>
                    <a:pt x="3742194" y="244505"/>
                  </a:lnTo>
                  <a:lnTo>
                    <a:pt x="3699288" y="229577"/>
                  </a:lnTo>
                  <a:lnTo>
                    <a:pt x="3654055" y="220313"/>
                  </a:lnTo>
                  <a:lnTo>
                    <a:pt x="3606911" y="217133"/>
                  </a:lnTo>
                  <a:lnTo>
                    <a:pt x="4039512" y="217133"/>
                  </a:lnTo>
                  <a:lnTo>
                    <a:pt x="4083728" y="278423"/>
                  </a:lnTo>
                  <a:lnTo>
                    <a:pt x="4106207" y="317946"/>
                  </a:lnTo>
                  <a:lnTo>
                    <a:pt x="4125644" y="359297"/>
                  </a:lnTo>
                  <a:lnTo>
                    <a:pt x="4141887" y="402325"/>
                  </a:lnTo>
                  <a:lnTo>
                    <a:pt x="4154785" y="446876"/>
                  </a:lnTo>
                  <a:lnTo>
                    <a:pt x="4164186" y="492800"/>
                  </a:lnTo>
                  <a:lnTo>
                    <a:pt x="4169938" y="539944"/>
                  </a:lnTo>
                  <a:lnTo>
                    <a:pt x="4171888" y="588157"/>
                  </a:lnTo>
                  <a:lnTo>
                    <a:pt x="4171888" y="7930615"/>
                  </a:lnTo>
                  <a:lnTo>
                    <a:pt x="4169938" y="7978828"/>
                  </a:lnTo>
                  <a:lnTo>
                    <a:pt x="4164186" y="8025972"/>
                  </a:lnTo>
                  <a:lnTo>
                    <a:pt x="4154785" y="8071896"/>
                  </a:lnTo>
                  <a:lnTo>
                    <a:pt x="4141887" y="8116448"/>
                  </a:lnTo>
                  <a:lnTo>
                    <a:pt x="4125644" y="8159475"/>
                  </a:lnTo>
                  <a:lnTo>
                    <a:pt x="4106207" y="8200828"/>
                  </a:lnTo>
                  <a:lnTo>
                    <a:pt x="4083728" y="8240352"/>
                  </a:lnTo>
                  <a:lnTo>
                    <a:pt x="4058359" y="8277897"/>
                  </a:lnTo>
                  <a:lnTo>
                    <a:pt x="4031139" y="8312194"/>
                  </a:lnTo>
                  <a:close/>
                </a:path>
                <a:path w="4171950" h="8519160">
                  <a:moveTo>
                    <a:pt x="3143882" y="375239"/>
                  </a:moveTo>
                  <a:lnTo>
                    <a:pt x="2586624" y="375239"/>
                  </a:lnTo>
                  <a:lnTo>
                    <a:pt x="2607305" y="371155"/>
                  </a:lnTo>
                  <a:lnTo>
                    <a:pt x="2624038" y="359956"/>
                  </a:lnTo>
                  <a:lnTo>
                    <a:pt x="2635238" y="343224"/>
                  </a:lnTo>
                  <a:lnTo>
                    <a:pt x="2639324" y="322539"/>
                  </a:lnTo>
                  <a:lnTo>
                    <a:pt x="2635238" y="301853"/>
                  </a:lnTo>
                  <a:lnTo>
                    <a:pt x="2624038" y="285120"/>
                  </a:lnTo>
                  <a:lnTo>
                    <a:pt x="2607305" y="273920"/>
                  </a:lnTo>
                  <a:lnTo>
                    <a:pt x="2586624" y="269836"/>
                  </a:lnTo>
                  <a:lnTo>
                    <a:pt x="3155777" y="269836"/>
                  </a:lnTo>
                  <a:lnTo>
                    <a:pt x="3155777" y="311999"/>
                  </a:lnTo>
                  <a:lnTo>
                    <a:pt x="3150673" y="355739"/>
                  </a:lnTo>
                  <a:lnTo>
                    <a:pt x="3150560" y="356711"/>
                  </a:lnTo>
                  <a:lnTo>
                    <a:pt x="3143882" y="375239"/>
                  </a:lnTo>
                  <a:close/>
                </a:path>
                <a:path w="4171950" h="8519160">
                  <a:moveTo>
                    <a:pt x="2548123" y="358374"/>
                  </a:moveTo>
                  <a:lnTo>
                    <a:pt x="2314651" y="358374"/>
                  </a:lnTo>
                  <a:lnTo>
                    <a:pt x="2328262" y="355739"/>
                  </a:lnTo>
                  <a:lnTo>
                    <a:pt x="2339694" y="348362"/>
                  </a:lnTo>
                  <a:lnTo>
                    <a:pt x="2347565" y="337031"/>
                  </a:lnTo>
                  <a:lnTo>
                    <a:pt x="2350495" y="322539"/>
                  </a:lnTo>
                  <a:lnTo>
                    <a:pt x="2347565" y="308045"/>
                  </a:lnTo>
                  <a:lnTo>
                    <a:pt x="2339694" y="296714"/>
                  </a:lnTo>
                  <a:lnTo>
                    <a:pt x="2328262" y="289335"/>
                  </a:lnTo>
                  <a:lnTo>
                    <a:pt x="2314651" y="286700"/>
                  </a:lnTo>
                  <a:lnTo>
                    <a:pt x="2548867" y="286700"/>
                  </a:lnTo>
                  <a:lnTo>
                    <a:pt x="2538275" y="301853"/>
                  </a:lnTo>
                  <a:lnTo>
                    <a:pt x="2533893" y="322539"/>
                  </a:lnTo>
                  <a:lnTo>
                    <a:pt x="2537979" y="343224"/>
                  </a:lnTo>
                  <a:lnTo>
                    <a:pt x="2548123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4293" y="1282476"/>
              <a:ext cx="3735537" cy="8095061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9787981" y="1352042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51" y="71673"/>
                  </a:moveTo>
                  <a:lnTo>
                    <a:pt x="35814" y="71673"/>
                  </a:lnTo>
                  <a:lnTo>
                    <a:pt x="22219" y="69038"/>
                  </a:lnTo>
                  <a:lnTo>
                    <a:pt x="10797" y="61661"/>
                  </a:lnTo>
                  <a:lnTo>
                    <a:pt x="2929" y="50330"/>
                  </a:lnTo>
                  <a:lnTo>
                    <a:pt x="0" y="35838"/>
                  </a:lnTo>
                  <a:lnTo>
                    <a:pt x="2929" y="21344"/>
                  </a:lnTo>
                  <a:lnTo>
                    <a:pt x="10797" y="10013"/>
                  </a:lnTo>
                  <a:lnTo>
                    <a:pt x="22219" y="2634"/>
                  </a:lnTo>
                  <a:lnTo>
                    <a:pt x="35814" y="0"/>
                  </a:lnTo>
                  <a:lnTo>
                    <a:pt x="541751" y="0"/>
                  </a:lnTo>
                  <a:lnTo>
                    <a:pt x="555363" y="2634"/>
                  </a:lnTo>
                  <a:lnTo>
                    <a:pt x="566794" y="10013"/>
                  </a:lnTo>
                  <a:lnTo>
                    <a:pt x="574665" y="21344"/>
                  </a:lnTo>
                  <a:lnTo>
                    <a:pt x="577596" y="35838"/>
                  </a:lnTo>
                  <a:lnTo>
                    <a:pt x="574665" y="50330"/>
                  </a:lnTo>
                  <a:lnTo>
                    <a:pt x="566794" y="61661"/>
                  </a:lnTo>
                  <a:lnTo>
                    <a:pt x="555363" y="69038"/>
                  </a:lnTo>
                  <a:lnTo>
                    <a:pt x="541751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48975" y="1335178"/>
              <a:ext cx="105430" cy="105402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7926527" y="2161552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64"/>
                  </a:moveTo>
                  <a:lnTo>
                    <a:pt x="28448" y="1399247"/>
                  </a:lnTo>
                  <a:lnTo>
                    <a:pt x="13703" y="1409268"/>
                  </a:lnTo>
                  <a:lnTo>
                    <a:pt x="3695" y="1424012"/>
                  </a:lnTo>
                  <a:lnTo>
                    <a:pt x="0" y="1441919"/>
                  </a:lnTo>
                  <a:lnTo>
                    <a:pt x="0" y="1990039"/>
                  </a:lnTo>
                  <a:lnTo>
                    <a:pt x="3695" y="2007958"/>
                  </a:lnTo>
                  <a:lnTo>
                    <a:pt x="13703" y="2022703"/>
                  </a:lnTo>
                  <a:lnTo>
                    <a:pt x="28448" y="2032711"/>
                  </a:lnTo>
                  <a:lnTo>
                    <a:pt x="46367" y="2036406"/>
                  </a:lnTo>
                  <a:lnTo>
                    <a:pt x="46367" y="1395564"/>
                  </a:lnTo>
                  <a:close/>
                </a:path>
                <a:path w="4349115" h="2036445">
                  <a:moveTo>
                    <a:pt x="46367" y="617677"/>
                  </a:moveTo>
                  <a:lnTo>
                    <a:pt x="28448" y="621030"/>
                  </a:lnTo>
                  <a:lnTo>
                    <a:pt x="13703" y="630326"/>
                  </a:lnTo>
                  <a:lnTo>
                    <a:pt x="3695" y="644347"/>
                  </a:lnTo>
                  <a:lnTo>
                    <a:pt x="0" y="661949"/>
                  </a:lnTo>
                  <a:lnTo>
                    <a:pt x="0" y="1210056"/>
                  </a:lnTo>
                  <a:lnTo>
                    <a:pt x="3695" y="1227963"/>
                  </a:lnTo>
                  <a:lnTo>
                    <a:pt x="13703" y="1242720"/>
                  </a:lnTo>
                  <a:lnTo>
                    <a:pt x="28448" y="1252728"/>
                  </a:lnTo>
                  <a:lnTo>
                    <a:pt x="46367" y="1256423"/>
                  </a:lnTo>
                  <a:lnTo>
                    <a:pt x="46367" y="617677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65"/>
                  </a:lnTo>
                  <a:lnTo>
                    <a:pt x="13703" y="12649"/>
                  </a:lnTo>
                  <a:lnTo>
                    <a:pt x="3695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95" y="325704"/>
                  </a:lnTo>
                  <a:lnTo>
                    <a:pt x="13703" y="340461"/>
                  </a:lnTo>
                  <a:lnTo>
                    <a:pt x="28448" y="350469"/>
                  </a:lnTo>
                  <a:lnTo>
                    <a:pt x="46367" y="354164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88" y="874852"/>
                  </a:moveTo>
                  <a:lnTo>
                    <a:pt x="4345292" y="856945"/>
                  </a:lnTo>
                  <a:lnTo>
                    <a:pt x="4335272" y="842187"/>
                  </a:lnTo>
                  <a:lnTo>
                    <a:pt x="4320514" y="832167"/>
                  </a:lnTo>
                  <a:lnTo>
                    <a:pt x="4302595" y="828484"/>
                  </a:lnTo>
                  <a:lnTo>
                    <a:pt x="4302595" y="1855101"/>
                  </a:lnTo>
                  <a:lnTo>
                    <a:pt x="4320514" y="1851418"/>
                  </a:lnTo>
                  <a:lnTo>
                    <a:pt x="4335272" y="1841411"/>
                  </a:lnTo>
                  <a:lnTo>
                    <a:pt x="4345292" y="1826666"/>
                  </a:lnTo>
                  <a:lnTo>
                    <a:pt x="4348988" y="1808746"/>
                  </a:lnTo>
                  <a:lnTo>
                    <a:pt x="4348988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7972897" y="1023181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102"/>
                  </a:moveTo>
                  <a:lnTo>
                    <a:pt x="630326" y="8603102"/>
                  </a:lnTo>
                  <a:lnTo>
                    <a:pt x="583319" y="8601371"/>
                  </a:lnTo>
                  <a:lnTo>
                    <a:pt x="537244" y="8596261"/>
                  </a:lnTo>
                  <a:lnTo>
                    <a:pt x="492225" y="8587894"/>
                  </a:lnTo>
                  <a:lnTo>
                    <a:pt x="448382" y="8576392"/>
                  </a:lnTo>
                  <a:lnTo>
                    <a:pt x="405839" y="8561877"/>
                  </a:lnTo>
                  <a:lnTo>
                    <a:pt x="364718" y="8544472"/>
                  </a:lnTo>
                  <a:lnTo>
                    <a:pt x="325141" y="8524299"/>
                  </a:lnTo>
                  <a:lnTo>
                    <a:pt x="287231" y="8501481"/>
                  </a:lnTo>
                  <a:lnTo>
                    <a:pt x="251110" y="8476140"/>
                  </a:lnTo>
                  <a:lnTo>
                    <a:pt x="216900" y="8448398"/>
                  </a:lnTo>
                  <a:lnTo>
                    <a:pt x="184724" y="8418378"/>
                  </a:lnTo>
                  <a:lnTo>
                    <a:pt x="154703" y="8386202"/>
                  </a:lnTo>
                  <a:lnTo>
                    <a:pt x="126961" y="8351992"/>
                  </a:lnTo>
                  <a:lnTo>
                    <a:pt x="101620" y="8315870"/>
                  </a:lnTo>
                  <a:lnTo>
                    <a:pt x="78802" y="8277960"/>
                  </a:lnTo>
                  <a:lnTo>
                    <a:pt x="58629" y="8238383"/>
                  </a:lnTo>
                  <a:lnTo>
                    <a:pt x="41225" y="8197262"/>
                  </a:lnTo>
                  <a:lnTo>
                    <a:pt x="26710" y="8154719"/>
                  </a:lnTo>
                  <a:lnTo>
                    <a:pt x="15208" y="8110877"/>
                  </a:lnTo>
                  <a:lnTo>
                    <a:pt x="6840" y="8065857"/>
                  </a:lnTo>
                  <a:lnTo>
                    <a:pt x="1730" y="8019783"/>
                  </a:lnTo>
                  <a:lnTo>
                    <a:pt x="78" y="7974909"/>
                  </a:lnTo>
                  <a:lnTo>
                    <a:pt x="0" y="630317"/>
                  </a:lnTo>
                  <a:lnTo>
                    <a:pt x="793" y="598399"/>
                  </a:lnTo>
                  <a:lnTo>
                    <a:pt x="7074" y="534960"/>
                  </a:lnTo>
                  <a:lnTo>
                    <a:pt x="15854" y="488351"/>
                  </a:lnTo>
                  <a:lnTo>
                    <a:pt x="27401" y="442698"/>
                  </a:lnTo>
                  <a:lnTo>
                    <a:pt x="43746" y="399482"/>
                  </a:lnTo>
                  <a:lnTo>
                    <a:pt x="63245" y="356266"/>
                  </a:lnTo>
                  <a:lnTo>
                    <a:pt x="84891" y="316541"/>
                  </a:lnTo>
                  <a:lnTo>
                    <a:pt x="108832" y="278266"/>
                  </a:lnTo>
                  <a:lnTo>
                    <a:pt x="139861" y="234392"/>
                  </a:lnTo>
                  <a:lnTo>
                    <a:pt x="169778" y="199610"/>
                  </a:lnTo>
                  <a:lnTo>
                    <a:pt x="196595" y="173588"/>
                  </a:lnTo>
                  <a:lnTo>
                    <a:pt x="218724" y="153165"/>
                  </a:lnTo>
                  <a:lnTo>
                    <a:pt x="266840" y="115115"/>
                  </a:lnTo>
                  <a:lnTo>
                    <a:pt x="306201" y="89552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9"/>
                  </a:lnTo>
                  <a:lnTo>
                    <a:pt x="580732" y="1932"/>
                  </a:lnTo>
                  <a:lnTo>
                    <a:pt x="581893" y="1932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8" y="1932"/>
                  </a:lnTo>
                  <a:lnTo>
                    <a:pt x="3727165" y="7646"/>
                  </a:lnTo>
                  <a:lnTo>
                    <a:pt x="3774976" y="17021"/>
                  </a:lnTo>
                  <a:lnTo>
                    <a:pt x="3821433" y="29935"/>
                  </a:lnTo>
                  <a:lnTo>
                    <a:pt x="3855090" y="42160"/>
                  </a:lnTo>
                  <a:lnTo>
                    <a:pt x="630326" y="42160"/>
                  </a:lnTo>
                  <a:lnTo>
                    <a:pt x="582113" y="44111"/>
                  </a:lnTo>
                  <a:lnTo>
                    <a:pt x="534970" y="49865"/>
                  </a:lnTo>
                  <a:lnTo>
                    <a:pt x="489047" y="59271"/>
                  </a:lnTo>
                  <a:lnTo>
                    <a:pt x="444496" y="72179"/>
                  </a:lnTo>
                  <a:lnTo>
                    <a:pt x="401470" y="88439"/>
                  </a:lnTo>
                  <a:lnTo>
                    <a:pt x="360120" y="107901"/>
                  </a:lnTo>
                  <a:lnTo>
                    <a:pt x="320597" y="130414"/>
                  </a:lnTo>
                  <a:lnTo>
                    <a:pt x="283054" y="155829"/>
                  </a:lnTo>
                  <a:lnTo>
                    <a:pt x="247643" y="183994"/>
                  </a:lnTo>
                  <a:lnTo>
                    <a:pt x="214514" y="214760"/>
                  </a:lnTo>
                  <a:lnTo>
                    <a:pt x="183820" y="247977"/>
                  </a:lnTo>
                  <a:lnTo>
                    <a:pt x="155713" y="283495"/>
                  </a:lnTo>
                  <a:lnTo>
                    <a:pt x="130344" y="321163"/>
                  </a:lnTo>
                  <a:lnTo>
                    <a:pt x="107865" y="360830"/>
                  </a:lnTo>
                  <a:lnTo>
                    <a:pt x="88428" y="402348"/>
                  </a:lnTo>
                  <a:lnTo>
                    <a:pt x="72185" y="445565"/>
                  </a:lnTo>
                  <a:lnTo>
                    <a:pt x="59287" y="490332"/>
                  </a:lnTo>
                  <a:lnTo>
                    <a:pt x="49886" y="536498"/>
                  </a:lnTo>
                  <a:lnTo>
                    <a:pt x="44135" y="583913"/>
                  </a:lnTo>
                  <a:lnTo>
                    <a:pt x="42269" y="630317"/>
                  </a:lnTo>
                  <a:lnTo>
                    <a:pt x="42184" y="7974909"/>
                  </a:lnTo>
                  <a:lnTo>
                    <a:pt x="44135" y="8023122"/>
                  </a:lnTo>
                  <a:lnTo>
                    <a:pt x="49886" y="8070265"/>
                  </a:lnTo>
                  <a:lnTo>
                    <a:pt x="59287" y="8116188"/>
                  </a:lnTo>
                  <a:lnTo>
                    <a:pt x="72185" y="8160739"/>
                  </a:lnTo>
                  <a:lnTo>
                    <a:pt x="88428" y="8203765"/>
                  </a:lnTo>
                  <a:lnTo>
                    <a:pt x="107865" y="8245115"/>
                  </a:lnTo>
                  <a:lnTo>
                    <a:pt x="130344" y="8284638"/>
                  </a:lnTo>
                  <a:lnTo>
                    <a:pt x="155713" y="8322181"/>
                  </a:lnTo>
                  <a:lnTo>
                    <a:pt x="183820" y="8357592"/>
                  </a:lnTo>
                  <a:lnTo>
                    <a:pt x="214514" y="8390721"/>
                  </a:lnTo>
                  <a:lnTo>
                    <a:pt x="247643" y="8421415"/>
                  </a:lnTo>
                  <a:lnTo>
                    <a:pt x="283054" y="8449522"/>
                  </a:lnTo>
                  <a:lnTo>
                    <a:pt x="320597" y="8474891"/>
                  </a:lnTo>
                  <a:lnTo>
                    <a:pt x="360120" y="8497370"/>
                  </a:lnTo>
                  <a:lnTo>
                    <a:pt x="401470" y="8516807"/>
                  </a:lnTo>
                  <a:lnTo>
                    <a:pt x="444496" y="8533050"/>
                  </a:lnTo>
                  <a:lnTo>
                    <a:pt x="489047" y="8545948"/>
                  </a:lnTo>
                  <a:lnTo>
                    <a:pt x="534970" y="8555349"/>
                  </a:lnTo>
                  <a:lnTo>
                    <a:pt x="582113" y="8561100"/>
                  </a:lnTo>
                  <a:lnTo>
                    <a:pt x="630326" y="8563051"/>
                  </a:lnTo>
                  <a:lnTo>
                    <a:pt x="3846959" y="8563051"/>
                  </a:lnTo>
                  <a:lnTo>
                    <a:pt x="3807861" y="8576392"/>
                  </a:lnTo>
                  <a:lnTo>
                    <a:pt x="3764021" y="8587894"/>
                  </a:lnTo>
                  <a:lnTo>
                    <a:pt x="3719005" y="8596261"/>
                  </a:lnTo>
                  <a:lnTo>
                    <a:pt x="3672934" y="8601371"/>
                  </a:lnTo>
                  <a:lnTo>
                    <a:pt x="3625931" y="8603102"/>
                  </a:lnTo>
                  <a:close/>
                </a:path>
                <a:path w="4256405" h="8603615">
                  <a:moveTo>
                    <a:pt x="3846959" y="8563051"/>
                  </a:moveTo>
                  <a:lnTo>
                    <a:pt x="3625931" y="8563051"/>
                  </a:lnTo>
                  <a:lnTo>
                    <a:pt x="3674143" y="8561100"/>
                  </a:lnTo>
                  <a:lnTo>
                    <a:pt x="3721287" y="8555349"/>
                  </a:lnTo>
                  <a:lnTo>
                    <a:pt x="3767210" y="8545948"/>
                  </a:lnTo>
                  <a:lnTo>
                    <a:pt x="3811760" y="8533050"/>
                  </a:lnTo>
                  <a:lnTo>
                    <a:pt x="3854786" y="8516807"/>
                  </a:lnTo>
                  <a:lnTo>
                    <a:pt x="3896137" y="8497370"/>
                  </a:lnTo>
                  <a:lnTo>
                    <a:pt x="3935659" y="8474891"/>
                  </a:lnTo>
                  <a:lnTo>
                    <a:pt x="3973202" y="8449522"/>
                  </a:lnTo>
                  <a:lnTo>
                    <a:pt x="4008614" y="8421415"/>
                  </a:lnTo>
                  <a:lnTo>
                    <a:pt x="4041743" y="8390721"/>
                  </a:lnTo>
                  <a:lnTo>
                    <a:pt x="4072437" y="8357592"/>
                  </a:lnTo>
                  <a:lnTo>
                    <a:pt x="4100544" y="8322181"/>
                  </a:lnTo>
                  <a:lnTo>
                    <a:pt x="4125913" y="8284638"/>
                  </a:lnTo>
                  <a:lnTo>
                    <a:pt x="4148392" y="8245115"/>
                  </a:lnTo>
                  <a:lnTo>
                    <a:pt x="4167828" y="8203765"/>
                  </a:lnTo>
                  <a:lnTo>
                    <a:pt x="4184072" y="8160739"/>
                  </a:lnTo>
                  <a:lnTo>
                    <a:pt x="4196970" y="8116188"/>
                  </a:lnTo>
                  <a:lnTo>
                    <a:pt x="4206370" y="8070265"/>
                  </a:lnTo>
                  <a:lnTo>
                    <a:pt x="4212122" y="8023122"/>
                  </a:lnTo>
                  <a:lnTo>
                    <a:pt x="4214073" y="7974909"/>
                  </a:lnTo>
                  <a:lnTo>
                    <a:pt x="4214073" y="630317"/>
                  </a:lnTo>
                  <a:lnTo>
                    <a:pt x="4212195" y="583913"/>
                  </a:lnTo>
                  <a:lnTo>
                    <a:pt x="4212122" y="582104"/>
                  </a:lnTo>
                  <a:lnTo>
                    <a:pt x="4206370" y="534960"/>
                  </a:lnTo>
                  <a:lnTo>
                    <a:pt x="4196970" y="489037"/>
                  </a:lnTo>
                  <a:lnTo>
                    <a:pt x="4184072" y="444485"/>
                  </a:lnTo>
                  <a:lnTo>
                    <a:pt x="4167828" y="401458"/>
                  </a:lnTo>
                  <a:lnTo>
                    <a:pt x="4148392" y="360107"/>
                  </a:lnTo>
                  <a:lnTo>
                    <a:pt x="4125913" y="320583"/>
                  </a:lnTo>
                  <a:lnTo>
                    <a:pt x="4100544" y="283039"/>
                  </a:lnTo>
                  <a:lnTo>
                    <a:pt x="4072437" y="247626"/>
                  </a:lnTo>
                  <a:lnTo>
                    <a:pt x="4041743" y="214497"/>
                  </a:lnTo>
                  <a:lnTo>
                    <a:pt x="4008614" y="183802"/>
                  </a:lnTo>
                  <a:lnTo>
                    <a:pt x="3973202" y="155694"/>
                  </a:lnTo>
                  <a:lnTo>
                    <a:pt x="3935793" y="130414"/>
                  </a:lnTo>
                  <a:lnTo>
                    <a:pt x="3896237" y="107901"/>
                  </a:lnTo>
                  <a:lnTo>
                    <a:pt x="3854857" y="88439"/>
                  </a:lnTo>
                  <a:lnTo>
                    <a:pt x="3811805" y="72179"/>
                  </a:lnTo>
                  <a:lnTo>
                    <a:pt x="3767234" y="59271"/>
                  </a:lnTo>
                  <a:lnTo>
                    <a:pt x="3721297" y="49865"/>
                  </a:lnTo>
                  <a:lnTo>
                    <a:pt x="3674145" y="44111"/>
                  </a:lnTo>
                  <a:lnTo>
                    <a:pt x="3625931" y="42160"/>
                  </a:lnTo>
                  <a:lnTo>
                    <a:pt x="3855090" y="42160"/>
                  </a:lnTo>
                  <a:lnTo>
                    <a:pt x="3909732" y="65897"/>
                  </a:lnTo>
                  <a:lnTo>
                    <a:pt x="3951298" y="88701"/>
                  </a:lnTo>
                  <a:lnTo>
                    <a:pt x="3990957" y="114560"/>
                  </a:lnTo>
                  <a:lnTo>
                    <a:pt x="4028572" y="143351"/>
                  </a:lnTo>
                  <a:lnTo>
                    <a:pt x="4061764" y="172698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89" y="265617"/>
                  </a:lnTo>
                  <a:lnTo>
                    <a:pt x="4165579" y="303563"/>
                  </a:lnTo>
                  <a:lnTo>
                    <a:pt x="4188421" y="342399"/>
                  </a:lnTo>
                  <a:lnTo>
                    <a:pt x="4204535" y="377182"/>
                  </a:lnTo>
                  <a:lnTo>
                    <a:pt x="4221788" y="420595"/>
                  </a:lnTo>
                  <a:lnTo>
                    <a:pt x="4233213" y="458179"/>
                  </a:lnTo>
                  <a:lnTo>
                    <a:pt x="4243577" y="503832"/>
                  </a:lnTo>
                  <a:lnTo>
                    <a:pt x="4253068" y="565494"/>
                  </a:lnTo>
                  <a:lnTo>
                    <a:pt x="4256227" y="630317"/>
                  </a:lnTo>
                  <a:lnTo>
                    <a:pt x="4256148" y="7974909"/>
                  </a:lnTo>
                  <a:lnTo>
                    <a:pt x="4254496" y="8019783"/>
                  </a:lnTo>
                  <a:lnTo>
                    <a:pt x="4249386" y="8065857"/>
                  </a:lnTo>
                  <a:lnTo>
                    <a:pt x="4241019" y="8110877"/>
                  </a:lnTo>
                  <a:lnTo>
                    <a:pt x="4229517" y="8154719"/>
                  </a:lnTo>
                  <a:lnTo>
                    <a:pt x="4215002" y="8197262"/>
                  </a:lnTo>
                  <a:lnTo>
                    <a:pt x="4197597" y="8238383"/>
                  </a:lnTo>
                  <a:lnTo>
                    <a:pt x="4177425" y="8277960"/>
                  </a:lnTo>
                  <a:lnTo>
                    <a:pt x="4154607" y="8315870"/>
                  </a:lnTo>
                  <a:lnTo>
                    <a:pt x="4129267" y="8351992"/>
                  </a:lnTo>
                  <a:lnTo>
                    <a:pt x="4101526" y="8386202"/>
                  </a:lnTo>
                  <a:lnTo>
                    <a:pt x="4071506" y="8418378"/>
                  </a:lnTo>
                  <a:lnTo>
                    <a:pt x="4039331" y="8448398"/>
                  </a:lnTo>
                  <a:lnTo>
                    <a:pt x="4005123" y="8476140"/>
                  </a:lnTo>
                  <a:lnTo>
                    <a:pt x="3969003" y="8501481"/>
                  </a:lnTo>
                  <a:lnTo>
                    <a:pt x="3931094" y="8524299"/>
                  </a:lnTo>
                  <a:lnTo>
                    <a:pt x="3891520" y="8544472"/>
                  </a:lnTo>
                  <a:lnTo>
                    <a:pt x="3850401" y="8561877"/>
                  </a:lnTo>
                  <a:lnTo>
                    <a:pt x="3846959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3086478" y="279813"/>
            <a:ext cx="3821429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admin-</a:t>
            </a:r>
            <a:r>
              <a:rPr spc="-250" dirty="0"/>
              <a:t>Home</a:t>
            </a:r>
            <a:r>
              <a:rPr spc="-40" dirty="0"/>
              <a:t> </a:t>
            </a:r>
            <a:r>
              <a:rPr spc="-110" dirty="0"/>
              <a:t>page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91409" y="89189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5"/>
                </a:moveTo>
                <a:lnTo>
                  <a:pt x="1964" y="439709"/>
                </a:lnTo>
                <a:lnTo>
                  <a:pt x="7528" y="398723"/>
                </a:lnTo>
                <a:lnTo>
                  <a:pt x="16202" y="358807"/>
                </a:lnTo>
                <a:lnTo>
                  <a:pt x="27492" y="320692"/>
                </a:lnTo>
                <a:lnTo>
                  <a:pt x="44396" y="278907"/>
                </a:lnTo>
                <a:lnTo>
                  <a:pt x="65060" y="239195"/>
                </a:lnTo>
                <a:lnTo>
                  <a:pt x="89322" y="201769"/>
                </a:lnTo>
                <a:lnTo>
                  <a:pt x="117018" y="166841"/>
                </a:lnTo>
                <a:lnTo>
                  <a:pt x="147984" y="134625"/>
                </a:lnTo>
                <a:lnTo>
                  <a:pt x="182057" y="105332"/>
                </a:lnTo>
                <a:lnTo>
                  <a:pt x="219073" y="79175"/>
                </a:lnTo>
                <a:lnTo>
                  <a:pt x="258868" y="56367"/>
                </a:lnTo>
                <a:lnTo>
                  <a:pt x="301279" y="37121"/>
                </a:lnTo>
                <a:lnTo>
                  <a:pt x="346142" y="21648"/>
                </a:lnTo>
                <a:lnTo>
                  <a:pt x="393293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6"/>
                </a:lnTo>
                <a:lnTo>
                  <a:pt x="489386" y="961556"/>
                </a:lnTo>
                <a:lnTo>
                  <a:pt x="439313" y="958646"/>
                </a:lnTo>
                <a:lnTo>
                  <a:pt x="391018" y="951269"/>
                </a:lnTo>
                <a:lnTo>
                  <a:pt x="344676" y="939652"/>
                </a:lnTo>
                <a:lnTo>
                  <a:pt x="300460" y="924027"/>
                </a:lnTo>
                <a:lnTo>
                  <a:pt x="258544" y="904621"/>
                </a:lnTo>
                <a:lnTo>
                  <a:pt x="219105" y="881666"/>
                </a:lnTo>
                <a:lnTo>
                  <a:pt x="182314" y="855390"/>
                </a:lnTo>
                <a:lnTo>
                  <a:pt x="148348" y="826024"/>
                </a:lnTo>
                <a:lnTo>
                  <a:pt x="117380" y="793796"/>
                </a:lnTo>
                <a:lnTo>
                  <a:pt x="89584" y="758936"/>
                </a:lnTo>
                <a:lnTo>
                  <a:pt x="65135" y="721675"/>
                </a:lnTo>
                <a:lnTo>
                  <a:pt x="44207" y="682240"/>
                </a:lnTo>
                <a:lnTo>
                  <a:pt x="26974" y="640863"/>
                </a:lnTo>
                <a:lnTo>
                  <a:pt x="26456" y="639827"/>
                </a:lnTo>
                <a:lnTo>
                  <a:pt x="26456" y="638788"/>
                </a:lnTo>
                <a:lnTo>
                  <a:pt x="25938" y="637751"/>
                </a:lnTo>
                <a:lnTo>
                  <a:pt x="14877" y="600421"/>
                </a:lnTo>
                <a:lnTo>
                  <a:pt x="6739" y="561729"/>
                </a:lnTo>
                <a:lnTo>
                  <a:pt x="1716" y="521869"/>
                </a:lnTo>
                <a:lnTo>
                  <a:pt x="0" y="481035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998613" y="835374"/>
            <a:ext cx="4538980" cy="8978900"/>
            <a:chOff x="2998613" y="835374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3091007" y="879378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200" y="8890619"/>
                  </a:moveTo>
                  <a:lnTo>
                    <a:pt x="613836" y="8890619"/>
                  </a:lnTo>
                  <a:lnTo>
                    <a:pt x="565891" y="8888771"/>
                  </a:lnTo>
                  <a:lnTo>
                    <a:pt x="518950" y="8883318"/>
                  </a:lnTo>
                  <a:lnTo>
                    <a:pt x="473151" y="8874397"/>
                  </a:lnTo>
                  <a:lnTo>
                    <a:pt x="428631" y="8862144"/>
                  </a:lnTo>
                  <a:lnTo>
                    <a:pt x="385525" y="8846698"/>
                  </a:lnTo>
                  <a:lnTo>
                    <a:pt x="343973" y="8828193"/>
                  </a:lnTo>
                  <a:lnTo>
                    <a:pt x="304109" y="8806768"/>
                  </a:lnTo>
                  <a:lnTo>
                    <a:pt x="266071" y="8782560"/>
                  </a:lnTo>
                  <a:lnTo>
                    <a:pt x="229995" y="8755704"/>
                  </a:lnTo>
                  <a:lnTo>
                    <a:pt x="196020" y="8726338"/>
                  </a:lnTo>
                  <a:lnTo>
                    <a:pt x="164280" y="8694599"/>
                  </a:lnTo>
                  <a:lnTo>
                    <a:pt x="134915" y="8660623"/>
                  </a:lnTo>
                  <a:lnTo>
                    <a:pt x="108059" y="8624548"/>
                  </a:lnTo>
                  <a:lnTo>
                    <a:pt x="83850" y="8586510"/>
                  </a:lnTo>
                  <a:lnTo>
                    <a:pt x="62425" y="8546646"/>
                  </a:lnTo>
                  <a:lnTo>
                    <a:pt x="43921" y="8505093"/>
                  </a:lnTo>
                  <a:lnTo>
                    <a:pt x="28474" y="8461988"/>
                  </a:lnTo>
                  <a:lnTo>
                    <a:pt x="16222" y="8417467"/>
                  </a:lnTo>
                  <a:lnTo>
                    <a:pt x="7301" y="8371668"/>
                  </a:lnTo>
                  <a:lnTo>
                    <a:pt x="1848" y="8324728"/>
                  </a:lnTo>
                  <a:lnTo>
                    <a:pt x="0" y="8276782"/>
                  </a:lnTo>
                  <a:lnTo>
                    <a:pt x="0" y="613827"/>
                  </a:lnTo>
                  <a:lnTo>
                    <a:pt x="1848" y="565882"/>
                  </a:lnTo>
                  <a:lnTo>
                    <a:pt x="7301" y="518941"/>
                  </a:lnTo>
                  <a:lnTo>
                    <a:pt x="16222" y="473142"/>
                  </a:lnTo>
                  <a:lnTo>
                    <a:pt x="28474" y="428622"/>
                  </a:lnTo>
                  <a:lnTo>
                    <a:pt x="43921" y="385518"/>
                  </a:lnTo>
                  <a:lnTo>
                    <a:pt x="62425" y="343965"/>
                  </a:lnTo>
                  <a:lnTo>
                    <a:pt x="83850" y="304102"/>
                  </a:lnTo>
                  <a:lnTo>
                    <a:pt x="108059" y="266064"/>
                  </a:lnTo>
                  <a:lnTo>
                    <a:pt x="134968" y="229928"/>
                  </a:lnTo>
                  <a:lnTo>
                    <a:pt x="164280" y="196015"/>
                  </a:lnTo>
                  <a:lnTo>
                    <a:pt x="196020" y="164276"/>
                  </a:lnTo>
                  <a:lnTo>
                    <a:pt x="229995" y="134911"/>
                  </a:lnTo>
                  <a:lnTo>
                    <a:pt x="266071" y="108056"/>
                  </a:lnTo>
                  <a:lnTo>
                    <a:pt x="304109" y="83848"/>
                  </a:lnTo>
                  <a:lnTo>
                    <a:pt x="343973" y="62423"/>
                  </a:lnTo>
                  <a:lnTo>
                    <a:pt x="385525" y="43919"/>
                  </a:lnTo>
                  <a:lnTo>
                    <a:pt x="428631" y="28473"/>
                  </a:lnTo>
                  <a:lnTo>
                    <a:pt x="473151" y="16221"/>
                  </a:lnTo>
                  <a:lnTo>
                    <a:pt x="518950" y="7300"/>
                  </a:lnTo>
                  <a:lnTo>
                    <a:pt x="565891" y="1848"/>
                  </a:lnTo>
                  <a:lnTo>
                    <a:pt x="613836" y="0"/>
                  </a:lnTo>
                  <a:lnTo>
                    <a:pt x="3740200" y="0"/>
                  </a:lnTo>
                  <a:lnTo>
                    <a:pt x="3788145" y="1848"/>
                  </a:lnTo>
                  <a:lnTo>
                    <a:pt x="3835085" y="7300"/>
                  </a:lnTo>
                  <a:lnTo>
                    <a:pt x="3880884" y="16221"/>
                  </a:lnTo>
                  <a:lnTo>
                    <a:pt x="3925403" y="28473"/>
                  </a:lnTo>
                  <a:lnTo>
                    <a:pt x="3968507" y="43919"/>
                  </a:lnTo>
                  <a:lnTo>
                    <a:pt x="4010058" y="62423"/>
                  </a:lnTo>
                  <a:lnTo>
                    <a:pt x="4049920" y="83848"/>
                  </a:lnTo>
                  <a:lnTo>
                    <a:pt x="4087956" y="108056"/>
                  </a:lnTo>
                  <a:lnTo>
                    <a:pt x="4124029" y="134911"/>
                  </a:lnTo>
                  <a:lnTo>
                    <a:pt x="4158002" y="164276"/>
                  </a:lnTo>
                  <a:lnTo>
                    <a:pt x="4189740" y="196015"/>
                  </a:lnTo>
                  <a:lnTo>
                    <a:pt x="4216181" y="226609"/>
                  </a:lnTo>
                  <a:lnTo>
                    <a:pt x="591830" y="226609"/>
                  </a:lnTo>
                  <a:lnTo>
                    <a:pt x="542633" y="229928"/>
                  </a:lnTo>
                  <a:lnTo>
                    <a:pt x="542429" y="229928"/>
                  </a:lnTo>
                  <a:lnTo>
                    <a:pt x="495428" y="239596"/>
                  </a:lnTo>
                  <a:lnTo>
                    <a:pt x="450652" y="255176"/>
                  </a:lnTo>
                  <a:lnTo>
                    <a:pt x="408740" y="276234"/>
                  </a:lnTo>
                  <a:lnTo>
                    <a:pt x="370127" y="302334"/>
                  </a:lnTo>
                  <a:lnTo>
                    <a:pt x="335249" y="333040"/>
                  </a:lnTo>
                  <a:lnTo>
                    <a:pt x="304542" y="367917"/>
                  </a:lnTo>
                  <a:lnTo>
                    <a:pt x="278441" y="406529"/>
                  </a:lnTo>
                  <a:lnTo>
                    <a:pt x="257382" y="448442"/>
                  </a:lnTo>
                  <a:lnTo>
                    <a:pt x="241801" y="493219"/>
                  </a:lnTo>
                  <a:lnTo>
                    <a:pt x="232132" y="540426"/>
                  </a:lnTo>
                  <a:lnTo>
                    <a:pt x="228813" y="589626"/>
                  </a:lnTo>
                  <a:lnTo>
                    <a:pt x="228813" y="8311987"/>
                  </a:lnTo>
                  <a:lnTo>
                    <a:pt x="232132" y="8361190"/>
                  </a:lnTo>
                  <a:lnTo>
                    <a:pt x="241801" y="8408399"/>
                  </a:lnTo>
                  <a:lnTo>
                    <a:pt x="257382" y="8453177"/>
                  </a:lnTo>
                  <a:lnTo>
                    <a:pt x="278441" y="8495090"/>
                  </a:lnTo>
                  <a:lnTo>
                    <a:pt x="304542" y="8533702"/>
                  </a:lnTo>
                  <a:lnTo>
                    <a:pt x="335249" y="8568579"/>
                  </a:lnTo>
                  <a:lnTo>
                    <a:pt x="370127" y="8599284"/>
                  </a:lnTo>
                  <a:lnTo>
                    <a:pt x="408740" y="8625382"/>
                  </a:lnTo>
                  <a:lnTo>
                    <a:pt x="450652" y="8646438"/>
                  </a:lnTo>
                  <a:lnTo>
                    <a:pt x="495428" y="8662018"/>
                  </a:lnTo>
                  <a:lnTo>
                    <a:pt x="542633" y="8671684"/>
                  </a:lnTo>
                  <a:lnTo>
                    <a:pt x="591830" y="8675003"/>
                  </a:lnTo>
                  <a:lnTo>
                    <a:pt x="4206675" y="8675003"/>
                  </a:lnTo>
                  <a:lnTo>
                    <a:pt x="4189740" y="8694599"/>
                  </a:lnTo>
                  <a:lnTo>
                    <a:pt x="4158002" y="8726338"/>
                  </a:lnTo>
                  <a:lnTo>
                    <a:pt x="4124029" y="8755704"/>
                  </a:lnTo>
                  <a:lnTo>
                    <a:pt x="4087956" y="8782560"/>
                  </a:lnTo>
                  <a:lnTo>
                    <a:pt x="4049920" y="8806768"/>
                  </a:lnTo>
                  <a:lnTo>
                    <a:pt x="4010058" y="8828193"/>
                  </a:lnTo>
                  <a:lnTo>
                    <a:pt x="3968507" y="8846698"/>
                  </a:lnTo>
                  <a:lnTo>
                    <a:pt x="3925403" y="8862144"/>
                  </a:lnTo>
                  <a:lnTo>
                    <a:pt x="3880884" y="8874397"/>
                  </a:lnTo>
                  <a:lnTo>
                    <a:pt x="3835085" y="8883318"/>
                  </a:lnTo>
                  <a:lnTo>
                    <a:pt x="3788145" y="8888771"/>
                  </a:lnTo>
                  <a:lnTo>
                    <a:pt x="3740200" y="8890619"/>
                  </a:lnTo>
                  <a:close/>
                </a:path>
                <a:path w="4354195" h="8890635">
                  <a:moveTo>
                    <a:pt x="3088964" y="530223"/>
                  </a:moveTo>
                  <a:lnTo>
                    <a:pt x="1269461" y="530223"/>
                  </a:lnTo>
                  <a:lnTo>
                    <a:pt x="1222799" y="524778"/>
                  </a:lnTo>
                  <a:lnTo>
                    <a:pt x="1179831" y="509287"/>
                  </a:lnTo>
                  <a:lnTo>
                    <a:pt x="1141825" y="485022"/>
                  </a:lnTo>
                  <a:lnTo>
                    <a:pt x="1110054" y="453252"/>
                  </a:lnTo>
                  <a:lnTo>
                    <a:pt x="1085787" y="415248"/>
                  </a:lnTo>
                  <a:lnTo>
                    <a:pt x="1070295" y="372278"/>
                  </a:lnTo>
                  <a:lnTo>
                    <a:pt x="1064849" y="325614"/>
                  </a:lnTo>
                  <a:lnTo>
                    <a:pt x="1064849" y="226609"/>
                  </a:lnTo>
                  <a:lnTo>
                    <a:pt x="3293577" y="226609"/>
                  </a:lnTo>
                  <a:lnTo>
                    <a:pt x="3293577" y="281610"/>
                  </a:lnTo>
                  <a:lnTo>
                    <a:pt x="2699552" y="281610"/>
                  </a:lnTo>
                  <a:lnTo>
                    <a:pt x="2678881" y="285873"/>
                  </a:lnTo>
                  <a:lnTo>
                    <a:pt x="2661311" y="297561"/>
                  </a:lnTo>
                  <a:lnTo>
                    <a:pt x="2660157" y="299213"/>
                  </a:lnTo>
                  <a:lnTo>
                    <a:pt x="1887687" y="299213"/>
                  </a:lnTo>
                  <a:lnTo>
                    <a:pt x="1873498" y="301963"/>
                  </a:lnTo>
                  <a:lnTo>
                    <a:pt x="1861569" y="309663"/>
                  </a:lnTo>
                  <a:lnTo>
                    <a:pt x="1853350" y="321489"/>
                  </a:lnTo>
                  <a:lnTo>
                    <a:pt x="1850288" y="336615"/>
                  </a:lnTo>
                  <a:lnTo>
                    <a:pt x="1853350" y="351740"/>
                  </a:lnTo>
                  <a:lnTo>
                    <a:pt x="1861569" y="363566"/>
                  </a:lnTo>
                  <a:lnTo>
                    <a:pt x="1873498" y="371266"/>
                  </a:lnTo>
                  <a:lnTo>
                    <a:pt x="1887687" y="374017"/>
                  </a:lnTo>
                  <a:lnTo>
                    <a:pt x="2659385" y="374017"/>
                  </a:lnTo>
                  <a:lnTo>
                    <a:pt x="2660488" y="375665"/>
                  </a:lnTo>
                  <a:lnTo>
                    <a:pt x="2677956" y="387353"/>
                  </a:lnTo>
                  <a:lnTo>
                    <a:pt x="2699552" y="391616"/>
                  </a:lnTo>
                  <a:lnTo>
                    <a:pt x="3281159" y="391616"/>
                  </a:lnTo>
                  <a:lnTo>
                    <a:pt x="3272638" y="415248"/>
                  </a:lnTo>
                  <a:lnTo>
                    <a:pt x="3248372" y="453252"/>
                  </a:lnTo>
                  <a:lnTo>
                    <a:pt x="3216600" y="485022"/>
                  </a:lnTo>
                  <a:lnTo>
                    <a:pt x="3178595" y="509287"/>
                  </a:lnTo>
                  <a:lnTo>
                    <a:pt x="3135626" y="524778"/>
                  </a:lnTo>
                  <a:lnTo>
                    <a:pt x="3088964" y="530223"/>
                  </a:lnTo>
                  <a:close/>
                </a:path>
                <a:path w="4354195" h="8890635">
                  <a:moveTo>
                    <a:pt x="4206675" y="8675003"/>
                  </a:moveTo>
                  <a:lnTo>
                    <a:pt x="3766596" y="8675003"/>
                  </a:lnTo>
                  <a:lnTo>
                    <a:pt x="3815793" y="8671684"/>
                  </a:lnTo>
                  <a:lnTo>
                    <a:pt x="3862997" y="8662018"/>
                  </a:lnTo>
                  <a:lnTo>
                    <a:pt x="3907773" y="8646438"/>
                  </a:lnTo>
                  <a:lnTo>
                    <a:pt x="3949686" y="8625382"/>
                  </a:lnTo>
                  <a:lnTo>
                    <a:pt x="3988299" y="8599284"/>
                  </a:lnTo>
                  <a:lnTo>
                    <a:pt x="4023176" y="8568579"/>
                  </a:lnTo>
                  <a:lnTo>
                    <a:pt x="4053884" y="8533702"/>
                  </a:lnTo>
                  <a:lnTo>
                    <a:pt x="4079984" y="8495090"/>
                  </a:lnTo>
                  <a:lnTo>
                    <a:pt x="4101043" y="8453177"/>
                  </a:lnTo>
                  <a:lnTo>
                    <a:pt x="4116625" y="8408399"/>
                  </a:lnTo>
                  <a:lnTo>
                    <a:pt x="4126293" y="8361190"/>
                  </a:lnTo>
                  <a:lnTo>
                    <a:pt x="4129613" y="8311987"/>
                  </a:lnTo>
                  <a:lnTo>
                    <a:pt x="4127418" y="8311987"/>
                  </a:lnTo>
                  <a:lnTo>
                    <a:pt x="4127418" y="589626"/>
                  </a:lnTo>
                  <a:lnTo>
                    <a:pt x="4124098" y="540426"/>
                  </a:lnTo>
                  <a:lnTo>
                    <a:pt x="4114430" y="493219"/>
                  </a:lnTo>
                  <a:lnTo>
                    <a:pt x="4098849" y="448442"/>
                  </a:lnTo>
                  <a:lnTo>
                    <a:pt x="4077790" y="406529"/>
                  </a:lnTo>
                  <a:lnTo>
                    <a:pt x="4051689" y="367917"/>
                  </a:lnTo>
                  <a:lnTo>
                    <a:pt x="4020982" y="333040"/>
                  </a:lnTo>
                  <a:lnTo>
                    <a:pt x="3986104" y="302334"/>
                  </a:lnTo>
                  <a:lnTo>
                    <a:pt x="3947491" y="276234"/>
                  </a:lnTo>
                  <a:lnTo>
                    <a:pt x="3905579" y="255176"/>
                  </a:lnTo>
                  <a:lnTo>
                    <a:pt x="3860803" y="239596"/>
                  </a:lnTo>
                  <a:lnTo>
                    <a:pt x="3813598" y="229928"/>
                  </a:lnTo>
                  <a:lnTo>
                    <a:pt x="3811890" y="229928"/>
                  </a:lnTo>
                  <a:lnTo>
                    <a:pt x="3764401" y="226609"/>
                  </a:lnTo>
                  <a:lnTo>
                    <a:pt x="4216181" y="226609"/>
                  </a:lnTo>
                  <a:lnTo>
                    <a:pt x="4219050" y="229928"/>
                  </a:lnTo>
                  <a:lnTo>
                    <a:pt x="4245957" y="266064"/>
                  </a:lnTo>
                  <a:lnTo>
                    <a:pt x="4270164" y="304102"/>
                  </a:lnTo>
                  <a:lnTo>
                    <a:pt x="4291587" y="343965"/>
                  </a:lnTo>
                  <a:lnTo>
                    <a:pt x="4310089" y="385518"/>
                  </a:lnTo>
                  <a:lnTo>
                    <a:pt x="4325535" y="428622"/>
                  </a:lnTo>
                  <a:lnTo>
                    <a:pt x="4337786" y="473142"/>
                  </a:lnTo>
                  <a:lnTo>
                    <a:pt x="4346706" y="518941"/>
                  </a:lnTo>
                  <a:lnTo>
                    <a:pt x="4352158" y="565882"/>
                  </a:lnTo>
                  <a:lnTo>
                    <a:pt x="4354006" y="613827"/>
                  </a:lnTo>
                  <a:lnTo>
                    <a:pt x="4354006" y="8276782"/>
                  </a:lnTo>
                  <a:lnTo>
                    <a:pt x="4352158" y="8324728"/>
                  </a:lnTo>
                  <a:lnTo>
                    <a:pt x="4346706" y="8371668"/>
                  </a:lnTo>
                  <a:lnTo>
                    <a:pt x="4337786" y="8417467"/>
                  </a:lnTo>
                  <a:lnTo>
                    <a:pt x="4325535" y="8461988"/>
                  </a:lnTo>
                  <a:lnTo>
                    <a:pt x="4310089" y="8505093"/>
                  </a:lnTo>
                  <a:lnTo>
                    <a:pt x="4291587" y="8546646"/>
                  </a:lnTo>
                  <a:lnTo>
                    <a:pt x="4270164" y="8586510"/>
                  </a:lnTo>
                  <a:lnTo>
                    <a:pt x="4245957" y="8624548"/>
                  </a:lnTo>
                  <a:lnTo>
                    <a:pt x="4219103" y="8660623"/>
                  </a:lnTo>
                  <a:lnTo>
                    <a:pt x="4206675" y="8675003"/>
                  </a:lnTo>
                  <a:close/>
                </a:path>
                <a:path w="4354195" h="8890635">
                  <a:moveTo>
                    <a:pt x="3281159" y="391616"/>
                  </a:moveTo>
                  <a:lnTo>
                    <a:pt x="2699552" y="391616"/>
                  </a:lnTo>
                  <a:lnTo>
                    <a:pt x="2721131" y="387353"/>
                  </a:lnTo>
                  <a:lnTo>
                    <a:pt x="2738589" y="375665"/>
                  </a:lnTo>
                  <a:lnTo>
                    <a:pt x="2750276" y="358202"/>
                  </a:lnTo>
                  <a:lnTo>
                    <a:pt x="2754538" y="336615"/>
                  </a:lnTo>
                  <a:lnTo>
                    <a:pt x="2750276" y="315025"/>
                  </a:lnTo>
                  <a:lnTo>
                    <a:pt x="2738589" y="297561"/>
                  </a:lnTo>
                  <a:lnTo>
                    <a:pt x="2721131" y="285873"/>
                  </a:lnTo>
                  <a:lnTo>
                    <a:pt x="2699552" y="281610"/>
                  </a:lnTo>
                  <a:lnTo>
                    <a:pt x="3293577" y="281610"/>
                  </a:lnTo>
                  <a:lnTo>
                    <a:pt x="3293577" y="325614"/>
                  </a:lnTo>
                  <a:lnTo>
                    <a:pt x="3288249" y="371266"/>
                  </a:lnTo>
                  <a:lnTo>
                    <a:pt x="3288130" y="372278"/>
                  </a:lnTo>
                  <a:lnTo>
                    <a:pt x="3281159" y="391616"/>
                  </a:lnTo>
                  <a:close/>
                </a:path>
                <a:path w="4354195" h="8890635">
                  <a:moveTo>
                    <a:pt x="2659385" y="374017"/>
                  </a:moveTo>
                  <a:lnTo>
                    <a:pt x="2415722" y="374017"/>
                  </a:lnTo>
                  <a:lnTo>
                    <a:pt x="2429924" y="371266"/>
                  </a:lnTo>
                  <a:lnTo>
                    <a:pt x="2441851" y="363566"/>
                  </a:lnTo>
                  <a:lnTo>
                    <a:pt x="2450064" y="351740"/>
                  </a:lnTo>
                  <a:lnTo>
                    <a:pt x="2453121" y="336615"/>
                  </a:lnTo>
                  <a:lnTo>
                    <a:pt x="2450064" y="321489"/>
                  </a:lnTo>
                  <a:lnTo>
                    <a:pt x="2441851" y="309663"/>
                  </a:lnTo>
                  <a:lnTo>
                    <a:pt x="2429924" y="301963"/>
                  </a:lnTo>
                  <a:lnTo>
                    <a:pt x="2415722" y="299213"/>
                  </a:lnTo>
                  <a:lnTo>
                    <a:pt x="2660157" y="299213"/>
                  </a:lnTo>
                  <a:lnTo>
                    <a:pt x="2649107" y="315025"/>
                  </a:lnTo>
                  <a:lnTo>
                    <a:pt x="2644536" y="336615"/>
                  </a:lnTo>
                  <a:lnTo>
                    <a:pt x="2648799" y="358202"/>
                  </a:lnTo>
                  <a:lnTo>
                    <a:pt x="2659385" y="3740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19820" y="1105987"/>
              <a:ext cx="3898605" cy="844839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941295" y="1178590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4" y="74804"/>
                  </a:moveTo>
                  <a:lnTo>
                    <a:pt x="37398" y="74804"/>
                  </a:lnTo>
                  <a:lnTo>
                    <a:pt x="23210" y="72053"/>
                  </a:lnTo>
                  <a:lnTo>
                    <a:pt x="11281" y="64353"/>
                  </a:lnTo>
                  <a:lnTo>
                    <a:pt x="3061" y="52527"/>
                  </a:lnTo>
                  <a:lnTo>
                    <a:pt x="0" y="37402"/>
                  </a:lnTo>
                  <a:lnTo>
                    <a:pt x="3061" y="22276"/>
                  </a:lnTo>
                  <a:lnTo>
                    <a:pt x="11281" y="10450"/>
                  </a:lnTo>
                  <a:lnTo>
                    <a:pt x="23210" y="2750"/>
                  </a:lnTo>
                  <a:lnTo>
                    <a:pt x="37398" y="0"/>
                  </a:lnTo>
                  <a:lnTo>
                    <a:pt x="565434" y="0"/>
                  </a:lnTo>
                  <a:lnTo>
                    <a:pt x="579636" y="2750"/>
                  </a:lnTo>
                  <a:lnTo>
                    <a:pt x="591563" y="10450"/>
                  </a:lnTo>
                  <a:lnTo>
                    <a:pt x="599775" y="22276"/>
                  </a:lnTo>
                  <a:lnTo>
                    <a:pt x="602833" y="37402"/>
                  </a:lnTo>
                  <a:lnTo>
                    <a:pt x="599775" y="52527"/>
                  </a:lnTo>
                  <a:lnTo>
                    <a:pt x="591563" y="64353"/>
                  </a:lnTo>
                  <a:lnTo>
                    <a:pt x="579636" y="72053"/>
                  </a:lnTo>
                  <a:lnTo>
                    <a:pt x="565434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5543" y="1160988"/>
              <a:ext cx="110002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998609" y="2023439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61"/>
                  </a:moveTo>
                  <a:lnTo>
                    <a:pt x="29705" y="1460322"/>
                  </a:lnTo>
                  <a:lnTo>
                    <a:pt x="14300" y="1470774"/>
                  </a:lnTo>
                  <a:lnTo>
                    <a:pt x="3848" y="1486166"/>
                  </a:lnTo>
                  <a:lnTo>
                    <a:pt x="0" y="1504873"/>
                  </a:lnTo>
                  <a:lnTo>
                    <a:pt x="0" y="2076881"/>
                  </a:lnTo>
                  <a:lnTo>
                    <a:pt x="3848" y="2095588"/>
                  </a:lnTo>
                  <a:lnTo>
                    <a:pt x="14300" y="2110981"/>
                  </a:lnTo>
                  <a:lnTo>
                    <a:pt x="29705" y="2121433"/>
                  </a:lnTo>
                  <a:lnTo>
                    <a:pt x="48399" y="2125294"/>
                  </a:lnTo>
                  <a:lnTo>
                    <a:pt x="48399" y="1456461"/>
                  </a:lnTo>
                  <a:close/>
                </a:path>
                <a:path w="4538980" h="2125345">
                  <a:moveTo>
                    <a:pt x="48399" y="644626"/>
                  </a:moveTo>
                  <a:lnTo>
                    <a:pt x="29705" y="648131"/>
                  </a:lnTo>
                  <a:lnTo>
                    <a:pt x="14300" y="657834"/>
                  </a:lnTo>
                  <a:lnTo>
                    <a:pt x="3848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48" y="1281557"/>
                  </a:lnTo>
                  <a:lnTo>
                    <a:pt x="14300" y="1296962"/>
                  </a:lnTo>
                  <a:lnTo>
                    <a:pt x="29705" y="1307414"/>
                  </a:lnTo>
                  <a:lnTo>
                    <a:pt x="48399" y="1311262"/>
                  </a:lnTo>
                  <a:lnTo>
                    <a:pt x="48399" y="644626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705" y="3505"/>
                  </a:lnTo>
                  <a:lnTo>
                    <a:pt x="14300" y="13195"/>
                  </a:lnTo>
                  <a:lnTo>
                    <a:pt x="3848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48" y="339915"/>
                  </a:lnTo>
                  <a:lnTo>
                    <a:pt x="14300" y="355307"/>
                  </a:lnTo>
                  <a:lnTo>
                    <a:pt x="29705" y="365760"/>
                  </a:lnTo>
                  <a:lnTo>
                    <a:pt x="48399" y="369608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15" y="913041"/>
                  </a:moveTo>
                  <a:lnTo>
                    <a:pt x="4534967" y="894346"/>
                  </a:lnTo>
                  <a:lnTo>
                    <a:pt x="4524514" y="878941"/>
                  </a:lnTo>
                  <a:lnTo>
                    <a:pt x="4509109" y="868489"/>
                  </a:lnTo>
                  <a:lnTo>
                    <a:pt x="4490415" y="864641"/>
                  </a:lnTo>
                  <a:lnTo>
                    <a:pt x="4490415" y="1936102"/>
                  </a:lnTo>
                  <a:lnTo>
                    <a:pt x="4509109" y="1932254"/>
                  </a:lnTo>
                  <a:lnTo>
                    <a:pt x="4524514" y="1921802"/>
                  </a:lnTo>
                  <a:lnTo>
                    <a:pt x="4534967" y="1906397"/>
                  </a:lnTo>
                  <a:lnTo>
                    <a:pt x="4538815" y="1887702"/>
                  </a:lnTo>
                  <a:lnTo>
                    <a:pt x="4538815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47015" y="835374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59" h="8978900">
                  <a:moveTo>
                    <a:pt x="3784192" y="8978635"/>
                  </a:moveTo>
                  <a:lnTo>
                    <a:pt x="657828" y="8978635"/>
                  </a:lnTo>
                  <a:lnTo>
                    <a:pt x="608770" y="8976829"/>
                  </a:lnTo>
                  <a:lnTo>
                    <a:pt x="560685" y="8971496"/>
                  </a:lnTo>
                  <a:lnTo>
                    <a:pt x="513701" y="8962763"/>
                  </a:lnTo>
                  <a:lnTo>
                    <a:pt x="467945" y="8950758"/>
                  </a:lnTo>
                  <a:lnTo>
                    <a:pt x="423546" y="8935609"/>
                  </a:lnTo>
                  <a:lnTo>
                    <a:pt x="380630" y="8917444"/>
                  </a:lnTo>
                  <a:lnTo>
                    <a:pt x="339327" y="8896390"/>
                  </a:lnTo>
                  <a:lnTo>
                    <a:pt x="299762" y="8872575"/>
                  </a:lnTo>
                  <a:lnTo>
                    <a:pt x="262065" y="8846127"/>
                  </a:lnTo>
                  <a:lnTo>
                    <a:pt x="226363" y="8817173"/>
                  </a:lnTo>
                  <a:lnTo>
                    <a:pt x="192782" y="8785842"/>
                  </a:lnTo>
                  <a:lnTo>
                    <a:pt x="161452" y="8752260"/>
                  </a:lnTo>
                  <a:lnTo>
                    <a:pt x="132500" y="8716556"/>
                  </a:lnTo>
                  <a:lnTo>
                    <a:pt x="106053" y="8678858"/>
                  </a:lnTo>
                  <a:lnTo>
                    <a:pt x="82240" y="8639292"/>
                  </a:lnTo>
                  <a:lnTo>
                    <a:pt x="61187" y="8597987"/>
                  </a:lnTo>
                  <a:lnTo>
                    <a:pt x="43023" y="8555071"/>
                  </a:lnTo>
                  <a:lnTo>
                    <a:pt x="27875" y="8510670"/>
                  </a:lnTo>
                  <a:lnTo>
                    <a:pt x="15871" y="8464914"/>
                  </a:lnTo>
                  <a:lnTo>
                    <a:pt x="7139" y="8417929"/>
                  </a:lnTo>
                  <a:lnTo>
                    <a:pt x="1929" y="8370956"/>
                  </a:lnTo>
                  <a:lnTo>
                    <a:pt x="81" y="8323011"/>
                  </a:lnTo>
                  <a:lnTo>
                    <a:pt x="0" y="657830"/>
                  </a:lnTo>
                  <a:lnTo>
                    <a:pt x="824" y="624520"/>
                  </a:lnTo>
                  <a:lnTo>
                    <a:pt x="7427" y="557899"/>
                  </a:lnTo>
                  <a:lnTo>
                    <a:pt x="16537" y="509668"/>
                  </a:lnTo>
                  <a:lnTo>
                    <a:pt x="28599" y="462021"/>
                  </a:lnTo>
                  <a:lnTo>
                    <a:pt x="45652" y="416920"/>
                  </a:lnTo>
                  <a:lnTo>
                    <a:pt x="65998" y="371818"/>
                  </a:lnTo>
                  <a:lnTo>
                    <a:pt x="88595" y="330359"/>
                  </a:lnTo>
                  <a:lnTo>
                    <a:pt x="113592" y="290413"/>
                  </a:lnTo>
                  <a:lnTo>
                    <a:pt x="145967" y="244624"/>
                  </a:lnTo>
                  <a:lnTo>
                    <a:pt x="177182" y="208322"/>
                  </a:lnTo>
                  <a:lnTo>
                    <a:pt x="205162" y="181164"/>
                  </a:lnTo>
                  <a:lnTo>
                    <a:pt x="228263" y="159851"/>
                  </a:lnTo>
                  <a:lnTo>
                    <a:pt x="278495" y="120139"/>
                  </a:lnTo>
                  <a:lnTo>
                    <a:pt x="319573" y="93460"/>
                  </a:lnTo>
                  <a:lnTo>
                    <a:pt x="362861" y="69750"/>
                  </a:lnTo>
                  <a:lnTo>
                    <a:pt x="408158" y="49192"/>
                  </a:lnTo>
                  <a:lnTo>
                    <a:pt x="455267" y="31965"/>
                  </a:lnTo>
                  <a:lnTo>
                    <a:pt x="503988" y="18251"/>
                  </a:lnTo>
                  <a:lnTo>
                    <a:pt x="554121" y="8232"/>
                  </a:lnTo>
                  <a:lnTo>
                    <a:pt x="606072" y="2015"/>
                  </a:lnTo>
                  <a:lnTo>
                    <a:pt x="607281" y="2015"/>
                  </a:lnTo>
                  <a:lnTo>
                    <a:pt x="657828" y="0"/>
                  </a:lnTo>
                  <a:lnTo>
                    <a:pt x="3786386" y="0"/>
                  </a:lnTo>
                  <a:lnTo>
                    <a:pt x="3838675" y="2015"/>
                  </a:lnTo>
                  <a:lnTo>
                    <a:pt x="3889841" y="7979"/>
                  </a:lnTo>
                  <a:lnTo>
                    <a:pt x="3939739" y="17763"/>
                  </a:lnTo>
                  <a:lnTo>
                    <a:pt x="3988225" y="31242"/>
                  </a:lnTo>
                  <a:lnTo>
                    <a:pt x="4023358" y="44003"/>
                  </a:lnTo>
                  <a:lnTo>
                    <a:pt x="657828" y="44003"/>
                  </a:lnTo>
                  <a:lnTo>
                    <a:pt x="609883" y="45851"/>
                  </a:lnTo>
                  <a:lnTo>
                    <a:pt x="562942" y="51306"/>
                  </a:lnTo>
                  <a:lnTo>
                    <a:pt x="517143" y="60231"/>
                  </a:lnTo>
                  <a:lnTo>
                    <a:pt x="472622" y="72492"/>
                  </a:lnTo>
                  <a:lnTo>
                    <a:pt x="429517" y="87953"/>
                  </a:lnTo>
                  <a:lnTo>
                    <a:pt x="387964" y="106478"/>
                  </a:lnTo>
                  <a:lnTo>
                    <a:pt x="348100" y="127933"/>
                  </a:lnTo>
                  <a:lnTo>
                    <a:pt x="310062" y="152181"/>
                  </a:lnTo>
                  <a:lnTo>
                    <a:pt x="273987" y="179088"/>
                  </a:lnTo>
                  <a:lnTo>
                    <a:pt x="240011" y="208517"/>
                  </a:lnTo>
                  <a:lnTo>
                    <a:pt x="208272" y="240334"/>
                  </a:lnTo>
                  <a:lnTo>
                    <a:pt x="178906" y="274404"/>
                  </a:lnTo>
                  <a:lnTo>
                    <a:pt x="152051" y="310590"/>
                  </a:lnTo>
                  <a:lnTo>
                    <a:pt x="127842" y="348757"/>
                  </a:lnTo>
                  <a:lnTo>
                    <a:pt x="106417" y="388771"/>
                  </a:lnTo>
                  <a:lnTo>
                    <a:pt x="87913" y="430494"/>
                  </a:lnTo>
                  <a:lnTo>
                    <a:pt x="72466" y="473793"/>
                  </a:lnTo>
                  <a:lnTo>
                    <a:pt x="60213" y="518532"/>
                  </a:lnTo>
                  <a:lnTo>
                    <a:pt x="51292" y="564574"/>
                  </a:lnTo>
                  <a:lnTo>
                    <a:pt x="45839" y="611786"/>
                  </a:lnTo>
                  <a:lnTo>
                    <a:pt x="44076" y="657830"/>
                  </a:lnTo>
                  <a:lnTo>
                    <a:pt x="43991" y="8323011"/>
                  </a:lnTo>
                  <a:lnTo>
                    <a:pt x="45797" y="8369844"/>
                  </a:lnTo>
                  <a:lnTo>
                    <a:pt x="45839" y="8370956"/>
                  </a:lnTo>
                  <a:lnTo>
                    <a:pt x="51299" y="8417929"/>
                  </a:lnTo>
                  <a:lnTo>
                    <a:pt x="60213" y="8463694"/>
                  </a:lnTo>
                  <a:lnTo>
                    <a:pt x="72466" y="8508213"/>
                  </a:lnTo>
                  <a:lnTo>
                    <a:pt x="87913" y="8551317"/>
                  </a:lnTo>
                  <a:lnTo>
                    <a:pt x="106417" y="8592868"/>
                  </a:lnTo>
                  <a:lnTo>
                    <a:pt x="127842" y="8632730"/>
                  </a:lnTo>
                  <a:lnTo>
                    <a:pt x="152051" y="8670766"/>
                  </a:lnTo>
                  <a:lnTo>
                    <a:pt x="178906" y="8706839"/>
                  </a:lnTo>
                  <a:lnTo>
                    <a:pt x="208272" y="8740813"/>
                  </a:lnTo>
                  <a:lnTo>
                    <a:pt x="240011" y="8772550"/>
                  </a:lnTo>
                  <a:lnTo>
                    <a:pt x="273987" y="8801914"/>
                  </a:lnTo>
                  <a:lnTo>
                    <a:pt x="310062" y="8828767"/>
                  </a:lnTo>
                  <a:lnTo>
                    <a:pt x="348100" y="8852974"/>
                  </a:lnTo>
                  <a:lnTo>
                    <a:pt x="387964" y="8874397"/>
                  </a:lnTo>
                  <a:lnTo>
                    <a:pt x="429517" y="8892900"/>
                  </a:lnTo>
                  <a:lnTo>
                    <a:pt x="472622" y="8908345"/>
                  </a:lnTo>
                  <a:lnTo>
                    <a:pt x="517143" y="8920596"/>
                  </a:lnTo>
                  <a:lnTo>
                    <a:pt x="562942" y="8929517"/>
                  </a:lnTo>
                  <a:lnTo>
                    <a:pt x="609883" y="8934969"/>
                  </a:lnTo>
                  <a:lnTo>
                    <a:pt x="657828" y="8936817"/>
                  </a:lnTo>
                  <a:lnTo>
                    <a:pt x="4014933" y="8936817"/>
                  </a:lnTo>
                  <a:lnTo>
                    <a:pt x="3974074" y="8950758"/>
                  </a:lnTo>
                  <a:lnTo>
                    <a:pt x="3928319" y="8962763"/>
                  </a:lnTo>
                  <a:lnTo>
                    <a:pt x="3881335" y="8971496"/>
                  </a:lnTo>
                  <a:lnTo>
                    <a:pt x="3833250" y="8976829"/>
                  </a:lnTo>
                  <a:lnTo>
                    <a:pt x="3784192" y="8978635"/>
                  </a:lnTo>
                  <a:close/>
                </a:path>
                <a:path w="4442459" h="8978900">
                  <a:moveTo>
                    <a:pt x="4014933" y="8936817"/>
                  </a:moveTo>
                  <a:lnTo>
                    <a:pt x="3784192" y="8936817"/>
                  </a:lnTo>
                  <a:lnTo>
                    <a:pt x="3832137" y="8934969"/>
                  </a:lnTo>
                  <a:lnTo>
                    <a:pt x="3879077" y="8929517"/>
                  </a:lnTo>
                  <a:lnTo>
                    <a:pt x="3924875" y="8920596"/>
                  </a:lnTo>
                  <a:lnTo>
                    <a:pt x="3969395" y="8908345"/>
                  </a:lnTo>
                  <a:lnTo>
                    <a:pt x="4012498" y="8892900"/>
                  </a:lnTo>
                  <a:lnTo>
                    <a:pt x="4054050" y="8874397"/>
                  </a:lnTo>
                  <a:lnTo>
                    <a:pt x="4093912" y="8852974"/>
                  </a:lnTo>
                  <a:lnTo>
                    <a:pt x="4131948" y="8828767"/>
                  </a:lnTo>
                  <a:lnTo>
                    <a:pt x="4168021" y="8801914"/>
                  </a:lnTo>
                  <a:lnTo>
                    <a:pt x="4201994" y="8772550"/>
                  </a:lnTo>
                  <a:lnTo>
                    <a:pt x="4233731" y="8740813"/>
                  </a:lnTo>
                  <a:lnTo>
                    <a:pt x="4263095" y="8706839"/>
                  </a:lnTo>
                  <a:lnTo>
                    <a:pt x="4289949" y="8670766"/>
                  </a:lnTo>
                  <a:lnTo>
                    <a:pt x="4314156" y="8632730"/>
                  </a:lnTo>
                  <a:lnTo>
                    <a:pt x="4335579" y="8592868"/>
                  </a:lnTo>
                  <a:lnTo>
                    <a:pt x="4354081" y="8551317"/>
                  </a:lnTo>
                  <a:lnTo>
                    <a:pt x="4369526" y="8508213"/>
                  </a:lnTo>
                  <a:lnTo>
                    <a:pt x="4381778" y="8463694"/>
                  </a:lnTo>
                  <a:lnTo>
                    <a:pt x="4390691" y="8417929"/>
                  </a:lnTo>
                  <a:lnTo>
                    <a:pt x="4396150" y="8370956"/>
                  </a:lnTo>
                  <a:lnTo>
                    <a:pt x="4397998" y="8323011"/>
                  </a:lnTo>
                  <a:lnTo>
                    <a:pt x="4397998" y="657830"/>
                  </a:lnTo>
                  <a:lnTo>
                    <a:pt x="4396224" y="611786"/>
                  </a:lnTo>
                  <a:lnTo>
                    <a:pt x="4390698" y="562945"/>
                  </a:lnTo>
                  <a:lnTo>
                    <a:pt x="4381778" y="517146"/>
                  </a:lnTo>
                  <a:lnTo>
                    <a:pt x="4369526" y="472626"/>
                  </a:lnTo>
                  <a:lnTo>
                    <a:pt x="4354081" y="429521"/>
                  </a:lnTo>
                  <a:lnTo>
                    <a:pt x="4335579" y="387969"/>
                  </a:lnTo>
                  <a:lnTo>
                    <a:pt x="4314156" y="348105"/>
                  </a:lnTo>
                  <a:lnTo>
                    <a:pt x="4289949" y="310068"/>
                  </a:lnTo>
                  <a:lnTo>
                    <a:pt x="4263095" y="273993"/>
                  </a:lnTo>
                  <a:lnTo>
                    <a:pt x="4233731" y="240018"/>
                  </a:lnTo>
                  <a:lnTo>
                    <a:pt x="4202037" y="208322"/>
                  </a:lnTo>
                  <a:lnTo>
                    <a:pt x="4168021" y="178914"/>
                  </a:lnTo>
                  <a:lnTo>
                    <a:pt x="4132111" y="152181"/>
                  </a:lnTo>
                  <a:lnTo>
                    <a:pt x="4094040" y="127933"/>
                  </a:lnTo>
                  <a:lnTo>
                    <a:pt x="4054145" y="106478"/>
                  </a:lnTo>
                  <a:lnTo>
                    <a:pt x="4012565" y="87953"/>
                  </a:lnTo>
                  <a:lnTo>
                    <a:pt x="3969437" y="72492"/>
                  </a:lnTo>
                  <a:lnTo>
                    <a:pt x="3924899" y="60231"/>
                  </a:lnTo>
                  <a:lnTo>
                    <a:pt x="3879087" y="51306"/>
                  </a:lnTo>
                  <a:lnTo>
                    <a:pt x="3832139" y="45851"/>
                  </a:lnTo>
                  <a:lnTo>
                    <a:pt x="3784192" y="44003"/>
                  </a:lnTo>
                  <a:lnTo>
                    <a:pt x="4023358" y="44003"/>
                  </a:lnTo>
                  <a:lnTo>
                    <a:pt x="4080378" y="68774"/>
                  </a:lnTo>
                  <a:lnTo>
                    <a:pt x="4123756" y="92573"/>
                  </a:lnTo>
                  <a:lnTo>
                    <a:pt x="4165142" y="119560"/>
                  </a:lnTo>
                  <a:lnTo>
                    <a:pt x="4204389" y="149607"/>
                  </a:lnTo>
                  <a:lnTo>
                    <a:pt x="4239052" y="180236"/>
                  </a:lnTo>
                  <a:lnTo>
                    <a:pt x="4266724" y="209249"/>
                  </a:lnTo>
                  <a:lnTo>
                    <a:pt x="4297321" y="244933"/>
                  </a:lnTo>
                  <a:lnTo>
                    <a:pt x="4321718" y="277212"/>
                  </a:lnTo>
                  <a:lnTo>
                    <a:pt x="4347401" y="316814"/>
                  </a:lnTo>
                  <a:lnTo>
                    <a:pt x="4371233" y="357345"/>
                  </a:lnTo>
                  <a:lnTo>
                    <a:pt x="4388046" y="393647"/>
                  </a:lnTo>
                  <a:lnTo>
                    <a:pt x="4406060" y="438955"/>
                  </a:lnTo>
                  <a:lnTo>
                    <a:pt x="4417986" y="478178"/>
                  </a:lnTo>
                  <a:lnTo>
                    <a:pt x="4428813" y="525825"/>
                  </a:lnTo>
                  <a:lnTo>
                    <a:pt x="4438716" y="590178"/>
                  </a:lnTo>
                  <a:lnTo>
                    <a:pt x="4442011" y="657830"/>
                  </a:lnTo>
                  <a:lnTo>
                    <a:pt x="4441929" y="8323011"/>
                  </a:lnTo>
                  <a:lnTo>
                    <a:pt x="4440205" y="8369844"/>
                  </a:lnTo>
                  <a:lnTo>
                    <a:pt x="4434872" y="8417929"/>
                  </a:lnTo>
                  <a:lnTo>
                    <a:pt x="4426140" y="8464914"/>
                  </a:lnTo>
                  <a:lnTo>
                    <a:pt x="4414137" y="8510670"/>
                  </a:lnTo>
                  <a:lnTo>
                    <a:pt x="4398989" y="8555071"/>
                  </a:lnTo>
                  <a:lnTo>
                    <a:pt x="4380825" y="8597987"/>
                  </a:lnTo>
                  <a:lnTo>
                    <a:pt x="4359773" y="8639292"/>
                  </a:lnTo>
                  <a:lnTo>
                    <a:pt x="4335960" y="8678858"/>
                  </a:lnTo>
                  <a:lnTo>
                    <a:pt x="4309514" y="8716556"/>
                  </a:lnTo>
                  <a:lnTo>
                    <a:pt x="4280562" y="8752260"/>
                  </a:lnTo>
                  <a:lnTo>
                    <a:pt x="4249233" y="8785842"/>
                  </a:lnTo>
                  <a:lnTo>
                    <a:pt x="4215653" y="8817173"/>
                  </a:lnTo>
                  <a:lnTo>
                    <a:pt x="4179951" y="8846127"/>
                  </a:lnTo>
                  <a:lnTo>
                    <a:pt x="4142255" y="8872575"/>
                  </a:lnTo>
                  <a:lnTo>
                    <a:pt x="4102691" y="8896390"/>
                  </a:lnTo>
                  <a:lnTo>
                    <a:pt x="4061388" y="8917444"/>
                  </a:lnTo>
                  <a:lnTo>
                    <a:pt x="4018473" y="8935609"/>
                  </a:lnTo>
                  <a:lnTo>
                    <a:pt x="4014933" y="893681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7986400" y="835374"/>
            <a:ext cx="4538980" cy="8978900"/>
            <a:chOff x="7986400" y="835374"/>
            <a:chExt cx="4538980" cy="8978900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8078784" y="879378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200" y="8890619"/>
                  </a:moveTo>
                  <a:lnTo>
                    <a:pt x="613836" y="8890619"/>
                  </a:lnTo>
                  <a:lnTo>
                    <a:pt x="565891" y="8888771"/>
                  </a:lnTo>
                  <a:lnTo>
                    <a:pt x="518950" y="8883318"/>
                  </a:lnTo>
                  <a:lnTo>
                    <a:pt x="473151" y="8874397"/>
                  </a:lnTo>
                  <a:lnTo>
                    <a:pt x="428631" y="8862144"/>
                  </a:lnTo>
                  <a:lnTo>
                    <a:pt x="385525" y="8846698"/>
                  </a:lnTo>
                  <a:lnTo>
                    <a:pt x="343973" y="8828193"/>
                  </a:lnTo>
                  <a:lnTo>
                    <a:pt x="304109" y="8806768"/>
                  </a:lnTo>
                  <a:lnTo>
                    <a:pt x="266071" y="8782560"/>
                  </a:lnTo>
                  <a:lnTo>
                    <a:pt x="229995" y="8755704"/>
                  </a:lnTo>
                  <a:lnTo>
                    <a:pt x="196020" y="8726338"/>
                  </a:lnTo>
                  <a:lnTo>
                    <a:pt x="164280" y="8694599"/>
                  </a:lnTo>
                  <a:lnTo>
                    <a:pt x="134915" y="8660623"/>
                  </a:lnTo>
                  <a:lnTo>
                    <a:pt x="108059" y="8624548"/>
                  </a:lnTo>
                  <a:lnTo>
                    <a:pt x="83850" y="8586510"/>
                  </a:lnTo>
                  <a:lnTo>
                    <a:pt x="62425" y="8546646"/>
                  </a:lnTo>
                  <a:lnTo>
                    <a:pt x="43921" y="8505093"/>
                  </a:lnTo>
                  <a:lnTo>
                    <a:pt x="28474" y="8461988"/>
                  </a:lnTo>
                  <a:lnTo>
                    <a:pt x="16222" y="8417467"/>
                  </a:lnTo>
                  <a:lnTo>
                    <a:pt x="7301" y="8371668"/>
                  </a:lnTo>
                  <a:lnTo>
                    <a:pt x="1848" y="8324728"/>
                  </a:lnTo>
                  <a:lnTo>
                    <a:pt x="0" y="8276782"/>
                  </a:lnTo>
                  <a:lnTo>
                    <a:pt x="0" y="613827"/>
                  </a:lnTo>
                  <a:lnTo>
                    <a:pt x="1848" y="565882"/>
                  </a:lnTo>
                  <a:lnTo>
                    <a:pt x="7301" y="518941"/>
                  </a:lnTo>
                  <a:lnTo>
                    <a:pt x="16222" y="473142"/>
                  </a:lnTo>
                  <a:lnTo>
                    <a:pt x="28474" y="428622"/>
                  </a:lnTo>
                  <a:lnTo>
                    <a:pt x="43921" y="385518"/>
                  </a:lnTo>
                  <a:lnTo>
                    <a:pt x="62425" y="343965"/>
                  </a:lnTo>
                  <a:lnTo>
                    <a:pt x="83850" y="304102"/>
                  </a:lnTo>
                  <a:lnTo>
                    <a:pt x="108059" y="266064"/>
                  </a:lnTo>
                  <a:lnTo>
                    <a:pt x="134968" y="229928"/>
                  </a:lnTo>
                  <a:lnTo>
                    <a:pt x="164280" y="196015"/>
                  </a:lnTo>
                  <a:lnTo>
                    <a:pt x="196020" y="164276"/>
                  </a:lnTo>
                  <a:lnTo>
                    <a:pt x="229995" y="134911"/>
                  </a:lnTo>
                  <a:lnTo>
                    <a:pt x="266071" y="108056"/>
                  </a:lnTo>
                  <a:lnTo>
                    <a:pt x="304109" y="83848"/>
                  </a:lnTo>
                  <a:lnTo>
                    <a:pt x="343973" y="62423"/>
                  </a:lnTo>
                  <a:lnTo>
                    <a:pt x="385525" y="43919"/>
                  </a:lnTo>
                  <a:lnTo>
                    <a:pt x="428631" y="28473"/>
                  </a:lnTo>
                  <a:lnTo>
                    <a:pt x="473151" y="16221"/>
                  </a:lnTo>
                  <a:lnTo>
                    <a:pt x="518950" y="7300"/>
                  </a:lnTo>
                  <a:lnTo>
                    <a:pt x="565891" y="1848"/>
                  </a:lnTo>
                  <a:lnTo>
                    <a:pt x="613836" y="0"/>
                  </a:lnTo>
                  <a:lnTo>
                    <a:pt x="3740200" y="0"/>
                  </a:lnTo>
                  <a:lnTo>
                    <a:pt x="3788145" y="1848"/>
                  </a:lnTo>
                  <a:lnTo>
                    <a:pt x="3835085" y="7300"/>
                  </a:lnTo>
                  <a:lnTo>
                    <a:pt x="3880884" y="16221"/>
                  </a:lnTo>
                  <a:lnTo>
                    <a:pt x="3925403" y="28473"/>
                  </a:lnTo>
                  <a:lnTo>
                    <a:pt x="3968507" y="43919"/>
                  </a:lnTo>
                  <a:lnTo>
                    <a:pt x="4010058" y="62423"/>
                  </a:lnTo>
                  <a:lnTo>
                    <a:pt x="4049920" y="83848"/>
                  </a:lnTo>
                  <a:lnTo>
                    <a:pt x="4087956" y="108056"/>
                  </a:lnTo>
                  <a:lnTo>
                    <a:pt x="4124029" y="134911"/>
                  </a:lnTo>
                  <a:lnTo>
                    <a:pt x="4158002" y="164276"/>
                  </a:lnTo>
                  <a:lnTo>
                    <a:pt x="4189740" y="196015"/>
                  </a:lnTo>
                  <a:lnTo>
                    <a:pt x="4216181" y="226609"/>
                  </a:lnTo>
                  <a:lnTo>
                    <a:pt x="591830" y="226609"/>
                  </a:lnTo>
                  <a:lnTo>
                    <a:pt x="542633" y="229928"/>
                  </a:lnTo>
                  <a:lnTo>
                    <a:pt x="542429" y="229928"/>
                  </a:lnTo>
                  <a:lnTo>
                    <a:pt x="495428" y="239596"/>
                  </a:lnTo>
                  <a:lnTo>
                    <a:pt x="450652" y="255176"/>
                  </a:lnTo>
                  <a:lnTo>
                    <a:pt x="408740" y="276234"/>
                  </a:lnTo>
                  <a:lnTo>
                    <a:pt x="370127" y="302334"/>
                  </a:lnTo>
                  <a:lnTo>
                    <a:pt x="335249" y="333040"/>
                  </a:lnTo>
                  <a:lnTo>
                    <a:pt x="304542" y="367917"/>
                  </a:lnTo>
                  <a:lnTo>
                    <a:pt x="278441" y="406529"/>
                  </a:lnTo>
                  <a:lnTo>
                    <a:pt x="257382" y="448442"/>
                  </a:lnTo>
                  <a:lnTo>
                    <a:pt x="241801" y="493219"/>
                  </a:lnTo>
                  <a:lnTo>
                    <a:pt x="232132" y="540426"/>
                  </a:lnTo>
                  <a:lnTo>
                    <a:pt x="228813" y="589626"/>
                  </a:lnTo>
                  <a:lnTo>
                    <a:pt x="228813" y="8311987"/>
                  </a:lnTo>
                  <a:lnTo>
                    <a:pt x="232132" y="8361190"/>
                  </a:lnTo>
                  <a:lnTo>
                    <a:pt x="241801" y="8408399"/>
                  </a:lnTo>
                  <a:lnTo>
                    <a:pt x="257382" y="8453177"/>
                  </a:lnTo>
                  <a:lnTo>
                    <a:pt x="278441" y="8495090"/>
                  </a:lnTo>
                  <a:lnTo>
                    <a:pt x="304542" y="8533702"/>
                  </a:lnTo>
                  <a:lnTo>
                    <a:pt x="335249" y="8568579"/>
                  </a:lnTo>
                  <a:lnTo>
                    <a:pt x="370127" y="8599284"/>
                  </a:lnTo>
                  <a:lnTo>
                    <a:pt x="408740" y="8625382"/>
                  </a:lnTo>
                  <a:lnTo>
                    <a:pt x="450652" y="8646438"/>
                  </a:lnTo>
                  <a:lnTo>
                    <a:pt x="495428" y="8662018"/>
                  </a:lnTo>
                  <a:lnTo>
                    <a:pt x="542633" y="8671684"/>
                  </a:lnTo>
                  <a:lnTo>
                    <a:pt x="591830" y="8675003"/>
                  </a:lnTo>
                  <a:lnTo>
                    <a:pt x="4206675" y="8675003"/>
                  </a:lnTo>
                  <a:lnTo>
                    <a:pt x="4189740" y="8694599"/>
                  </a:lnTo>
                  <a:lnTo>
                    <a:pt x="4158002" y="8726338"/>
                  </a:lnTo>
                  <a:lnTo>
                    <a:pt x="4124029" y="8755704"/>
                  </a:lnTo>
                  <a:lnTo>
                    <a:pt x="4087956" y="8782560"/>
                  </a:lnTo>
                  <a:lnTo>
                    <a:pt x="4049920" y="8806768"/>
                  </a:lnTo>
                  <a:lnTo>
                    <a:pt x="4010058" y="8828193"/>
                  </a:lnTo>
                  <a:lnTo>
                    <a:pt x="3968507" y="8846698"/>
                  </a:lnTo>
                  <a:lnTo>
                    <a:pt x="3925403" y="8862144"/>
                  </a:lnTo>
                  <a:lnTo>
                    <a:pt x="3880884" y="8874397"/>
                  </a:lnTo>
                  <a:lnTo>
                    <a:pt x="3835085" y="8883318"/>
                  </a:lnTo>
                  <a:lnTo>
                    <a:pt x="3788145" y="8888771"/>
                  </a:lnTo>
                  <a:lnTo>
                    <a:pt x="3740200" y="8890619"/>
                  </a:lnTo>
                  <a:close/>
                </a:path>
                <a:path w="4354195" h="8890635">
                  <a:moveTo>
                    <a:pt x="3088964" y="530223"/>
                  </a:moveTo>
                  <a:lnTo>
                    <a:pt x="1269461" y="530223"/>
                  </a:lnTo>
                  <a:lnTo>
                    <a:pt x="1222799" y="524778"/>
                  </a:lnTo>
                  <a:lnTo>
                    <a:pt x="1179831" y="509287"/>
                  </a:lnTo>
                  <a:lnTo>
                    <a:pt x="1141825" y="485022"/>
                  </a:lnTo>
                  <a:lnTo>
                    <a:pt x="1110054" y="453252"/>
                  </a:lnTo>
                  <a:lnTo>
                    <a:pt x="1085787" y="415248"/>
                  </a:lnTo>
                  <a:lnTo>
                    <a:pt x="1070295" y="372278"/>
                  </a:lnTo>
                  <a:lnTo>
                    <a:pt x="1064849" y="325614"/>
                  </a:lnTo>
                  <a:lnTo>
                    <a:pt x="1064849" y="226609"/>
                  </a:lnTo>
                  <a:lnTo>
                    <a:pt x="3293577" y="226609"/>
                  </a:lnTo>
                  <a:lnTo>
                    <a:pt x="3293577" y="281610"/>
                  </a:lnTo>
                  <a:lnTo>
                    <a:pt x="2699522" y="281610"/>
                  </a:lnTo>
                  <a:lnTo>
                    <a:pt x="2678868" y="285873"/>
                  </a:lnTo>
                  <a:lnTo>
                    <a:pt x="2661307" y="297561"/>
                  </a:lnTo>
                  <a:lnTo>
                    <a:pt x="2660154" y="299213"/>
                  </a:lnTo>
                  <a:lnTo>
                    <a:pt x="1887687" y="299213"/>
                  </a:lnTo>
                  <a:lnTo>
                    <a:pt x="1873498" y="301963"/>
                  </a:lnTo>
                  <a:lnTo>
                    <a:pt x="1861569" y="309663"/>
                  </a:lnTo>
                  <a:lnTo>
                    <a:pt x="1853350" y="321489"/>
                  </a:lnTo>
                  <a:lnTo>
                    <a:pt x="1850288" y="336615"/>
                  </a:lnTo>
                  <a:lnTo>
                    <a:pt x="1853350" y="351740"/>
                  </a:lnTo>
                  <a:lnTo>
                    <a:pt x="1861569" y="363566"/>
                  </a:lnTo>
                  <a:lnTo>
                    <a:pt x="1873498" y="371266"/>
                  </a:lnTo>
                  <a:lnTo>
                    <a:pt x="1887687" y="374017"/>
                  </a:lnTo>
                  <a:lnTo>
                    <a:pt x="2659381" y="374017"/>
                  </a:lnTo>
                  <a:lnTo>
                    <a:pt x="2660484" y="375665"/>
                  </a:lnTo>
                  <a:lnTo>
                    <a:pt x="2677943" y="387353"/>
                  </a:lnTo>
                  <a:lnTo>
                    <a:pt x="2699522" y="391616"/>
                  </a:lnTo>
                  <a:lnTo>
                    <a:pt x="3281159" y="391616"/>
                  </a:lnTo>
                  <a:lnTo>
                    <a:pt x="3272638" y="415248"/>
                  </a:lnTo>
                  <a:lnTo>
                    <a:pt x="3248372" y="453252"/>
                  </a:lnTo>
                  <a:lnTo>
                    <a:pt x="3216600" y="485022"/>
                  </a:lnTo>
                  <a:lnTo>
                    <a:pt x="3178595" y="509287"/>
                  </a:lnTo>
                  <a:lnTo>
                    <a:pt x="3135626" y="524778"/>
                  </a:lnTo>
                  <a:lnTo>
                    <a:pt x="3088964" y="530223"/>
                  </a:lnTo>
                  <a:close/>
                </a:path>
                <a:path w="4354195" h="8890635">
                  <a:moveTo>
                    <a:pt x="4206675" y="8675003"/>
                  </a:moveTo>
                  <a:lnTo>
                    <a:pt x="3766596" y="8675003"/>
                  </a:lnTo>
                  <a:lnTo>
                    <a:pt x="3815793" y="8671684"/>
                  </a:lnTo>
                  <a:lnTo>
                    <a:pt x="3862997" y="8662018"/>
                  </a:lnTo>
                  <a:lnTo>
                    <a:pt x="3907773" y="8646438"/>
                  </a:lnTo>
                  <a:lnTo>
                    <a:pt x="3949686" y="8625382"/>
                  </a:lnTo>
                  <a:lnTo>
                    <a:pt x="3988299" y="8599284"/>
                  </a:lnTo>
                  <a:lnTo>
                    <a:pt x="4023176" y="8568579"/>
                  </a:lnTo>
                  <a:lnTo>
                    <a:pt x="4053884" y="8533702"/>
                  </a:lnTo>
                  <a:lnTo>
                    <a:pt x="4079984" y="8495090"/>
                  </a:lnTo>
                  <a:lnTo>
                    <a:pt x="4101043" y="8453177"/>
                  </a:lnTo>
                  <a:lnTo>
                    <a:pt x="4116625" y="8408399"/>
                  </a:lnTo>
                  <a:lnTo>
                    <a:pt x="4126293" y="8361190"/>
                  </a:lnTo>
                  <a:lnTo>
                    <a:pt x="4129613" y="8311987"/>
                  </a:lnTo>
                  <a:lnTo>
                    <a:pt x="4127418" y="8311987"/>
                  </a:lnTo>
                  <a:lnTo>
                    <a:pt x="4127418" y="589626"/>
                  </a:lnTo>
                  <a:lnTo>
                    <a:pt x="4124098" y="540426"/>
                  </a:lnTo>
                  <a:lnTo>
                    <a:pt x="4114430" y="493219"/>
                  </a:lnTo>
                  <a:lnTo>
                    <a:pt x="4098849" y="448442"/>
                  </a:lnTo>
                  <a:lnTo>
                    <a:pt x="4077790" y="406529"/>
                  </a:lnTo>
                  <a:lnTo>
                    <a:pt x="4051689" y="367917"/>
                  </a:lnTo>
                  <a:lnTo>
                    <a:pt x="4020982" y="333040"/>
                  </a:lnTo>
                  <a:lnTo>
                    <a:pt x="3986104" y="302334"/>
                  </a:lnTo>
                  <a:lnTo>
                    <a:pt x="3947491" y="276234"/>
                  </a:lnTo>
                  <a:lnTo>
                    <a:pt x="3905579" y="255176"/>
                  </a:lnTo>
                  <a:lnTo>
                    <a:pt x="3860803" y="239596"/>
                  </a:lnTo>
                  <a:lnTo>
                    <a:pt x="3813598" y="229928"/>
                  </a:lnTo>
                  <a:lnTo>
                    <a:pt x="3811890" y="229928"/>
                  </a:lnTo>
                  <a:lnTo>
                    <a:pt x="3764401" y="226609"/>
                  </a:lnTo>
                  <a:lnTo>
                    <a:pt x="4216181" y="226609"/>
                  </a:lnTo>
                  <a:lnTo>
                    <a:pt x="4219050" y="229928"/>
                  </a:lnTo>
                  <a:lnTo>
                    <a:pt x="4245957" y="266064"/>
                  </a:lnTo>
                  <a:lnTo>
                    <a:pt x="4270164" y="304102"/>
                  </a:lnTo>
                  <a:lnTo>
                    <a:pt x="4291587" y="343965"/>
                  </a:lnTo>
                  <a:lnTo>
                    <a:pt x="4310089" y="385518"/>
                  </a:lnTo>
                  <a:lnTo>
                    <a:pt x="4325535" y="428622"/>
                  </a:lnTo>
                  <a:lnTo>
                    <a:pt x="4337786" y="473142"/>
                  </a:lnTo>
                  <a:lnTo>
                    <a:pt x="4346706" y="518941"/>
                  </a:lnTo>
                  <a:lnTo>
                    <a:pt x="4352158" y="565882"/>
                  </a:lnTo>
                  <a:lnTo>
                    <a:pt x="4354006" y="613827"/>
                  </a:lnTo>
                  <a:lnTo>
                    <a:pt x="4354006" y="8276782"/>
                  </a:lnTo>
                  <a:lnTo>
                    <a:pt x="4352158" y="8324728"/>
                  </a:lnTo>
                  <a:lnTo>
                    <a:pt x="4346706" y="8371668"/>
                  </a:lnTo>
                  <a:lnTo>
                    <a:pt x="4337786" y="8417467"/>
                  </a:lnTo>
                  <a:lnTo>
                    <a:pt x="4325535" y="8461988"/>
                  </a:lnTo>
                  <a:lnTo>
                    <a:pt x="4310089" y="8505093"/>
                  </a:lnTo>
                  <a:lnTo>
                    <a:pt x="4291587" y="8546646"/>
                  </a:lnTo>
                  <a:lnTo>
                    <a:pt x="4270164" y="8586510"/>
                  </a:lnTo>
                  <a:lnTo>
                    <a:pt x="4245957" y="8624548"/>
                  </a:lnTo>
                  <a:lnTo>
                    <a:pt x="4219103" y="8660623"/>
                  </a:lnTo>
                  <a:lnTo>
                    <a:pt x="4206675" y="8675003"/>
                  </a:lnTo>
                  <a:close/>
                </a:path>
                <a:path w="4354195" h="8890635">
                  <a:moveTo>
                    <a:pt x="3281159" y="391616"/>
                  </a:moveTo>
                  <a:lnTo>
                    <a:pt x="2699522" y="391616"/>
                  </a:lnTo>
                  <a:lnTo>
                    <a:pt x="2721118" y="387353"/>
                  </a:lnTo>
                  <a:lnTo>
                    <a:pt x="2738585" y="375665"/>
                  </a:lnTo>
                  <a:lnTo>
                    <a:pt x="2750275" y="358202"/>
                  </a:lnTo>
                  <a:lnTo>
                    <a:pt x="2754538" y="336615"/>
                  </a:lnTo>
                  <a:lnTo>
                    <a:pt x="2750275" y="315025"/>
                  </a:lnTo>
                  <a:lnTo>
                    <a:pt x="2738585" y="297561"/>
                  </a:lnTo>
                  <a:lnTo>
                    <a:pt x="2721118" y="285873"/>
                  </a:lnTo>
                  <a:lnTo>
                    <a:pt x="2699522" y="281610"/>
                  </a:lnTo>
                  <a:lnTo>
                    <a:pt x="3293577" y="281610"/>
                  </a:lnTo>
                  <a:lnTo>
                    <a:pt x="3293577" y="325614"/>
                  </a:lnTo>
                  <a:lnTo>
                    <a:pt x="3288249" y="371266"/>
                  </a:lnTo>
                  <a:lnTo>
                    <a:pt x="3288130" y="372278"/>
                  </a:lnTo>
                  <a:lnTo>
                    <a:pt x="3281159" y="391616"/>
                  </a:lnTo>
                  <a:close/>
                </a:path>
                <a:path w="4354195" h="8890635">
                  <a:moveTo>
                    <a:pt x="2659381" y="374017"/>
                  </a:moveTo>
                  <a:lnTo>
                    <a:pt x="2415722" y="374017"/>
                  </a:lnTo>
                  <a:lnTo>
                    <a:pt x="2429924" y="371266"/>
                  </a:lnTo>
                  <a:lnTo>
                    <a:pt x="2441851" y="363566"/>
                  </a:lnTo>
                  <a:lnTo>
                    <a:pt x="2450064" y="351740"/>
                  </a:lnTo>
                  <a:lnTo>
                    <a:pt x="2453121" y="336615"/>
                  </a:lnTo>
                  <a:lnTo>
                    <a:pt x="2450064" y="321489"/>
                  </a:lnTo>
                  <a:lnTo>
                    <a:pt x="2441851" y="309663"/>
                  </a:lnTo>
                  <a:lnTo>
                    <a:pt x="2429924" y="301963"/>
                  </a:lnTo>
                  <a:lnTo>
                    <a:pt x="2415722" y="299213"/>
                  </a:lnTo>
                  <a:lnTo>
                    <a:pt x="2660154" y="299213"/>
                  </a:lnTo>
                  <a:lnTo>
                    <a:pt x="2649107" y="315025"/>
                  </a:lnTo>
                  <a:lnTo>
                    <a:pt x="2644536" y="336615"/>
                  </a:lnTo>
                  <a:lnTo>
                    <a:pt x="2648798" y="358202"/>
                  </a:lnTo>
                  <a:lnTo>
                    <a:pt x="2659381" y="3740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07598" y="1105987"/>
              <a:ext cx="3898605" cy="8448394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9929073" y="1178590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4" y="74804"/>
                  </a:moveTo>
                  <a:lnTo>
                    <a:pt x="37398" y="74804"/>
                  </a:lnTo>
                  <a:lnTo>
                    <a:pt x="23210" y="72053"/>
                  </a:lnTo>
                  <a:lnTo>
                    <a:pt x="11281" y="64353"/>
                  </a:lnTo>
                  <a:lnTo>
                    <a:pt x="3061" y="52527"/>
                  </a:lnTo>
                  <a:lnTo>
                    <a:pt x="0" y="37402"/>
                  </a:lnTo>
                  <a:lnTo>
                    <a:pt x="3061" y="22276"/>
                  </a:lnTo>
                  <a:lnTo>
                    <a:pt x="11281" y="10450"/>
                  </a:lnTo>
                  <a:lnTo>
                    <a:pt x="23210" y="2750"/>
                  </a:lnTo>
                  <a:lnTo>
                    <a:pt x="37398" y="0"/>
                  </a:lnTo>
                  <a:lnTo>
                    <a:pt x="565434" y="0"/>
                  </a:lnTo>
                  <a:lnTo>
                    <a:pt x="579636" y="2750"/>
                  </a:lnTo>
                  <a:lnTo>
                    <a:pt x="591563" y="10450"/>
                  </a:lnTo>
                  <a:lnTo>
                    <a:pt x="599775" y="22276"/>
                  </a:lnTo>
                  <a:lnTo>
                    <a:pt x="602833" y="37402"/>
                  </a:lnTo>
                  <a:lnTo>
                    <a:pt x="599775" y="52527"/>
                  </a:lnTo>
                  <a:lnTo>
                    <a:pt x="591563" y="64353"/>
                  </a:lnTo>
                  <a:lnTo>
                    <a:pt x="579636" y="72053"/>
                  </a:lnTo>
                  <a:lnTo>
                    <a:pt x="565434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723321" y="1160988"/>
              <a:ext cx="110002" cy="1100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7986395" y="2023439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61"/>
                  </a:moveTo>
                  <a:lnTo>
                    <a:pt x="29692" y="1460322"/>
                  </a:lnTo>
                  <a:lnTo>
                    <a:pt x="14287" y="1470774"/>
                  </a:lnTo>
                  <a:lnTo>
                    <a:pt x="3848" y="1486166"/>
                  </a:lnTo>
                  <a:lnTo>
                    <a:pt x="0" y="1504873"/>
                  </a:lnTo>
                  <a:lnTo>
                    <a:pt x="0" y="2076881"/>
                  </a:lnTo>
                  <a:lnTo>
                    <a:pt x="3848" y="2095588"/>
                  </a:lnTo>
                  <a:lnTo>
                    <a:pt x="14287" y="2110981"/>
                  </a:lnTo>
                  <a:lnTo>
                    <a:pt x="29692" y="2121433"/>
                  </a:lnTo>
                  <a:lnTo>
                    <a:pt x="48399" y="2125294"/>
                  </a:lnTo>
                  <a:lnTo>
                    <a:pt x="48399" y="1456461"/>
                  </a:lnTo>
                  <a:close/>
                </a:path>
                <a:path w="4538980" h="2125345">
                  <a:moveTo>
                    <a:pt x="48399" y="644626"/>
                  </a:moveTo>
                  <a:lnTo>
                    <a:pt x="29692" y="648131"/>
                  </a:lnTo>
                  <a:lnTo>
                    <a:pt x="14287" y="657834"/>
                  </a:lnTo>
                  <a:lnTo>
                    <a:pt x="3848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48" y="1281557"/>
                  </a:lnTo>
                  <a:lnTo>
                    <a:pt x="14287" y="1296962"/>
                  </a:lnTo>
                  <a:lnTo>
                    <a:pt x="29692" y="1307414"/>
                  </a:lnTo>
                  <a:lnTo>
                    <a:pt x="48399" y="1311262"/>
                  </a:lnTo>
                  <a:lnTo>
                    <a:pt x="48399" y="644626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692" y="3505"/>
                  </a:lnTo>
                  <a:lnTo>
                    <a:pt x="14287" y="13195"/>
                  </a:lnTo>
                  <a:lnTo>
                    <a:pt x="3848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48" y="339915"/>
                  </a:lnTo>
                  <a:lnTo>
                    <a:pt x="14287" y="355307"/>
                  </a:lnTo>
                  <a:lnTo>
                    <a:pt x="29692" y="365760"/>
                  </a:lnTo>
                  <a:lnTo>
                    <a:pt x="48399" y="369608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02" y="913041"/>
                  </a:moveTo>
                  <a:lnTo>
                    <a:pt x="4534954" y="894346"/>
                  </a:lnTo>
                  <a:lnTo>
                    <a:pt x="4524502" y="878941"/>
                  </a:lnTo>
                  <a:lnTo>
                    <a:pt x="4509097" y="868489"/>
                  </a:lnTo>
                  <a:lnTo>
                    <a:pt x="4490402" y="864641"/>
                  </a:lnTo>
                  <a:lnTo>
                    <a:pt x="4490402" y="1936102"/>
                  </a:lnTo>
                  <a:lnTo>
                    <a:pt x="4509097" y="1932254"/>
                  </a:lnTo>
                  <a:lnTo>
                    <a:pt x="4524502" y="1921802"/>
                  </a:lnTo>
                  <a:lnTo>
                    <a:pt x="4534954" y="1906397"/>
                  </a:lnTo>
                  <a:lnTo>
                    <a:pt x="4538802" y="1887702"/>
                  </a:lnTo>
                  <a:lnTo>
                    <a:pt x="4538802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8034801" y="835374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59" h="8978900">
                  <a:moveTo>
                    <a:pt x="3784183" y="8978635"/>
                  </a:moveTo>
                  <a:lnTo>
                    <a:pt x="657819" y="8978635"/>
                  </a:lnTo>
                  <a:lnTo>
                    <a:pt x="608761" y="8976829"/>
                  </a:lnTo>
                  <a:lnTo>
                    <a:pt x="560676" y="8971496"/>
                  </a:lnTo>
                  <a:lnTo>
                    <a:pt x="513692" y="8962763"/>
                  </a:lnTo>
                  <a:lnTo>
                    <a:pt x="467937" y="8950758"/>
                  </a:lnTo>
                  <a:lnTo>
                    <a:pt x="423538" y="8935609"/>
                  </a:lnTo>
                  <a:lnTo>
                    <a:pt x="380623" y="8917444"/>
                  </a:lnTo>
                  <a:lnTo>
                    <a:pt x="339320" y="8896390"/>
                  </a:lnTo>
                  <a:lnTo>
                    <a:pt x="299756" y="8872575"/>
                  </a:lnTo>
                  <a:lnTo>
                    <a:pt x="262059" y="8846127"/>
                  </a:lnTo>
                  <a:lnTo>
                    <a:pt x="226357" y="8817173"/>
                  </a:lnTo>
                  <a:lnTo>
                    <a:pt x="192778" y="8785842"/>
                  </a:lnTo>
                  <a:lnTo>
                    <a:pt x="161448" y="8752260"/>
                  </a:lnTo>
                  <a:lnTo>
                    <a:pt x="132497" y="8716556"/>
                  </a:lnTo>
                  <a:lnTo>
                    <a:pt x="106051" y="8678858"/>
                  </a:lnTo>
                  <a:lnTo>
                    <a:pt x="82238" y="8639292"/>
                  </a:lnTo>
                  <a:lnTo>
                    <a:pt x="61185" y="8597987"/>
                  </a:lnTo>
                  <a:lnTo>
                    <a:pt x="43022" y="8555071"/>
                  </a:lnTo>
                  <a:lnTo>
                    <a:pt x="27874" y="8510670"/>
                  </a:lnTo>
                  <a:lnTo>
                    <a:pt x="15871" y="8464914"/>
                  </a:lnTo>
                  <a:lnTo>
                    <a:pt x="7138" y="8417929"/>
                  </a:lnTo>
                  <a:lnTo>
                    <a:pt x="1929" y="8370956"/>
                  </a:lnTo>
                  <a:lnTo>
                    <a:pt x="81" y="8323011"/>
                  </a:lnTo>
                  <a:lnTo>
                    <a:pt x="0" y="657830"/>
                  </a:lnTo>
                  <a:lnTo>
                    <a:pt x="823" y="624520"/>
                  </a:lnTo>
                  <a:lnTo>
                    <a:pt x="7419" y="557899"/>
                  </a:lnTo>
                  <a:lnTo>
                    <a:pt x="16524" y="509668"/>
                  </a:lnTo>
                  <a:lnTo>
                    <a:pt x="28590" y="462021"/>
                  </a:lnTo>
                  <a:lnTo>
                    <a:pt x="45643" y="416920"/>
                  </a:lnTo>
                  <a:lnTo>
                    <a:pt x="65989" y="371818"/>
                  </a:lnTo>
                  <a:lnTo>
                    <a:pt x="88586" y="330359"/>
                  </a:lnTo>
                  <a:lnTo>
                    <a:pt x="113572" y="290413"/>
                  </a:lnTo>
                  <a:lnTo>
                    <a:pt x="145958" y="244624"/>
                  </a:lnTo>
                  <a:lnTo>
                    <a:pt x="177173" y="208322"/>
                  </a:lnTo>
                  <a:lnTo>
                    <a:pt x="205153" y="181164"/>
                  </a:lnTo>
                  <a:lnTo>
                    <a:pt x="228241" y="159851"/>
                  </a:lnTo>
                  <a:lnTo>
                    <a:pt x="278464" y="120139"/>
                  </a:lnTo>
                  <a:lnTo>
                    <a:pt x="319550" y="93460"/>
                  </a:lnTo>
                  <a:lnTo>
                    <a:pt x="362842" y="69750"/>
                  </a:lnTo>
                  <a:lnTo>
                    <a:pt x="408144" y="49192"/>
                  </a:lnTo>
                  <a:lnTo>
                    <a:pt x="455255" y="31965"/>
                  </a:lnTo>
                  <a:lnTo>
                    <a:pt x="503977" y="18251"/>
                  </a:lnTo>
                  <a:lnTo>
                    <a:pt x="554111" y="8232"/>
                  </a:lnTo>
                  <a:lnTo>
                    <a:pt x="606062" y="2015"/>
                  </a:lnTo>
                  <a:lnTo>
                    <a:pt x="607272" y="2015"/>
                  </a:lnTo>
                  <a:lnTo>
                    <a:pt x="657819" y="0"/>
                  </a:lnTo>
                  <a:lnTo>
                    <a:pt x="3786377" y="0"/>
                  </a:lnTo>
                  <a:lnTo>
                    <a:pt x="3838666" y="2015"/>
                  </a:lnTo>
                  <a:lnTo>
                    <a:pt x="3889832" y="7979"/>
                  </a:lnTo>
                  <a:lnTo>
                    <a:pt x="3939730" y="17763"/>
                  </a:lnTo>
                  <a:lnTo>
                    <a:pt x="3988216" y="31242"/>
                  </a:lnTo>
                  <a:lnTo>
                    <a:pt x="4023348" y="44003"/>
                  </a:lnTo>
                  <a:lnTo>
                    <a:pt x="657819" y="44003"/>
                  </a:lnTo>
                  <a:lnTo>
                    <a:pt x="609873" y="45851"/>
                  </a:lnTo>
                  <a:lnTo>
                    <a:pt x="562933" y="51306"/>
                  </a:lnTo>
                  <a:lnTo>
                    <a:pt x="517134" y="60231"/>
                  </a:lnTo>
                  <a:lnTo>
                    <a:pt x="472613" y="72492"/>
                  </a:lnTo>
                  <a:lnTo>
                    <a:pt x="429508" y="87953"/>
                  </a:lnTo>
                  <a:lnTo>
                    <a:pt x="387955" y="106478"/>
                  </a:lnTo>
                  <a:lnTo>
                    <a:pt x="348091" y="127933"/>
                  </a:lnTo>
                  <a:lnTo>
                    <a:pt x="310053" y="152181"/>
                  </a:lnTo>
                  <a:lnTo>
                    <a:pt x="273978" y="179088"/>
                  </a:lnTo>
                  <a:lnTo>
                    <a:pt x="240002" y="208517"/>
                  </a:lnTo>
                  <a:lnTo>
                    <a:pt x="208263" y="240334"/>
                  </a:lnTo>
                  <a:lnTo>
                    <a:pt x="178897" y="274404"/>
                  </a:lnTo>
                  <a:lnTo>
                    <a:pt x="152041" y="310590"/>
                  </a:lnTo>
                  <a:lnTo>
                    <a:pt x="127833" y="348757"/>
                  </a:lnTo>
                  <a:lnTo>
                    <a:pt x="106408" y="388771"/>
                  </a:lnTo>
                  <a:lnTo>
                    <a:pt x="87903" y="430494"/>
                  </a:lnTo>
                  <a:lnTo>
                    <a:pt x="72457" y="473793"/>
                  </a:lnTo>
                  <a:lnTo>
                    <a:pt x="60204" y="518532"/>
                  </a:lnTo>
                  <a:lnTo>
                    <a:pt x="51283" y="564574"/>
                  </a:lnTo>
                  <a:lnTo>
                    <a:pt x="45830" y="611786"/>
                  </a:lnTo>
                  <a:lnTo>
                    <a:pt x="44066" y="657830"/>
                  </a:lnTo>
                  <a:lnTo>
                    <a:pt x="43982" y="8323011"/>
                  </a:lnTo>
                  <a:lnTo>
                    <a:pt x="45787" y="8369844"/>
                  </a:lnTo>
                  <a:lnTo>
                    <a:pt x="51290" y="8417929"/>
                  </a:lnTo>
                  <a:lnTo>
                    <a:pt x="60204" y="8463694"/>
                  </a:lnTo>
                  <a:lnTo>
                    <a:pt x="72457" y="8508213"/>
                  </a:lnTo>
                  <a:lnTo>
                    <a:pt x="87903" y="8551317"/>
                  </a:lnTo>
                  <a:lnTo>
                    <a:pt x="106408" y="8592868"/>
                  </a:lnTo>
                  <a:lnTo>
                    <a:pt x="127833" y="8632730"/>
                  </a:lnTo>
                  <a:lnTo>
                    <a:pt x="152041" y="8670766"/>
                  </a:lnTo>
                  <a:lnTo>
                    <a:pt x="178897" y="8706839"/>
                  </a:lnTo>
                  <a:lnTo>
                    <a:pt x="208263" y="8740813"/>
                  </a:lnTo>
                  <a:lnTo>
                    <a:pt x="240002" y="8772550"/>
                  </a:lnTo>
                  <a:lnTo>
                    <a:pt x="273978" y="8801914"/>
                  </a:lnTo>
                  <a:lnTo>
                    <a:pt x="310053" y="8828767"/>
                  </a:lnTo>
                  <a:lnTo>
                    <a:pt x="348091" y="8852974"/>
                  </a:lnTo>
                  <a:lnTo>
                    <a:pt x="387955" y="8874397"/>
                  </a:lnTo>
                  <a:lnTo>
                    <a:pt x="429508" y="8892900"/>
                  </a:lnTo>
                  <a:lnTo>
                    <a:pt x="472613" y="8908345"/>
                  </a:lnTo>
                  <a:lnTo>
                    <a:pt x="517134" y="8920596"/>
                  </a:lnTo>
                  <a:lnTo>
                    <a:pt x="562933" y="8929517"/>
                  </a:lnTo>
                  <a:lnTo>
                    <a:pt x="609873" y="8934969"/>
                  </a:lnTo>
                  <a:lnTo>
                    <a:pt x="657819" y="8936817"/>
                  </a:lnTo>
                  <a:lnTo>
                    <a:pt x="4014924" y="8936817"/>
                  </a:lnTo>
                  <a:lnTo>
                    <a:pt x="3974065" y="8950758"/>
                  </a:lnTo>
                  <a:lnTo>
                    <a:pt x="3928310" y="8962763"/>
                  </a:lnTo>
                  <a:lnTo>
                    <a:pt x="3881326" y="8971496"/>
                  </a:lnTo>
                  <a:lnTo>
                    <a:pt x="3833241" y="8976829"/>
                  </a:lnTo>
                  <a:lnTo>
                    <a:pt x="3784183" y="8978635"/>
                  </a:lnTo>
                  <a:close/>
                </a:path>
                <a:path w="4442459" h="8978900">
                  <a:moveTo>
                    <a:pt x="4014924" y="8936817"/>
                  </a:moveTo>
                  <a:lnTo>
                    <a:pt x="3784183" y="8936817"/>
                  </a:lnTo>
                  <a:lnTo>
                    <a:pt x="3832128" y="8934969"/>
                  </a:lnTo>
                  <a:lnTo>
                    <a:pt x="3879068" y="8929517"/>
                  </a:lnTo>
                  <a:lnTo>
                    <a:pt x="3924866" y="8920596"/>
                  </a:lnTo>
                  <a:lnTo>
                    <a:pt x="3969385" y="8908345"/>
                  </a:lnTo>
                  <a:lnTo>
                    <a:pt x="4012489" y="8892900"/>
                  </a:lnTo>
                  <a:lnTo>
                    <a:pt x="4054040" y="8874397"/>
                  </a:lnTo>
                  <a:lnTo>
                    <a:pt x="4093902" y="8852974"/>
                  </a:lnTo>
                  <a:lnTo>
                    <a:pt x="4131938" y="8828767"/>
                  </a:lnTo>
                  <a:lnTo>
                    <a:pt x="4168012" y="8801914"/>
                  </a:lnTo>
                  <a:lnTo>
                    <a:pt x="4201985" y="8772550"/>
                  </a:lnTo>
                  <a:lnTo>
                    <a:pt x="4233722" y="8740813"/>
                  </a:lnTo>
                  <a:lnTo>
                    <a:pt x="4263086" y="8706839"/>
                  </a:lnTo>
                  <a:lnTo>
                    <a:pt x="4289940" y="8670766"/>
                  </a:lnTo>
                  <a:lnTo>
                    <a:pt x="4314146" y="8632730"/>
                  </a:lnTo>
                  <a:lnTo>
                    <a:pt x="4335570" y="8592868"/>
                  </a:lnTo>
                  <a:lnTo>
                    <a:pt x="4354072" y="8551317"/>
                  </a:lnTo>
                  <a:lnTo>
                    <a:pt x="4369517" y="8508213"/>
                  </a:lnTo>
                  <a:lnTo>
                    <a:pt x="4381768" y="8463694"/>
                  </a:lnTo>
                  <a:lnTo>
                    <a:pt x="4390682" y="8417929"/>
                  </a:lnTo>
                  <a:lnTo>
                    <a:pt x="4396141" y="8370956"/>
                  </a:lnTo>
                  <a:lnTo>
                    <a:pt x="4397989" y="8323011"/>
                  </a:lnTo>
                  <a:lnTo>
                    <a:pt x="4397989" y="657830"/>
                  </a:lnTo>
                  <a:lnTo>
                    <a:pt x="4396214" y="611786"/>
                  </a:lnTo>
                  <a:lnTo>
                    <a:pt x="4390689" y="562945"/>
                  </a:lnTo>
                  <a:lnTo>
                    <a:pt x="4381768" y="517146"/>
                  </a:lnTo>
                  <a:lnTo>
                    <a:pt x="4369517" y="472626"/>
                  </a:lnTo>
                  <a:lnTo>
                    <a:pt x="4354072" y="429521"/>
                  </a:lnTo>
                  <a:lnTo>
                    <a:pt x="4335570" y="387969"/>
                  </a:lnTo>
                  <a:lnTo>
                    <a:pt x="4314146" y="348105"/>
                  </a:lnTo>
                  <a:lnTo>
                    <a:pt x="4289940" y="310068"/>
                  </a:lnTo>
                  <a:lnTo>
                    <a:pt x="4263086" y="273993"/>
                  </a:lnTo>
                  <a:lnTo>
                    <a:pt x="4233722" y="240018"/>
                  </a:lnTo>
                  <a:lnTo>
                    <a:pt x="4202027" y="208322"/>
                  </a:lnTo>
                  <a:lnTo>
                    <a:pt x="4168012" y="178914"/>
                  </a:lnTo>
                  <a:lnTo>
                    <a:pt x="4132102" y="152181"/>
                  </a:lnTo>
                  <a:lnTo>
                    <a:pt x="4094031" y="127933"/>
                  </a:lnTo>
                  <a:lnTo>
                    <a:pt x="4054136" y="106478"/>
                  </a:lnTo>
                  <a:lnTo>
                    <a:pt x="4012556" y="87953"/>
                  </a:lnTo>
                  <a:lnTo>
                    <a:pt x="3969428" y="72492"/>
                  </a:lnTo>
                  <a:lnTo>
                    <a:pt x="3924890" y="60231"/>
                  </a:lnTo>
                  <a:lnTo>
                    <a:pt x="3879078" y="51306"/>
                  </a:lnTo>
                  <a:lnTo>
                    <a:pt x="3832130" y="45851"/>
                  </a:lnTo>
                  <a:lnTo>
                    <a:pt x="3784183" y="44003"/>
                  </a:lnTo>
                  <a:lnTo>
                    <a:pt x="4023348" y="44003"/>
                  </a:lnTo>
                  <a:lnTo>
                    <a:pt x="4080369" y="68774"/>
                  </a:lnTo>
                  <a:lnTo>
                    <a:pt x="4123747" y="92573"/>
                  </a:lnTo>
                  <a:lnTo>
                    <a:pt x="4165132" y="119560"/>
                  </a:lnTo>
                  <a:lnTo>
                    <a:pt x="4204380" y="149607"/>
                  </a:lnTo>
                  <a:lnTo>
                    <a:pt x="4239043" y="180236"/>
                  </a:lnTo>
                  <a:lnTo>
                    <a:pt x="4266715" y="209249"/>
                  </a:lnTo>
                  <a:lnTo>
                    <a:pt x="4297312" y="244933"/>
                  </a:lnTo>
                  <a:lnTo>
                    <a:pt x="4321709" y="277212"/>
                  </a:lnTo>
                  <a:lnTo>
                    <a:pt x="4347392" y="316814"/>
                  </a:lnTo>
                  <a:lnTo>
                    <a:pt x="4371224" y="357345"/>
                  </a:lnTo>
                  <a:lnTo>
                    <a:pt x="4388037" y="393647"/>
                  </a:lnTo>
                  <a:lnTo>
                    <a:pt x="4406051" y="438955"/>
                  </a:lnTo>
                  <a:lnTo>
                    <a:pt x="4417973" y="478178"/>
                  </a:lnTo>
                  <a:lnTo>
                    <a:pt x="4428804" y="525825"/>
                  </a:lnTo>
                  <a:lnTo>
                    <a:pt x="4438706" y="590178"/>
                  </a:lnTo>
                  <a:lnTo>
                    <a:pt x="4442002" y="657830"/>
                  </a:lnTo>
                  <a:lnTo>
                    <a:pt x="4441920" y="8323011"/>
                  </a:lnTo>
                  <a:lnTo>
                    <a:pt x="4440196" y="8369844"/>
                  </a:lnTo>
                  <a:lnTo>
                    <a:pt x="4434863" y="8417929"/>
                  </a:lnTo>
                  <a:lnTo>
                    <a:pt x="4426131" y="8464914"/>
                  </a:lnTo>
                  <a:lnTo>
                    <a:pt x="4414127" y="8510670"/>
                  </a:lnTo>
                  <a:lnTo>
                    <a:pt x="4398980" y="8555071"/>
                  </a:lnTo>
                  <a:lnTo>
                    <a:pt x="4380816" y="8597987"/>
                  </a:lnTo>
                  <a:lnTo>
                    <a:pt x="4359764" y="8639292"/>
                  </a:lnTo>
                  <a:lnTo>
                    <a:pt x="4335951" y="8678858"/>
                  </a:lnTo>
                  <a:lnTo>
                    <a:pt x="4309505" y="8716556"/>
                  </a:lnTo>
                  <a:lnTo>
                    <a:pt x="4280553" y="8752260"/>
                  </a:lnTo>
                  <a:lnTo>
                    <a:pt x="4249224" y="8785842"/>
                  </a:lnTo>
                  <a:lnTo>
                    <a:pt x="4215644" y="8817173"/>
                  </a:lnTo>
                  <a:lnTo>
                    <a:pt x="4179942" y="8846127"/>
                  </a:lnTo>
                  <a:lnTo>
                    <a:pt x="4142246" y="8872575"/>
                  </a:lnTo>
                  <a:lnTo>
                    <a:pt x="4102682" y="8896390"/>
                  </a:lnTo>
                  <a:lnTo>
                    <a:pt x="4061379" y="8917444"/>
                  </a:lnTo>
                  <a:lnTo>
                    <a:pt x="4018464" y="8935609"/>
                  </a:lnTo>
                  <a:lnTo>
                    <a:pt x="4014924" y="893681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3086478" y="279813"/>
            <a:ext cx="3821429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admin-</a:t>
            </a:r>
            <a:r>
              <a:rPr spc="-250" dirty="0"/>
              <a:t>Home</a:t>
            </a:r>
            <a:r>
              <a:rPr spc="-40" dirty="0"/>
              <a:t> </a:t>
            </a:r>
            <a:r>
              <a:rPr spc="-110" dirty="0"/>
              <a:t>page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564273" y="647567"/>
            <a:ext cx="4538980" cy="8978900"/>
            <a:chOff x="564273" y="647567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656676" y="691569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185" y="8890610"/>
                  </a:moveTo>
                  <a:lnTo>
                    <a:pt x="613830" y="8890610"/>
                  </a:lnTo>
                  <a:lnTo>
                    <a:pt x="565884" y="8888762"/>
                  </a:lnTo>
                  <a:lnTo>
                    <a:pt x="518943" y="8883309"/>
                  </a:lnTo>
                  <a:lnTo>
                    <a:pt x="473144" y="8874389"/>
                  </a:lnTo>
                  <a:lnTo>
                    <a:pt x="428624" y="8862138"/>
                  </a:lnTo>
                  <a:lnTo>
                    <a:pt x="385519" y="8846693"/>
                  </a:lnTo>
                  <a:lnTo>
                    <a:pt x="343966" y="8828190"/>
                  </a:lnTo>
                  <a:lnTo>
                    <a:pt x="304103" y="8806767"/>
                  </a:lnTo>
                  <a:lnTo>
                    <a:pt x="266065" y="8782560"/>
                  </a:lnTo>
                  <a:lnTo>
                    <a:pt x="229990" y="8755707"/>
                  </a:lnTo>
                  <a:lnTo>
                    <a:pt x="196015" y="8726343"/>
                  </a:lnTo>
                  <a:lnTo>
                    <a:pt x="164277" y="8694606"/>
                  </a:lnTo>
                  <a:lnTo>
                    <a:pt x="134911" y="8660632"/>
                  </a:lnTo>
                  <a:lnTo>
                    <a:pt x="108056" y="8624559"/>
                  </a:lnTo>
                  <a:lnTo>
                    <a:pt x="83848" y="8586523"/>
                  </a:lnTo>
                  <a:lnTo>
                    <a:pt x="62423" y="8546661"/>
                  </a:lnTo>
                  <a:lnTo>
                    <a:pt x="43919" y="8505110"/>
                  </a:lnTo>
                  <a:lnTo>
                    <a:pt x="28473" y="8462006"/>
                  </a:lnTo>
                  <a:lnTo>
                    <a:pt x="16221" y="8417487"/>
                  </a:lnTo>
                  <a:lnTo>
                    <a:pt x="7300" y="8371689"/>
                  </a:lnTo>
                  <a:lnTo>
                    <a:pt x="1848" y="8324749"/>
                  </a:lnTo>
                  <a:lnTo>
                    <a:pt x="0" y="8276804"/>
                  </a:lnTo>
                  <a:lnTo>
                    <a:pt x="0" y="613830"/>
                  </a:lnTo>
                  <a:lnTo>
                    <a:pt x="1848" y="565884"/>
                  </a:lnTo>
                  <a:lnTo>
                    <a:pt x="7300" y="518943"/>
                  </a:lnTo>
                  <a:lnTo>
                    <a:pt x="16221" y="473144"/>
                  </a:lnTo>
                  <a:lnTo>
                    <a:pt x="28473" y="428624"/>
                  </a:lnTo>
                  <a:lnTo>
                    <a:pt x="43919" y="385519"/>
                  </a:lnTo>
                  <a:lnTo>
                    <a:pt x="62423" y="343966"/>
                  </a:lnTo>
                  <a:lnTo>
                    <a:pt x="83848" y="304103"/>
                  </a:lnTo>
                  <a:lnTo>
                    <a:pt x="108056" y="266065"/>
                  </a:lnTo>
                  <a:lnTo>
                    <a:pt x="134965" y="229928"/>
                  </a:lnTo>
                  <a:lnTo>
                    <a:pt x="164277" y="196015"/>
                  </a:lnTo>
                  <a:lnTo>
                    <a:pt x="196015" y="164277"/>
                  </a:lnTo>
                  <a:lnTo>
                    <a:pt x="229990" y="134911"/>
                  </a:lnTo>
                  <a:lnTo>
                    <a:pt x="266065" y="108056"/>
                  </a:lnTo>
                  <a:lnTo>
                    <a:pt x="304103" y="83848"/>
                  </a:lnTo>
                  <a:lnTo>
                    <a:pt x="343966" y="62423"/>
                  </a:lnTo>
                  <a:lnTo>
                    <a:pt x="385519" y="43919"/>
                  </a:lnTo>
                  <a:lnTo>
                    <a:pt x="428624" y="28473"/>
                  </a:lnTo>
                  <a:lnTo>
                    <a:pt x="473144" y="16221"/>
                  </a:lnTo>
                  <a:lnTo>
                    <a:pt x="518943" y="7300"/>
                  </a:lnTo>
                  <a:lnTo>
                    <a:pt x="565884" y="1848"/>
                  </a:lnTo>
                  <a:lnTo>
                    <a:pt x="613830" y="0"/>
                  </a:lnTo>
                  <a:lnTo>
                    <a:pt x="3740185" y="0"/>
                  </a:lnTo>
                  <a:lnTo>
                    <a:pt x="3788130" y="1848"/>
                  </a:lnTo>
                  <a:lnTo>
                    <a:pt x="3835071" y="7300"/>
                  </a:lnTo>
                  <a:lnTo>
                    <a:pt x="3880870" y="16221"/>
                  </a:lnTo>
                  <a:lnTo>
                    <a:pt x="3925390" y="28473"/>
                  </a:lnTo>
                  <a:lnTo>
                    <a:pt x="3968496" y="43919"/>
                  </a:lnTo>
                  <a:lnTo>
                    <a:pt x="4010049" y="62423"/>
                  </a:lnTo>
                  <a:lnTo>
                    <a:pt x="4049912" y="83848"/>
                  </a:lnTo>
                  <a:lnTo>
                    <a:pt x="4087950" y="108056"/>
                  </a:lnTo>
                  <a:lnTo>
                    <a:pt x="4124026" y="134911"/>
                  </a:lnTo>
                  <a:lnTo>
                    <a:pt x="4158001" y="164277"/>
                  </a:lnTo>
                  <a:lnTo>
                    <a:pt x="4189741" y="196015"/>
                  </a:lnTo>
                  <a:lnTo>
                    <a:pt x="4216184" y="226609"/>
                  </a:lnTo>
                  <a:lnTo>
                    <a:pt x="591827" y="226609"/>
                  </a:lnTo>
                  <a:lnTo>
                    <a:pt x="542626" y="229928"/>
                  </a:lnTo>
                  <a:lnTo>
                    <a:pt x="542421" y="229928"/>
                  </a:lnTo>
                  <a:lnTo>
                    <a:pt x="495420" y="239596"/>
                  </a:lnTo>
                  <a:lnTo>
                    <a:pt x="450643" y="255176"/>
                  </a:lnTo>
                  <a:lnTo>
                    <a:pt x="408730" y="276234"/>
                  </a:lnTo>
                  <a:lnTo>
                    <a:pt x="370117" y="302334"/>
                  </a:lnTo>
                  <a:lnTo>
                    <a:pt x="335240" y="333040"/>
                  </a:lnTo>
                  <a:lnTo>
                    <a:pt x="304534" y="367917"/>
                  </a:lnTo>
                  <a:lnTo>
                    <a:pt x="278435" y="406530"/>
                  </a:lnTo>
                  <a:lnTo>
                    <a:pt x="257377" y="448443"/>
                  </a:lnTo>
                  <a:lnTo>
                    <a:pt x="241797" y="493221"/>
                  </a:lnTo>
                  <a:lnTo>
                    <a:pt x="232129" y="540428"/>
                  </a:lnTo>
                  <a:lnTo>
                    <a:pt x="228810" y="589629"/>
                  </a:lnTo>
                  <a:lnTo>
                    <a:pt x="228810" y="8312008"/>
                  </a:lnTo>
                  <a:lnTo>
                    <a:pt x="232129" y="8361205"/>
                  </a:lnTo>
                  <a:lnTo>
                    <a:pt x="241797" y="8408409"/>
                  </a:lnTo>
                  <a:lnTo>
                    <a:pt x="257377" y="8453186"/>
                  </a:lnTo>
                  <a:lnTo>
                    <a:pt x="278435" y="8495098"/>
                  </a:lnTo>
                  <a:lnTo>
                    <a:pt x="304534" y="8533711"/>
                  </a:lnTo>
                  <a:lnTo>
                    <a:pt x="335240" y="8568589"/>
                  </a:lnTo>
                  <a:lnTo>
                    <a:pt x="370117" y="8599296"/>
                  </a:lnTo>
                  <a:lnTo>
                    <a:pt x="408730" y="8625396"/>
                  </a:lnTo>
                  <a:lnTo>
                    <a:pt x="450643" y="8646455"/>
                  </a:lnTo>
                  <a:lnTo>
                    <a:pt x="495420" y="8662037"/>
                  </a:lnTo>
                  <a:lnTo>
                    <a:pt x="542626" y="8671705"/>
                  </a:lnTo>
                  <a:lnTo>
                    <a:pt x="591827" y="8675025"/>
                  </a:lnTo>
                  <a:lnTo>
                    <a:pt x="4206666" y="8675025"/>
                  </a:lnTo>
                  <a:lnTo>
                    <a:pt x="4189741" y="8694606"/>
                  </a:lnTo>
                  <a:lnTo>
                    <a:pt x="4158001" y="8726343"/>
                  </a:lnTo>
                  <a:lnTo>
                    <a:pt x="4124026" y="8755707"/>
                  </a:lnTo>
                  <a:lnTo>
                    <a:pt x="4087950" y="8782560"/>
                  </a:lnTo>
                  <a:lnTo>
                    <a:pt x="4049912" y="8806767"/>
                  </a:lnTo>
                  <a:lnTo>
                    <a:pt x="4010049" y="8828190"/>
                  </a:lnTo>
                  <a:lnTo>
                    <a:pt x="3968496" y="8846693"/>
                  </a:lnTo>
                  <a:lnTo>
                    <a:pt x="3925390" y="8862138"/>
                  </a:lnTo>
                  <a:lnTo>
                    <a:pt x="3880870" y="8874389"/>
                  </a:lnTo>
                  <a:lnTo>
                    <a:pt x="3835071" y="8883309"/>
                  </a:lnTo>
                  <a:lnTo>
                    <a:pt x="3788130" y="8888762"/>
                  </a:lnTo>
                  <a:lnTo>
                    <a:pt x="3740185" y="8890610"/>
                  </a:lnTo>
                  <a:close/>
                </a:path>
                <a:path w="4354195" h="8890635">
                  <a:moveTo>
                    <a:pt x="3088949" y="530223"/>
                  </a:moveTo>
                  <a:lnTo>
                    <a:pt x="1269461" y="530223"/>
                  </a:lnTo>
                  <a:lnTo>
                    <a:pt x="1222797" y="524778"/>
                  </a:lnTo>
                  <a:lnTo>
                    <a:pt x="1179827" y="509287"/>
                  </a:lnTo>
                  <a:lnTo>
                    <a:pt x="1141823" y="485022"/>
                  </a:lnTo>
                  <a:lnTo>
                    <a:pt x="1110053" y="453252"/>
                  </a:lnTo>
                  <a:lnTo>
                    <a:pt x="1085788" y="415248"/>
                  </a:lnTo>
                  <a:lnTo>
                    <a:pt x="1070297" y="372278"/>
                  </a:lnTo>
                  <a:lnTo>
                    <a:pt x="1064852" y="325614"/>
                  </a:lnTo>
                  <a:lnTo>
                    <a:pt x="1064852" y="226609"/>
                  </a:lnTo>
                  <a:lnTo>
                    <a:pt x="3293561" y="226609"/>
                  </a:lnTo>
                  <a:lnTo>
                    <a:pt x="3293561" y="281613"/>
                  </a:lnTo>
                  <a:lnTo>
                    <a:pt x="2699537" y="281613"/>
                  </a:lnTo>
                  <a:lnTo>
                    <a:pt x="2678866" y="285876"/>
                  </a:lnTo>
                  <a:lnTo>
                    <a:pt x="2661296" y="297564"/>
                  </a:lnTo>
                  <a:lnTo>
                    <a:pt x="2660144" y="299213"/>
                  </a:lnTo>
                  <a:lnTo>
                    <a:pt x="1887690" y="299213"/>
                  </a:lnTo>
                  <a:lnTo>
                    <a:pt x="1873493" y="301963"/>
                  </a:lnTo>
                  <a:lnTo>
                    <a:pt x="1861564" y="309663"/>
                  </a:lnTo>
                  <a:lnTo>
                    <a:pt x="1853348" y="321489"/>
                  </a:lnTo>
                  <a:lnTo>
                    <a:pt x="1850288" y="336615"/>
                  </a:lnTo>
                  <a:lnTo>
                    <a:pt x="1853348" y="351741"/>
                  </a:lnTo>
                  <a:lnTo>
                    <a:pt x="1861564" y="363567"/>
                  </a:lnTo>
                  <a:lnTo>
                    <a:pt x="1873493" y="371267"/>
                  </a:lnTo>
                  <a:lnTo>
                    <a:pt x="1887690" y="374017"/>
                  </a:lnTo>
                  <a:lnTo>
                    <a:pt x="2659368" y="374017"/>
                  </a:lnTo>
                  <a:lnTo>
                    <a:pt x="2660473" y="375668"/>
                  </a:lnTo>
                  <a:lnTo>
                    <a:pt x="2677940" y="387356"/>
                  </a:lnTo>
                  <a:lnTo>
                    <a:pt x="2699537" y="391619"/>
                  </a:lnTo>
                  <a:lnTo>
                    <a:pt x="3281142" y="391619"/>
                  </a:lnTo>
                  <a:lnTo>
                    <a:pt x="3272623" y="415248"/>
                  </a:lnTo>
                  <a:lnTo>
                    <a:pt x="3248356" y="453252"/>
                  </a:lnTo>
                  <a:lnTo>
                    <a:pt x="3216585" y="485022"/>
                  </a:lnTo>
                  <a:lnTo>
                    <a:pt x="3178579" y="509287"/>
                  </a:lnTo>
                  <a:lnTo>
                    <a:pt x="3135611" y="524778"/>
                  </a:lnTo>
                  <a:lnTo>
                    <a:pt x="3088949" y="530223"/>
                  </a:lnTo>
                  <a:close/>
                </a:path>
                <a:path w="4354195" h="8890635">
                  <a:moveTo>
                    <a:pt x="4206666" y="8675025"/>
                  </a:moveTo>
                  <a:lnTo>
                    <a:pt x="3766581" y="8675025"/>
                  </a:lnTo>
                  <a:lnTo>
                    <a:pt x="3815784" y="8671705"/>
                  </a:lnTo>
                  <a:lnTo>
                    <a:pt x="3862993" y="8662037"/>
                  </a:lnTo>
                  <a:lnTo>
                    <a:pt x="3907771" y="8646455"/>
                  </a:lnTo>
                  <a:lnTo>
                    <a:pt x="3949684" y="8625396"/>
                  </a:lnTo>
                  <a:lnTo>
                    <a:pt x="3988296" y="8599296"/>
                  </a:lnTo>
                  <a:lnTo>
                    <a:pt x="4023173" y="8568589"/>
                  </a:lnTo>
                  <a:lnTo>
                    <a:pt x="4053878" y="8533711"/>
                  </a:lnTo>
                  <a:lnTo>
                    <a:pt x="4079976" y="8495098"/>
                  </a:lnTo>
                  <a:lnTo>
                    <a:pt x="4101032" y="8453186"/>
                  </a:lnTo>
                  <a:lnTo>
                    <a:pt x="4116612" y="8408409"/>
                  </a:lnTo>
                  <a:lnTo>
                    <a:pt x="4126278" y="8361205"/>
                  </a:lnTo>
                  <a:lnTo>
                    <a:pt x="4129597" y="8312008"/>
                  </a:lnTo>
                  <a:lnTo>
                    <a:pt x="4127403" y="8312008"/>
                  </a:lnTo>
                  <a:lnTo>
                    <a:pt x="4127403" y="589629"/>
                  </a:lnTo>
                  <a:lnTo>
                    <a:pt x="4124083" y="540428"/>
                  </a:lnTo>
                  <a:lnTo>
                    <a:pt x="4114415" y="493221"/>
                  </a:lnTo>
                  <a:lnTo>
                    <a:pt x="4098834" y="448443"/>
                  </a:lnTo>
                  <a:lnTo>
                    <a:pt x="4077775" y="406530"/>
                  </a:lnTo>
                  <a:lnTo>
                    <a:pt x="4051674" y="367917"/>
                  </a:lnTo>
                  <a:lnTo>
                    <a:pt x="4020967" y="333040"/>
                  </a:lnTo>
                  <a:lnTo>
                    <a:pt x="3986089" y="302334"/>
                  </a:lnTo>
                  <a:lnTo>
                    <a:pt x="3947476" y="276234"/>
                  </a:lnTo>
                  <a:lnTo>
                    <a:pt x="3905564" y="255176"/>
                  </a:lnTo>
                  <a:lnTo>
                    <a:pt x="3860787" y="239596"/>
                  </a:lnTo>
                  <a:lnTo>
                    <a:pt x="3813583" y="229928"/>
                  </a:lnTo>
                  <a:lnTo>
                    <a:pt x="3811860" y="229928"/>
                  </a:lnTo>
                  <a:lnTo>
                    <a:pt x="3764386" y="226609"/>
                  </a:lnTo>
                  <a:lnTo>
                    <a:pt x="4216184" y="226609"/>
                  </a:lnTo>
                  <a:lnTo>
                    <a:pt x="4219053" y="229928"/>
                  </a:lnTo>
                  <a:lnTo>
                    <a:pt x="4245962" y="266065"/>
                  </a:lnTo>
                  <a:lnTo>
                    <a:pt x="4270171" y="304103"/>
                  </a:lnTo>
                  <a:lnTo>
                    <a:pt x="4291596" y="343966"/>
                  </a:lnTo>
                  <a:lnTo>
                    <a:pt x="4310100" y="385519"/>
                  </a:lnTo>
                  <a:lnTo>
                    <a:pt x="4325547" y="428624"/>
                  </a:lnTo>
                  <a:lnTo>
                    <a:pt x="4337799" y="473144"/>
                  </a:lnTo>
                  <a:lnTo>
                    <a:pt x="4346720" y="518943"/>
                  </a:lnTo>
                  <a:lnTo>
                    <a:pt x="4352174" y="565884"/>
                  </a:lnTo>
                  <a:lnTo>
                    <a:pt x="4354022" y="613830"/>
                  </a:lnTo>
                  <a:lnTo>
                    <a:pt x="4354022" y="8276804"/>
                  </a:lnTo>
                  <a:lnTo>
                    <a:pt x="4352174" y="8324749"/>
                  </a:lnTo>
                  <a:lnTo>
                    <a:pt x="4346720" y="8371689"/>
                  </a:lnTo>
                  <a:lnTo>
                    <a:pt x="4337799" y="8417487"/>
                  </a:lnTo>
                  <a:lnTo>
                    <a:pt x="4325547" y="8462006"/>
                  </a:lnTo>
                  <a:lnTo>
                    <a:pt x="4310100" y="8505110"/>
                  </a:lnTo>
                  <a:lnTo>
                    <a:pt x="4291596" y="8546661"/>
                  </a:lnTo>
                  <a:lnTo>
                    <a:pt x="4270171" y="8586523"/>
                  </a:lnTo>
                  <a:lnTo>
                    <a:pt x="4245962" y="8624559"/>
                  </a:lnTo>
                  <a:lnTo>
                    <a:pt x="4219107" y="8660632"/>
                  </a:lnTo>
                  <a:lnTo>
                    <a:pt x="4206666" y="8675025"/>
                  </a:lnTo>
                  <a:close/>
                </a:path>
                <a:path w="4354195" h="8890635">
                  <a:moveTo>
                    <a:pt x="3281142" y="391619"/>
                  </a:moveTo>
                  <a:lnTo>
                    <a:pt x="2699537" y="391619"/>
                  </a:lnTo>
                  <a:lnTo>
                    <a:pt x="2721116" y="387356"/>
                  </a:lnTo>
                  <a:lnTo>
                    <a:pt x="2738574" y="375668"/>
                  </a:lnTo>
                  <a:lnTo>
                    <a:pt x="2750260" y="358204"/>
                  </a:lnTo>
                  <a:lnTo>
                    <a:pt x="2754523" y="336615"/>
                  </a:lnTo>
                  <a:lnTo>
                    <a:pt x="2750260" y="315027"/>
                  </a:lnTo>
                  <a:lnTo>
                    <a:pt x="2738574" y="297564"/>
                  </a:lnTo>
                  <a:lnTo>
                    <a:pt x="2721116" y="285876"/>
                  </a:lnTo>
                  <a:lnTo>
                    <a:pt x="2699537" y="281613"/>
                  </a:lnTo>
                  <a:lnTo>
                    <a:pt x="3293561" y="281613"/>
                  </a:lnTo>
                  <a:lnTo>
                    <a:pt x="3293561" y="325614"/>
                  </a:lnTo>
                  <a:lnTo>
                    <a:pt x="3288233" y="371267"/>
                  </a:lnTo>
                  <a:lnTo>
                    <a:pt x="3288115" y="372278"/>
                  </a:lnTo>
                  <a:lnTo>
                    <a:pt x="3281142" y="391619"/>
                  </a:lnTo>
                  <a:close/>
                </a:path>
                <a:path w="4354195" h="8890635">
                  <a:moveTo>
                    <a:pt x="2659368" y="374017"/>
                  </a:moveTo>
                  <a:lnTo>
                    <a:pt x="2415707" y="374017"/>
                  </a:lnTo>
                  <a:lnTo>
                    <a:pt x="2429909" y="371267"/>
                  </a:lnTo>
                  <a:lnTo>
                    <a:pt x="2441836" y="363567"/>
                  </a:lnTo>
                  <a:lnTo>
                    <a:pt x="2450048" y="351741"/>
                  </a:lnTo>
                  <a:lnTo>
                    <a:pt x="2453106" y="336615"/>
                  </a:lnTo>
                  <a:lnTo>
                    <a:pt x="2450048" y="321489"/>
                  </a:lnTo>
                  <a:lnTo>
                    <a:pt x="2441836" y="309663"/>
                  </a:lnTo>
                  <a:lnTo>
                    <a:pt x="2429909" y="301963"/>
                  </a:lnTo>
                  <a:lnTo>
                    <a:pt x="2415707" y="299213"/>
                  </a:lnTo>
                  <a:lnTo>
                    <a:pt x="2660144" y="299213"/>
                  </a:lnTo>
                  <a:lnTo>
                    <a:pt x="2649092" y="315027"/>
                  </a:lnTo>
                  <a:lnTo>
                    <a:pt x="2644520" y="336615"/>
                  </a:lnTo>
                  <a:lnTo>
                    <a:pt x="2648783" y="358204"/>
                  </a:lnTo>
                  <a:lnTo>
                    <a:pt x="2659368" y="3740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5486" y="918179"/>
              <a:ext cx="3898593" cy="844841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506964" y="990782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19" y="74804"/>
                  </a:moveTo>
                  <a:lnTo>
                    <a:pt x="37402" y="74804"/>
                  </a:lnTo>
                  <a:lnTo>
                    <a:pt x="23204" y="72054"/>
                  </a:lnTo>
                  <a:lnTo>
                    <a:pt x="11276" y="64354"/>
                  </a:lnTo>
                  <a:lnTo>
                    <a:pt x="3059" y="52528"/>
                  </a:lnTo>
                  <a:lnTo>
                    <a:pt x="0" y="37402"/>
                  </a:lnTo>
                  <a:lnTo>
                    <a:pt x="3059" y="22276"/>
                  </a:lnTo>
                  <a:lnTo>
                    <a:pt x="11276" y="10450"/>
                  </a:lnTo>
                  <a:lnTo>
                    <a:pt x="23204" y="2750"/>
                  </a:lnTo>
                  <a:lnTo>
                    <a:pt x="37402" y="0"/>
                  </a:lnTo>
                  <a:lnTo>
                    <a:pt x="565419" y="0"/>
                  </a:lnTo>
                  <a:lnTo>
                    <a:pt x="579620" y="2750"/>
                  </a:lnTo>
                  <a:lnTo>
                    <a:pt x="591548" y="10450"/>
                  </a:lnTo>
                  <a:lnTo>
                    <a:pt x="599760" y="22276"/>
                  </a:lnTo>
                  <a:lnTo>
                    <a:pt x="602818" y="37402"/>
                  </a:lnTo>
                  <a:lnTo>
                    <a:pt x="599760" y="52528"/>
                  </a:lnTo>
                  <a:lnTo>
                    <a:pt x="591548" y="64354"/>
                  </a:lnTo>
                  <a:lnTo>
                    <a:pt x="579620" y="72054"/>
                  </a:lnTo>
                  <a:lnTo>
                    <a:pt x="565419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1197" y="973183"/>
              <a:ext cx="110002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64261" y="1835631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412" y="1456461"/>
                  </a:moveTo>
                  <a:lnTo>
                    <a:pt x="29705" y="1460309"/>
                  </a:lnTo>
                  <a:lnTo>
                    <a:pt x="14300" y="1470761"/>
                  </a:lnTo>
                  <a:lnTo>
                    <a:pt x="3860" y="1486166"/>
                  </a:lnTo>
                  <a:lnTo>
                    <a:pt x="0" y="1504861"/>
                  </a:lnTo>
                  <a:lnTo>
                    <a:pt x="0" y="2076907"/>
                  </a:lnTo>
                  <a:lnTo>
                    <a:pt x="3860" y="2095601"/>
                  </a:lnTo>
                  <a:lnTo>
                    <a:pt x="14300" y="2111006"/>
                  </a:lnTo>
                  <a:lnTo>
                    <a:pt x="29705" y="2121458"/>
                  </a:lnTo>
                  <a:lnTo>
                    <a:pt x="48412" y="2125307"/>
                  </a:lnTo>
                  <a:lnTo>
                    <a:pt x="48412" y="1456461"/>
                  </a:lnTo>
                  <a:close/>
                </a:path>
                <a:path w="4538980" h="2125345">
                  <a:moveTo>
                    <a:pt x="48412" y="644626"/>
                  </a:moveTo>
                  <a:lnTo>
                    <a:pt x="29705" y="648131"/>
                  </a:lnTo>
                  <a:lnTo>
                    <a:pt x="14300" y="657834"/>
                  </a:lnTo>
                  <a:lnTo>
                    <a:pt x="3860" y="672477"/>
                  </a:lnTo>
                  <a:lnTo>
                    <a:pt x="0" y="690829"/>
                  </a:lnTo>
                  <a:lnTo>
                    <a:pt x="0" y="1262849"/>
                  </a:lnTo>
                  <a:lnTo>
                    <a:pt x="3860" y="1281557"/>
                  </a:lnTo>
                  <a:lnTo>
                    <a:pt x="14300" y="1296962"/>
                  </a:lnTo>
                  <a:lnTo>
                    <a:pt x="29705" y="1307401"/>
                  </a:lnTo>
                  <a:lnTo>
                    <a:pt x="48412" y="1311249"/>
                  </a:lnTo>
                  <a:lnTo>
                    <a:pt x="48412" y="644626"/>
                  </a:lnTo>
                  <a:close/>
                </a:path>
                <a:path w="4538980" h="2125345">
                  <a:moveTo>
                    <a:pt x="48412" y="0"/>
                  </a:moveTo>
                  <a:lnTo>
                    <a:pt x="29705" y="3505"/>
                  </a:lnTo>
                  <a:lnTo>
                    <a:pt x="14300" y="13195"/>
                  </a:lnTo>
                  <a:lnTo>
                    <a:pt x="3860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60" y="339915"/>
                  </a:lnTo>
                  <a:lnTo>
                    <a:pt x="14300" y="355320"/>
                  </a:lnTo>
                  <a:lnTo>
                    <a:pt x="29705" y="365772"/>
                  </a:lnTo>
                  <a:lnTo>
                    <a:pt x="48412" y="369620"/>
                  </a:lnTo>
                  <a:lnTo>
                    <a:pt x="48412" y="0"/>
                  </a:lnTo>
                  <a:close/>
                </a:path>
                <a:path w="4538980" h="2125345">
                  <a:moveTo>
                    <a:pt x="4538815" y="913041"/>
                  </a:moveTo>
                  <a:lnTo>
                    <a:pt x="4534967" y="894346"/>
                  </a:lnTo>
                  <a:lnTo>
                    <a:pt x="4524514" y="878941"/>
                  </a:lnTo>
                  <a:lnTo>
                    <a:pt x="4509109" y="868489"/>
                  </a:lnTo>
                  <a:lnTo>
                    <a:pt x="4490415" y="864641"/>
                  </a:lnTo>
                  <a:lnTo>
                    <a:pt x="4490415" y="1936089"/>
                  </a:lnTo>
                  <a:lnTo>
                    <a:pt x="4509109" y="1932241"/>
                  </a:lnTo>
                  <a:lnTo>
                    <a:pt x="4524514" y="1921789"/>
                  </a:lnTo>
                  <a:lnTo>
                    <a:pt x="4534967" y="1906384"/>
                  </a:lnTo>
                  <a:lnTo>
                    <a:pt x="4538815" y="1887689"/>
                  </a:lnTo>
                  <a:lnTo>
                    <a:pt x="4538815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2675" y="647567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60" h="8978900">
                  <a:moveTo>
                    <a:pt x="3784186" y="8978625"/>
                  </a:moveTo>
                  <a:lnTo>
                    <a:pt x="657831" y="8978625"/>
                  </a:lnTo>
                  <a:lnTo>
                    <a:pt x="608772" y="8976819"/>
                  </a:lnTo>
                  <a:lnTo>
                    <a:pt x="560687" y="8971486"/>
                  </a:lnTo>
                  <a:lnTo>
                    <a:pt x="513703" y="8962754"/>
                  </a:lnTo>
                  <a:lnTo>
                    <a:pt x="467947" y="8950750"/>
                  </a:lnTo>
                  <a:lnTo>
                    <a:pt x="423547" y="8935603"/>
                  </a:lnTo>
                  <a:lnTo>
                    <a:pt x="380632" y="8917439"/>
                  </a:lnTo>
                  <a:lnTo>
                    <a:pt x="339328" y="8896387"/>
                  </a:lnTo>
                  <a:lnTo>
                    <a:pt x="299763" y="8872574"/>
                  </a:lnTo>
                  <a:lnTo>
                    <a:pt x="262066" y="8846128"/>
                  </a:lnTo>
                  <a:lnTo>
                    <a:pt x="226363" y="8817176"/>
                  </a:lnTo>
                  <a:lnTo>
                    <a:pt x="192783" y="8785846"/>
                  </a:lnTo>
                  <a:lnTo>
                    <a:pt x="161453" y="8752267"/>
                  </a:lnTo>
                  <a:lnTo>
                    <a:pt x="132500" y="8716565"/>
                  </a:lnTo>
                  <a:lnTo>
                    <a:pt x="106054" y="8678868"/>
                  </a:lnTo>
                  <a:lnTo>
                    <a:pt x="82240" y="8639305"/>
                  </a:lnTo>
                  <a:lnTo>
                    <a:pt x="61187" y="8598001"/>
                  </a:lnTo>
                  <a:lnTo>
                    <a:pt x="43023" y="8555087"/>
                  </a:lnTo>
                  <a:lnTo>
                    <a:pt x="27875" y="8510688"/>
                  </a:lnTo>
                  <a:lnTo>
                    <a:pt x="15871" y="8464932"/>
                  </a:lnTo>
                  <a:lnTo>
                    <a:pt x="7139" y="8417949"/>
                  </a:lnTo>
                  <a:lnTo>
                    <a:pt x="1926" y="8370946"/>
                  </a:lnTo>
                  <a:lnTo>
                    <a:pt x="1806" y="8369864"/>
                  </a:lnTo>
                  <a:lnTo>
                    <a:pt x="80" y="8323000"/>
                  </a:lnTo>
                  <a:lnTo>
                    <a:pt x="0" y="657832"/>
                  </a:lnTo>
                  <a:lnTo>
                    <a:pt x="824" y="624520"/>
                  </a:lnTo>
                  <a:lnTo>
                    <a:pt x="7424" y="557897"/>
                  </a:lnTo>
                  <a:lnTo>
                    <a:pt x="16534" y="509667"/>
                  </a:lnTo>
                  <a:lnTo>
                    <a:pt x="28599" y="462022"/>
                  </a:lnTo>
                  <a:lnTo>
                    <a:pt x="45649" y="416920"/>
                  </a:lnTo>
                  <a:lnTo>
                    <a:pt x="66001" y="371817"/>
                  </a:lnTo>
                  <a:lnTo>
                    <a:pt x="88588" y="330359"/>
                  </a:lnTo>
                  <a:lnTo>
                    <a:pt x="113579" y="290414"/>
                  </a:lnTo>
                  <a:lnTo>
                    <a:pt x="145962" y="244623"/>
                  </a:lnTo>
                  <a:lnTo>
                    <a:pt x="177176" y="208322"/>
                  </a:lnTo>
                  <a:lnTo>
                    <a:pt x="205158" y="181164"/>
                  </a:lnTo>
                  <a:lnTo>
                    <a:pt x="228259" y="159850"/>
                  </a:lnTo>
                  <a:lnTo>
                    <a:pt x="278483" y="120138"/>
                  </a:lnTo>
                  <a:lnTo>
                    <a:pt x="319563" y="93460"/>
                  </a:lnTo>
                  <a:lnTo>
                    <a:pt x="362853" y="69751"/>
                  </a:lnTo>
                  <a:lnTo>
                    <a:pt x="408153" y="49193"/>
                  </a:lnTo>
                  <a:lnTo>
                    <a:pt x="455264" y="31966"/>
                  </a:lnTo>
                  <a:lnTo>
                    <a:pt x="503987" y="18253"/>
                  </a:lnTo>
                  <a:lnTo>
                    <a:pt x="554121" y="8233"/>
                  </a:lnTo>
                  <a:lnTo>
                    <a:pt x="606075" y="2016"/>
                  </a:lnTo>
                  <a:lnTo>
                    <a:pt x="607286" y="2016"/>
                  </a:lnTo>
                  <a:lnTo>
                    <a:pt x="657831" y="0"/>
                  </a:lnTo>
                  <a:lnTo>
                    <a:pt x="3786380" y="0"/>
                  </a:lnTo>
                  <a:lnTo>
                    <a:pt x="3838669" y="2016"/>
                  </a:lnTo>
                  <a:lnTo>
                    <a:pt x="3889835" y="7980"/>
                  </a:lnTo>
                  <a:lnTo>
                    <a:pt x="3939734" y="17764"/>
                  </a:lnTo>
                  <a:lnTo>
                    <a:pt x="3988222" y="31242"/>
                  </a:lnTo>
                  <a:lnTo>
                    <a:pt x="4023352" y="44001"/>
                  </a:lnTo>
                  <a:lnTo>
                    <a:pt x="657831" y="44001"/>
                  </a:lnTo>
                  <a:lnTo>
                    <a:pt x="609885" y="45850"/>
                  </a:lnTo>
                  <a:lnTo>
                    <a:pt x="562944" y="51304"/>
                  </a:lnTo>
                  <a:lnTo>
                    <a:pt x="517145" y="60230"/>
                  </a:lnTo>
                  <a:lnTo>
                    <a:pt x="472625" y="72490"/>
                  </a:lnTo>
                  <a:lnTo>
                    <a:pt x="429520" y="87951"/>
                  </a:lnTo>
                  <a:lnTo>
                    <a:pt x="387967" y="106477"/>
                  </a:lnTo>
                  <a:lnTo>
                    <a:pt x="348104" y="127931"/>
                  </a:lnTo>
                  <a:lnTo>
                    <a:pt x="310066" y="152179"/>
                  </a:lnTo>
                  <a:lnTo>
                    <a:pt x="273991" y="179086"/>
                  </a:lnTo>
                  <a:lnTo>
                    <a:pt x="240016" y="208516"/>
                  </a:lnTo>
                  <a:lnTo>
                    <a:pt x="208277" y="240333"/>
                  </a:lnTo>
                  <a:lnTo>
                    <a:pt x="178912" y="274402"/>
                  </a:lnTo>
                  <a:lnTo>
                    <a:pt x="152057" y="310588"/>
                  </a:lnTo>
                  <a:lnTo>
                    <a:pt x="127849" y="348756"/>
                  </a:lnTo>
                  <a:lnTo>
                    <a:pt x="106424" y="388769"/>
                  </a:lnTo>
                  <a:lnTo>
                    <a:pt x="87920" y="430493"/>
                  </a:lnTo>
                  <a:lnTo>
                    <a:pt x="72474" y="473792"/>
                  </a:lnTo>
                  <a:lnTo>
                    <a:pt x="60222" y="518530"/>
                  </a:lnTo>
                  <a:lnTo>
                    <a:pt x="51301" y="564573"/>
                  </a:lnTo>
                  <a:lnTo>
                    <a:pt x="45848" y="611785"/>
                  </a:lnTo>
                  <a:lnTo>
                    <a:pt x="44085" y="657832"/>
                  </a:lnTo>
                  <a:lnTo>
                    <a:pt x="44000" y="8323000"/>
                  </a:lnTo>
                  <a:lnTo>
                    <a:pt x="45807" y="8369864"/>
                  </a:lnTo>
                  <a:lnTo>
                    <a:pt x="51313" y="8417949"/>
                  </a:lnTo>
                  <a:lnTo>
                    <a:pt x="60222" y="8463685"/>
                  </a:lnTo>
                  <a:lnTo>
                    <a:pt x="72474" y="8508206"/>
                  </a:lnTo>
                  <a:lnTo>
                    <a:pt x="87920" y="8551311"/>
                  </a:lnTo>
                  <a:lnTo>
                    <a:pt x="106424" y="8592864"/>
                  </a:lnTo>
                  <a:lnTo>
                    <a:pt x="127849" y="8632728"/>
                  </a:lnTo>
                  <a:lnTo>
                    <a:pt x="152057" y="8670766"/>
                  </a:lnTo>
                  <a:lnTo>
                    <a:pt x="178912" y="8706841"/>
                  </a:lnTo>
                  <a:lnTo>
                    <a:pt x="208277" y="8740817"/>
                  </a:lnTo>
                  <a:lnTo>
                    <a:pt x="240016" y="8772556"/>
                  </a:lnTo>
                  <a:lnTo>
                    <a:pt x="273991" y="8801922"/>
                  </a:lnTo>
                  <a:lnTo>
                    <a:pt x="310066" y="8828777"/>
                  </a:lnTo>
                  <a:lnTo>
                    <a:pt x="348104" y="8852986"/>
                  </a:lnTo>
                  <a:lnTo>
                    <a:pt x="387967" y="8874411"/>
                  </a:lnTo>
                  <a:lnTo>
                    <a:pt x="429520" y="8892915"/>
                  </a:lnTo>
                  <a:lnTo>
                    <a:pt x="472625" y="8908362"/>
                  </a:lnTo>
                  <a:lnTo>
                    <a:pt x="517145" y="8920615"/>
                  </a:lnTo>
                  <a:lnTo>
                    <a:pt x="562944" y="8929536"/>
                  </a:lnTo>
                  <a:lnTo>
                    <a:pt x="609885" y="8934989"/>
                  </a:lnTo>
                  <a:lnTo>
                    <a:pt x="657831" y="8936837"/>
                  </a:lnTo>
                  <a:lnTo>
                    <a:pt x="4014849" y="8936837"/>
                  </a:lnTo>
                  <a:lnTo>
                    <a:pt x="3974068" y="8950750"/>
                  </a:lnTo>
                  <a:lnTo>
                    <a:pt x="3928313" y="8962754"/>
                  </a:lnTo>
                  <a:lnTo>
                    <a:pt x="3881329" y="8971486"/>
                  </a:lnTo>
                  <a:lnTo>
                    <a:pt x="3833244" y="8976819"/>
                  </a:lnTo>
                  <a:lnTo>
                    <a:pt x="3784186" y="8978625"/>
                  </a:lnTo>
                  <a:close/>
                </a:path>
                <a:path w="4442460" h="8978900">
                  <a:moveTo>
                    <a:pt x="4014849" y="8936837"/>
                  </a:moveTo>
                  <a:lnTo>
                    <a:pt x="3784186" y="8936837"/>
                  </a:lnTo>
                  <a:lnTo>
                    <a:pt x="3832131" y="8934989"/>
                  </a:lnTo>
                  <a:lnTo>
                    <a:pt x="3879072" y="8929536"/>
                  </a:lnTo>
                  <a:lnTo>
                    <a:pt x="3924871" y="8920615"/>
                  </a:lnTo>
                  <a:lnTo>
                    <a:pt x="3969391" y="8908362"/>
                  </a:lnTo>
                  <a:lnTo>
                    <a:pt x="4012497" y="8892915"/>
                  </a:lnTo>
                  <a:lnTo>
                    <a:pt x="4054050" y="8874411"/>
                  </a:lnTo>
                  <a:lnTo>
                    <a:pt x="4093913" y="8852986"/>
                  </a:lnTo>
                  <a:lnTo>
                    <a:pt x="4131951" y="8828777"/>
                  </a:lnTo>
                  <a:lnTo>
                    <a:pt x="4168027" y="8801922"/>
                  </a:lnTo>
                  <a:lnTo>
                    <a:pt x="4202002" y="8772556"/>
                  </a:lnTo>
                  <a:lnTo>
                    <a:pt x="4233742" y="8740817"/>
                  </a:lnTo>
                  <a:lnTo>
                    <a:pt x="4263107" y="8706841"/>
                  </a:lnTo>
                  <a:lnTo>
                    <a:pt x="4289963" y="8670766"/>
                  </a:lnTo>
                  <a:lnTo>
                    <a:pt x="4314172" y="8632728"/>
                  </a:lnTo>
                  <a:lnTo>
                    <a:pt x="4335597" y="8592864"/>
                  </a:lnTo>
                  <a:lnTo>
                    <a:pt x="4354101" y="8551311"/>
                  </a:lnTo>
                  <a:lnTo>
                    <a:pt x="4369548" y="8508206"/>
                  </a:lnTo>
                  <a:lnTo>
                    <a:pt x="4381800" y="8463685"/>
                  </a:lnTo>
                  <a:lnTo>
                    <a:pt x="4390709" y="8417949"/>
                  </a:lnTo>
                  <a:lnTo>
                    <a:pt x="4396174" y="8370946"/>
                  </a:lnTo>
                  <a:lnTo>
                    <a:pt x="4398023" y="8323000"/>
                  </a:lnTo>
                  <a:lnTo>
                    <a:pt x="4398023" y="657832"/>
                  </a:lnTo>
                  <a:lnTo>
                    <a:pt x="4396248" y="611785"/>
                  </a:lnTo>
                  <a:lnTo>
                    <a:pt x="4390721" y="562945"/>
                  </a:lnTo>
                  <a:lnTo>
                    <a:pt x="4381800" y="517146"/>
                  </a:lnTo>
                  <a:lnTo>
                    <a:pt x="4369548" y="472626"/>
                  </a:lnTo>
                  <a:lnTo>
                    <a:pt x="4354101" y="429521"/>
                  </a:lnTo>
                  <a:lnTo>
                    <a:pt x="4335597" y="387968"/>
                  </a:lnTo>
                  <a:lnTo>
                    <a:pt x="4314172" y="348105"/>
                  </a:lnTo>
                  <a:lnTo>
                    <a:pt x="4289963" y="310067"/>
                  </a:lnTo>
                  <a:lnTo>
                    <a:pt x="4263107" y="273992"/>
                  </a:lnTo>
                  <a:lnTo>
                    <a:pt x="4233742" y="240017"/>
                  </a:lnTo>
                  <a:lnTo>
                    <a:pt x="4202046" y="208322"/>
                  </a:lnTo>
                  <a:lnTo>
                    <a:pt x="4168027" y="178913"/>
                  </a:lnTo>
                  <a:lnTo>
                    <a:pt x="4132115" y="152179"/>
                  </a:lnTo>
                  <a:lnTo>
                    <a:pt x="4094041" y="127931"/>
                  </a:lnTo>
                  <a:lnTo>
                    <a:pt x="4054145" y="106477"/>
                  </a:lnTo>
                  <a:lnTo>
                    <a:pt x="4012563" y="87951"/>
                  </a:lnTo>
                  <a:lnTo>
                    <a:pt x="3969434" y="72490"/>
                  </a:lnTo>
                  <a:lnTo>
                    <a:pt x="3924894" y="60230"/>
                  </a:lnTo>
                  <a:lnTo>
                    <a:pt x="3879082" y="51304"/>
                  </a:lnTo>
                  <a:lnTo>
                    <a:pt x="3832133" y="45850"/>
                  </a:lnTo>
                  <a:lnTo>
                    <a:pt x="3784186" y="44001"/>
                  </a:lnTo>
                  <a:lnTo>
                    <a:pt x="4023352" y="44001"/>
                  </a:lnTo>
                  <a:lnTo>
                    <a:pt x="4080381" y="68773"/>
                  </a:lnTo>
                  <a:lnTo>
                    <a:pt x="4123765" y="92572"/>
                  </a:lnTo>
                  <a:lnTo>
                    <a:pt x="4165157" y="119559"/>
                  </a:lnTo>
                  <a:lnTo>
                    <a:pt x="4204414" y="149606"/>
                  </a:lnTo>
                  <a:lnTo>
                    <a:pt x="4239046" y="180236"/>
                  </a:lnTo>
                  <a:lnTo>
                    <a:pt x="4266718" y="209250"/>
                  </a:lnTo>
                  <a:lnTo>
                    <a:pt x="4297315" y="244933"/>
                  </a:lnTo>
                  <a:lnTo>
                    <a:pt x="4321725" y="277213"/>
                  </a:lnTo>
                  <a:lnTo>
                    <a:pt x="4347395" y="316816"/>
                  </a:lnTo>
                  <a:lnTo>
                    <a:pt x="4371227" y="357345"/>
                  </a:lnTo>
                  <a:lnTo>
                    <a:pt x="4388040" y="393646"/>
                  </a:lnTo>
                  <a:lnTo>
                    <a:pt x="4406054" y="438955"/>
                  </a:lnTo>
                  <a:lnTo>
                    <a:pt x="4417980" y="478179"/>
                  </a:lnTo>
                  <a:lnTo>
                    <a:pt x="4428807" y="525823"/>
                  </a:lnTo>
                  <a:lnTo>
                    <a:pt x="4438710" y="590177"/>
                  </a:lnTo>
                  <a:lnTo>
                    <a:pt x="4442005" y="657832"/>
                  </a:lnTo>
                  <a:lnTo>
                    <a:pt x="4441924" y="8323000"/>
                  </a:lnTo>
                  <a:lnTo>
                    <a:pt x="4440199" y="8369864"/>
                  </a:lnTo>
                  <a:lnTo>
                    <a:pt x="4434866" y="8417949"/>
                  </a:lnTo>
                  <a:lnTo>
                    <a:pt x="4426134" y="8464932"/>
                  </a:lnTo>
                  <a:lnTo>
                    <a:pt x="4414130" y="8510688"/>
                  </a:lnTo>
                  <a:lnTo>
                    <a:pt x="4398983" y="8555087"/>
                  </a:lnTo>
                  <a:lnTo>
                    <a:pt x="4380819" y="8598001"/>
                  </a:lnTo>
                  <a:lnTo>
                    <a:pt x="4359767" y="8639305"/>
                  </a:lnTo>
                  <a:lnTo>
                    <a:pt x="4335954" y="8678868"/>
                  </a:lnTo>
                  <a:lnTo>
                    <a:pt x="4309508" y="8716565"/>
                  </a:lnTo>
                  <a:lnTo>
                    <a:pt x="4280556" y="8752267"/>
                  </a:lnTo>
                  <a:lnTo>
                    <a:pt x="4249227" y="8785846"/>
                  </a:lnTo>
                  <a:lnTo>
                    <a:pt x="4215647" y="8817176"/>
                  </a:lnTo>
                  <a:lnTo>
                    <a:pt x="4179945" y="8846128"/>
                  </a:lnTo>
                  <a:lnTo>
                    <a:pt x="4142249" y="8872574"/>
                  </a:lnTo>
                  <a:lnTo>
                    <a:pt x="4102685" y="8896387"/>
                  </a:lnTo>
                  <a:lnTo>
                    <a:pt x="4061382" y="8917439"/>
                  </a:lnTo>
                  <a:lnTo>
                    <a:pt x="4018467" y="8935603"/>
                  </a:lnTo>
                  <a:lnTo>
                    <a:pt x="4014849" y="8936837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5678546" y="835374"/>
            <a:ext cx="4349115" cy="8603615"/>
            <a:chOff x="5678546" y="835374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5767060" y="877537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77" y="8518775"/>
                  </a:moveTo>
                  <a:lnTo>
                    <a:pt x="588172" y="8518775"/>
                  </a:lnTo>
                  <a:lnTo>
                    <a:pt x="539959" y="8516824"/>
                  </a:lnTo>
                  <a:lnTo>
                    <a:pt x="492815" y="8511073"/>
                  </a:lnTo>
                  <a:lnTo>
                    <a:pt x="446891" y="8501672"/>
                  </a:lnTo>
                  <a:lnTo>
                    <a:pt x="402339" y="8488774"/>
                  </a:lnTo>
                  <a:lnTo>
                    <a:pt x="359312" y="8472531"/>
                  </a:lnTo>
                  <a:lnTo>
                    <a:pt x="317959" y="8453094"/>
                  </a:lnTo>
                  <a:lnTo>
                    <a:pt x="278435" y="8430615"/>
                  </a:lnTo>
                  <a:lnTo>
                    <a:pt x="240890" y="8405246"/>
                  </a:lnTo>
                  <a:lnTo>
                    <a:pt x="205476" y="8377139"/>
                  </a:lnTo>
                  <a:lnTo>
                    <a:pt x="172345" y="8346445"/>
                  </a:lnTo>
                  <a:lnTo>
                    <a:pt x="141649" y="8313317"/>
                  </a:lnTo>
                  <a:lnTo>
                    <a:pt x="113539" y="8277905"/>
                  </a:lnTo>
                  <a:lnTo>
                    <a:pt x="88168" y="8240362"/>
                  </a:lnTo>
                  <a:lnTo>
                    <a:pt x="65687" y="8200839"/>
                  </a:lnTo>
                  <a:lnTo>
                    <a:pt x="46249" y="8159489"/>
                  </a:lnTo>
                  <a:lnTo>
                    <a:pt x="30004" y="8116463"/>
                  </a:lnTo>
                  <a:lnTo>
                    <a:pt x="17105" y="8071912"/>
                  </a:lnTo>
                  <a:lnTo>
                    <a:pt x="7703" y="8025989"/>
                  </a:lnTo>
                  <a:lnTo>
                    <a:pt x="1951" y="7978846"/>
                  </a:lnTo>
                  <a:lnTo>
                    <a:pt x="0" y="7930633"/>
                  </a:lnTo>
                  <a:lnTo>
                    <a:pt x="0" y="588157"/>
                  </a:lnTo>
                  <a:lnTo>
                    <a:pt x="1951" y="539944"/>
                  </a:lnTo>
                  <a:lnTo>
                    <a:pt x="7703" y="492800"/>
                  </a:lnTo>
                  <a:lnTo>
                    <a:pt x="17105" y="446876"/>
                  </a:lnTo>
                  <a:lnTo>
                    <a:pt x="30004" y="402325"/>
                  </a:lnTo>
                  <a:lnTo>
                    <a:pt x="46249" y="359297"/>
                  </a:lnTo>
                  <a:lnTo>
                    <a:pt x="65687" y="317946"/>
                  </a:lnTo>
                  <a:lnTo>
                    <a:pt x="88168" y="278423"/>
                  </a:lnTo>
                  <a:lnTo>
                    <a:pt x="113539" y="240879"/>
                  </a:lnTo>
                  <a:lnTo>
                    <a:pt x="141649" y="205466"/>
                  </a:lnTo>
                  <a:lnTo>
                    <a:pt x="172345" y="172336"/>
                  </a:lnTo>
                  <a:lnTo>
                    <a:pt x="205476" y="141641"/>
                  </a:lnTo>
                  <a:lnTo>
                    <a:pt x="240890" y="113533"/>
                  </a:lnTo>
                  <a:lnTo>
                    <a:pt x="278435" y="88163"/>
                  </a:lnTo>
                  <a:lnTo>
                    <a:pt x="317959" y="65683"/>
                  </a:lnTo>
                  <a:lnTo>
                    <a:pt x="359312" y="46246"/>
                  </a:lnTo>
                  <a:lnTo>
                    <a:pt x="402339" y="30002"/>
                  </a:lnTo>
                  <a:lnTo>
                    <a:pt x="446891" y="17104"/>
                  </a:lnTo>
                  <a:lnTo>
                    <a:pt x="492815" y="7702"/>
                  </a:lnTo>
                  <a:lnTo>
                    <a:pt x="539959" y="1951"/>
                  </a:lnTo>
                  <a:lnTo>
                    <a:pt x="588172" y="0"/>
                  </a:lnTo>
                  <a:lnTo>
                    <a:pt x="3583777" y="0"/>
                  </a:lnTo>
                  <a:lnTo>
                    <a:pt x="3631989" y="1951"/>
                  </a:lnTo>
                  <a:lnTo>
                    <a:pt x="3679133" y="7702"/>
                  </a:lnTo>
                  <a:lnTo>
                    <a:pt x="3725056" y="17104"/>
                  </a:lnTo>
                  <a:lnTo>
                    <a:pt x="3769606" y="30002"/>
                  </a:lnTo>
                  <a:lnTo>
                    <a:pt x="3812633" y="46246"/>
                  </a:lnTo>
                  <a:lnTo>
                    <a:pt x="3853983" y="65683"/>
                  </a:lnTo>
                  <a:lnTo>
                    <a:pt x="3893505" y="88163"/>
                  </a:lnTo>
                  <a:lnTo>
                    <a:pt x="3931048" y="113533"/>
                  </a:lnTo>
                  <a:lnTo>
                    <a:pt x="3966460" y="141641"/>
                  </a:lnTo>
                  <a:lnTo>
                    <a:pt x="3999589" y="172336"/>
                  </a:lnTo>
                  <a:lnTo>
                    <a:pt x="4030283" y="205466"/>
                  </a:lnTo>
                  <a:lnTo>
                    <a:pt x="4039543" y="217133"/>
                  </a:lnTo>
                  <a:lnTo>
                    <a:pt x="567080" y="217133"/>
                  </a:lnTo>
                  <a:lnTo>
                    <a:pt x="519942" y="220313"/>
                  </a:lnTo>
                  <a:lnTo>
                    <a:pt x="474713" y="229576"/>
                  </a:lnTo>
                  <a:lnTo>
                    <a:pt x="431810" y="244505"/>
                  </a:lnTo>
                  <a:lnTo>
                    <a:pt x="391651" y="264682"/>
                  </a:lnTo>
                  <a:lnTo>
                    <a:pt x="354652" y="289689"/>
                  </a:lnTo>
                  <a:lnTo>
                    <a:pt x="321232" y="319111"/>
                  </a:lnTo>
                  <a:lnTo>
                    <a:pt x="291808" y="352529"/>
                  </a:lnTo>
                  <a:lnTo>
                    <a:pt x="266798" y="389527"/>
                  </a:lnTo>
                  <a:lnTo>
                    <a:pt x="246618" y="429687"/>
                  </a:lnTo>
                  <a:lnTo>
                    <a:pt x="231688" y="472592"/>
                  </a:lnTo>
                  <a:lnTo>
                    <a:pt x="222423" y="517824"/>
                  </a:lnTo>
                  <a:lnTo>
                    <a:pt x="219242" y="564968"/>
                  </a:lnTo>
                  <a:lnTo>
                    <a:pt x="219242" y="7964344"/>
                  </a:lnTo>
                  <a:lnTo>
                    <a:pt x="222423" y="8011488"/>
                  </a:lnTo>
                  <a:lnTo>
                    <a:pt x="231688" y="8056721"/>
                  </a:lnTo>
                  <a:lnTo>
                    <a:pt x="246618" y="8099627"/>
                  </a:lnTo>
                  <a:lnTo>
                    <a:pt x="266798" y="8139787"/>
                  </a:lnTo>
                  <a:lnTo>
                    <a:pt x="291808" y="8176785"/>
                  </a:lnTo>
                  <a:lnTo>
                    <a:pt x="321232" y="8210203"/>
                  </a:lnTo>
                  <a:lnTo>
                    <a:pt x="354652" y="8239625"/>
                  </a:lnTo>
                  <a:lnTo>
                    <a:pt x="391651" y="8264633"/>
                  </a:lnTo>
                  <a:lnTo>
                    <a:pt x="431810" y="8284810"/>
                  </a:lnTo>
                  <a:lnTo>
                    <a:pt x="474713" y="8299738"/>
                  </a:lnTo>
                  <a:lnTo>
                    <a:pt x="519942" y="8309001"/>
                  </a:lnTo>
                  <a:lnTo>
                    <a:pt x="567080" y="8312182"/>
                  </a:lnTo>
                  <a:lnTo>
                    <a:pt x="4031183" y="8312182"/>
                  </a:lnTo>
                  <a:lnTo>
                    <a:pt x="4030283" y="8313317"/>
                  </a:lnTo>
                  <a:lnTo>
                    <a:pt x="3999589" y="8346445"/>
                  </a:lnTo>
                  <a:lnTo>
                    <a:pt x="3966460" y="8377139"/>
                  </a:lnTo>
                  <a:lnTo>
                    <a:pt x="3931048" y="8405246"/>
                  </a:lnTo>
                  <a:lnTo>
                    <a:pt x="3893505" y="8430615"/>
                  </a:lnTo>
                  <a:lnTo>
                    <a:pt x="3853983" y="8453094"/>
                  </a:lnTo>
                  <a:lnTo>
                    <a:pt x="3812633" y="8472531"/>
                  </a:lnTo>
                  <a:lnTo>
                    <a:pt x="3769606" y="8488774"/>
                  </a:lnTo>
                  <a:lnTo>
                    <a:pt x="3725056" y="8501672"/>
                  </a:lnTo>
                  <a:lnTo>
                    <a:pt x="3679133" y="8511073"/>
                  </a:lnTo>
                  <a:lnTo>
                    <a:pt x="3631989" y="8516824"/>
                  </a:lnTo>
                  <a:lnTo>
                    <a:pt x="3583777" y="8518775"/>
                  </a:lnTo>
                  <a:close/>
                </a:path>
                <a:path w="4171950" h="8519160">
                  <a:moveTo>
                    <a:pt x="2959760" y="508049"/>
                  </a:moveTo>
                  <a:lnTo>
                    <a:pt x="1216395" y="508049"/>
                  </a:lnTo>
                  <a:lnTo>
                    <a:pt x="1171675" y="502831"/>
                  </a:lnTo>
                  <a:lnTo>
                    <a:pt x="1130496" y="487988"/>
                  </a:lnTo>
                  <a:lnTo>
                    <a:pt x="1094077" y="464738"/>
                  </a:lnTo>
                  <a:lnTo>
                    <a:pt x="1063632" y="434296"/>
                  </a:lnTo>
                  <a:lnTo>
                    <a:pt x="1040380" y="397881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50" y="289333"/>
                  </a:lnTo>
                  <a:lnTo>
                    <a:pt x="1783727" y="296712"/>
                  </a:lnTo>
                  <a:lnTo>
                    <a:pt x="1775860" y="308043"/>
                  </a:lnTo>
                  <a:lnTo>
                    <a:pt x="1772930" y="322536"/>
                  </a:lnTo>
                  <a:lnTo>
                    <a:pt x="1775860" y="337029"/>
                  </a:lnTo>
                  <a:lnTo>
                    <a:pt x="1783727" y="348360"/>
                  </a:lnTo>
                  <a:lnTo>
                    <a:pt x="1795150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12" y="375239"/>
                  </a:lnTo>
                  <a:lnTo>
                    <a:pt x="3135751" y="397881"/>
                  </a:lnTo>
                  <a:lnTo>
                    <a:pt x="3112505" y="434296"/>
                  </a:lnTo>
                  <a:lnTo>
                    <a:pt x="3082067" y="464738"/>
                  </a:lnTo>
                  <a:lnTo>
                    <a:pt x="3045653" y="487988"/>
                  </a:lnTo>
                  <a:lnTo>
                    <a:pt x="3004479" y="502831"/>
                  </a:lnTo>
                  <a:lnTo>
                    <a:pt x="2959760" y="508049"/>
                  </a:lnTo>
                  <a:close/>
                </a:path>
                <a:path w="4171950" h="8519160">
                  <a:moveTo>
                    <a:pt x="4031183" y="8312182"/>
                  </a:moveTo>
                  <a:lnTo>
                    <a:pt x="3609075" y="8312182"/>
                  </a:lnTo>
                  <a:lnTo>
                    <a:pt x="3656212" y="8309001"/>
                  </a:lnTo>
                  <a:lnTo>
                    <a:pt x="3701440" y="8299738"/>
                  </a:lnTo>
                  <a:lnTo>
                    <a:pt x="3744340" y="8284810"/>
                  </a:lnTo>
                  <a:lnTo>
                    <a:pt x="3784497" y="8264633"/>
                  </a:lnTo>
                  <a:lnTo>
                    <a:pt x="3821492" y="8239625"/>
                  </a:lnTo>
                  <a:lnTo>
                    <a:pt x="3854908" y="8210203"/>
                  </a:lnTo>
                  <a:lnTo>
                    <a:pt x="3884328" y="8176785"/>
                  </a:lnTo>
                  <a:lnTo>
                    <a:pt x="3909335" y="8139787"/>
                  </a:lnTo>
                  <a:lnTo>
                    <a:pt x="3929511" y="8099627"/>
                  </a:lnTo>
                  <a:lnTo>
                    <a:pt x="3944439" y="8056721"/>
                  </a:lnTo>
                  <a:lnTo>
                    <a:pt x="3953702" y="8011488"/>
                  </a:lnTo>
                  <a:lnTo>
                    <a:pt x="3956883" y="7964344"/>
                  </a:lnTo>
                  <a:lnTo>
                    <a:pt x="3954779" y="7964344"/>
                  </a:lnTo>
                  <a:lnTo>
                    <a:pt x="3954779" y="564968"/>
                  </a:lnTo>
                  <a:lnTo>
                    <a:pt x="3951599" y="517824"/>
                  </a:lnTo>
                  <a:lnTo>
                    <a:pt x="3942336" y="472592"/>
                  </a:lnTo>
                  <a:lnTo>
                    <a:pt x="3927407" y="429687"/>
                  </a:lnTo>
                  <a:lnTo>
                    <a:pt x="3907231" y="389527"/>
                  </a:lnTo>
                  <a:lnTo>
                    <a:pt x="3882223" y="352529"/>
                  </a:lnTo>
                  <a:lnTo>
                    <a:pt x="3852801" y="319111"/>
                  </a:lnTo>
                  <a:lnTo>
                    <a:pt x="3819383" y="289689"/>
                  </a:lnTo>
                  <a:lnTo>
                    <a:pt x="3782385" y="264682"/>
                  </a:lnTo>
                  <a:lnTo>
                    <a:pt x="3742224" y="244505"/>
                  </a:lnTo>
                  <a:lnTo>
                    <a:pt x="3699319" y="229576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43" y="217133"/>
                  </a:lnTo>
                  <a:lnTo>
                    <a:pt x="4083759" y="278423"/>
                  </a:lnTo>
                  <a:lnTo>
                    <a:pt x="4106238" y="317946"/>
                  </a:lnTo>
                  <a:lnTo>
                    <a:pt x="4125675" y="359297"/>
                  </a:lnTo>
                  <a:lnTo>
                    <a:pt x="4141918" y="402325"/>
                  </a:lnTo>
                  <a:lnTo>
                    <a:pt x="4154816" y="446876"/>
                  </a:lnTo>
                  <a:lnTo>
                    <a:pt x="4164216" y="492800"/>
                  </a:lnTo>
                  <a:lnTo>
                    <a:pt x="4169968" y="539944"/>
                  </a:lnTo>
                  <a:lnTo>
                    <a:pt x="4171919" y="588157"/>
                  </a:lnTo>
                  <a:lnTo>
                    <a:pt x="4171919" y="7930633"/>
                  </a:lnTo>
                  <a:lnTo>
                    <a:pt x="4169968" y="7978846"/>
                  </a:lnTo>
                  <a:lnTo>
                    <a:pt x="4164216" y="8025989"/>
                  </a:lnTo>
                  <a:lnTo>
                    <a:pt x="4154816" y="8071912"/>
                  </a:lnTo>
                  <a:lnTo>
                    <a:pt x="4141918" y="8116463"/>
                  </a:lnTo>
                  <a:lnTo>
                    <a:pt x="4125675" y="8159489"/>
                  </a:lnTo>
                  <a:lnTo>
                    <a:pt x="4106238" y="8200839"/>
                  </a:lnTo>
                  <a:lnTo>
                    <a:pt x="4083759" y="8240362"/>
                  </a:lnTo>
                  <a:lnTo>
                    <a:pt x="4058390" y="8277905"/>
                  </a:lnTo>
                  <a:lnTo>
                    <a:pt x="4031183" y="8312182"/>
                  </a:lnTo>
                  <a:close/>
                </a:path>
                <a:path w="4171950" h="8519160">
                  <a:moveTo>
                    <a:pt x="3143912" y="375239"/>
                  </a:moveTo>
                  <a:lnTo>
                    <a:pt x="2586624" y="375239"/>
                  </a:lnTo>
                  <a:lnTo>
                    <a:pt x="2607323" y="371154"/>
                  </a:lnTo>
                  <a:lnTo>
                    <a:pt x="2624065" y="359955"/>
                  </a:lnTo>
                  <a:lnTo>
                    <a:pt x="2635268" y="343222"/>
                  </a:lnTo>
                  <a:lnTo>
                    <a:pt x="2639354" y="322536"/>
                  </a:lnTo>
                  <a:lnTo>
                    <a:pt x="2635268" y="301850"/>
                  </a:lnTo>
                  <a:lnTo>
                    <a:pt x="2624065" y="285117"/>
                  </a:lnTo>
                  <a:lnTo>
                    <a:pt x="2607323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4" y="355739"/>
                  </a:lnTo>
                  <a:lnTo>
                    <a:pt x="3150591" y="356708"/>
                  </a:lnTo>
                  <a:lnTo>
                    <a:pt x="3143912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0"/>
                  </a:lnTo>
                  <a:lnTo>
                    <a:pt x="2347595" y="337029"/>
                  </a:lnTo>
                  <a:lnTo>
                    <a:pt x="2350526" y="322536"/>
                  </a:lnTo>
                  <a:lnTo>
                    <a:pt x="2347595" y="308043"/>
                  </a:lnTo>
                  <a:lnTo>
                    <a:pt x="2339724" y="296712"/>
                  </a:lnTo>
                  <a:lnTo>
                    <a:pt x="2328293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86302" y="1094670"/>
              <a:ext cx="3735537" cy="8095048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7539990" y="1164234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51" y="71676"/>
                  </a:moveTo>
                  <a:lnTo>
                    <a:pt x="35814" y="71676"/>
                  </a:lnTo>
                  <a:lnTo>
                    <a:pt x="22219" y="69041"/>
                  </a:lnTo>
                  <a:lnTo>
                    <a:pt x="10797" y="61662"/>
                  </a:lnTo>
                  <a:lnTo>
                    <a:pt x="2929" y="50331"/>
                  </a:lnTo>
                  <a:lnTo>
                    <a:pt x="0" y="35838"/>
                  </a:lnTo>
                  <a:lnTo>
                    <a:pt x="2929" y="21345"/>
                  </a:lnTo>
                  <a:lnTo>
                    <a:pt x="10797" y="10014"/>
                  </a:lnTo>
                  <a:lnTo>
                    <a:pt x="22219" y="2635"/>
                  </a:lnTo>
                  <a:lnTo>
                    <a:pt x="35814" y="0"/>
                  </a:lnTo>
                  <a:lnTo>
                    <a:pt x="541751" y="0"/>
                  </a:lnTo>
                  <a:lnTo>
                    <a:pt x="555363" y="2635"/>
                  </a:lnTo>
                  <a:lnTo>
                    <a:pt x="566794" y="10014"/>
                  </a:lnTo>
                  <a:lnTo>
                    <a:pt x="574665" y="21345"/>
                  </a:lnTo>
                  <a:lnTo>
                    <a:pt x="577596" y="35838"/>
                  </a:lnTo>
                  <a:lnTo>
                    <a:pt x="574665" y="50331"/>
                  </a:lnTo>
                  <a:lnTo>
                    <a:pt x="566794" y="61662"/>
                  </a:lnTo>
                  <a:lnTo>
                    <a:pt x="555363" y="69041"/>
                  </a:lnTo>
                  <a:lnTo>
                    <a:pt x="541751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300984" y="1147369"/>
              <a:ext cx="105430" cy="1054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5678538" y="1973744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52"/>
                  </a:moveTo>
                  <a:lnTo>
                    <a:pt x="28448" y="1399235"/>
                  </a:lnTo>
                  <a:lnTo>
                    <a:pt x="13690" y="1409255"/>
                  </a:lnTo>
                  <a:lnTo>
                    <a:pt x="3683" y="1424025"/>
                  </a:lnTo>
                  <a:lnTo>
                    <a:pt x="0" y="1441945"/>
                  </a:lnTo>
                  <a:lnTo>
                    <a:pt x="0" y="1990026"/>
                  </a:lnTo>
                  <a:lnTo>
                    <a:pt x="3683" y="2007958"/>
                  </a:lnTo>
                  <a:lnTo>
                    <a:pt x="13690" y="2022716"/>
                  </a:lnTo>
                  <a:lnTo>
                    <a:pt x="28448" y="2032736"/>
                  </a:lnTo>
                  <a:lnTo>
                    <a:pt x="46367" y="2036419"/>
                  </a:lnTo>
                  <a:lnTo>
                    <a:pt x="46367" y="1395552"/>
                  </a:lnTo>
                  <a:close/>
                </a:path>
                <a:path w="4349115" h="2036445">
                  <a:moveTo>
                    <a:pt x="46367" y="617677"/>
                  </a:moveTo>
                  <a:lnTo>
                    <a:pt x="28448" y="621030"/>
                  </a:lnTo>
                  <a:lnTo>
                    <a:pt x="13690" y="630326"/>
                  </a:lnTo>
                  <a:lnTo>
                    <a:pt x="3683" y="644359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690" y="1242720"/>
                  </a:lnTo>
                  <a:lnTo>
                    <a:pt x="28448" y="1252728"/>
                  </a:lnTo>
                  <a:lnTo>
                    <a:pt x="46367" y="1256411"/>
                  </a:lnTo>
                  <a:lnTo>
                    <a:pt x="46367" y="617677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65"/>
                  </a:lnTo>
                  <a:lnTo>
                    <a:pt x="13690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690" y="340461"/>
                  </a:lnTo>
                  <a:lnTo>
                    <a:pt x="28448" y="350469"/>
                  </a:lnTo>
                  <a:lnTo>
                    <a:pt x="46367" y="354164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75" y="874864"/>
                  </a:moveTo>
                  <a:lnTo>
                    <a:pt x="4345292" y="856945"/>
                  </a:lnTo>
                  <a:lnTo>
                    <a:pt x="4335272" y="842187"/>
                  </a:lnTo>
                  <a:lnTo>
                    <a:pt x="4320514" y="832167"/>
                  </a:lnTo>
                  <a:lnTo>
                    <a:pt x="4302595" y="828484"/>
                  </a:lnTo>
                  <a:lnTo>
                    <a:pt x="4302595" y="1855127"/>
                  </a:lnTo>
                  <a:lnTo>
                    <a:pt x="4320514" y="1851431"/>
                  </a:lnTo>
                  <a:lnTo>
                    <a:pt x="4335272" y="1841423"/>
                  </a:lnTo>
                  <a:lnTo>
                    <a:pt x="4345292" y="1826653"/>
                  </a:lnTo>
                  <a:lnTo>
                    <a:pt x="4348975" y="1808734"/>
                  </a:lnTo>
                  <a:lnTo>
                    <a:pt x="4348975" y="874864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5724906" y="835374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092"/>
                  </a:moveTo>
                  <a:lnTo>
                    <a:pt x="630326" y="8603092"/>
                  </a:lnTo>
                  <a:lnTo>
                    <a:pt x="583319" y="8601361"/>
                  </a:lnTo>
                  <a:lnTo>
                    <a:pt x="537244" y="8596252"/>
                  </a:lnTo>
                  <a:lnTo>
                    <a:pt x="492225" y="8587885"/>
                  </a:lnTo>
                  <a:lnTo>
                    <a:pt x="448382" y="8576384"/>
                  </a:lnTo>
                  <a:lnTo>
                    <a:pt x="405839" y="8561871"/>
                  </a:lnTo>
                  <a:lnTo>
                    <a:pt x="364718" y="8544467"/>
                  </a:lnTo>
                  <a:lnTo>
                    <a:pt x="325141" y="8524296"/>
                  </a:lnTo>
                  <a:lnTo>
                    <a:pt x="287231" y="8501480"/>
                  </a:lnTo>
                  <a:lnTo>
                    <a:pt x="251110" y="8476141"/>
                  </a:lnTo>
                  <a:lnTo>
                    <a:pt x="216900" y="8448401"/>
                  </a:lnTo>
                  <a:lnTo>
                    <a:pt x="184724" y="8418383"/>
                  </a:lnTo>
                  <a:lnTo>
                    <a:pt x="154703" y="8386209"/>
                  </a:lnTo>
                  <a:lnTo>
                    <a:pt x="126961" y="8352001"/>
                  </a:lnTo>
                  <a:lnTo>
                    <a:pt x="101620" y="8315881"/>
                  </a:lnTo>
                  <a:lnTo>
                    <a:pt x="78802" y="8277973"/>
                  </a:lnTo>
                  <a:lnTo>
                    <a:pt x="58629" y="8238398"/>
                  </a:lnTo>
                  <a:lnTo>
                    <a:pt x="41225" y="8197278"/>
                  </a:lnTo>
                  <a:lnTo>
                    <a:pt x="26710" y="8154737"/>
                  </a:lnTo>
                  <a:lnTo>
                    <a:pt x="15208" y="8110895"/>
                  </a:lnTo>
                  <a:lnTo>
                    <a:pt x="6840" y="8065876"/>
                  </a:lnTo>
                  <a:lnTo>
                    <a:pt x="1730" y="8019802"/>
                  </a:lnTo>
                  <a:lnTo>
                    <a:pt x="77" y="7974899"/>
                  </a:lnTo>
                  <a:lnTo>
                    <a:pt x="0" y="630319"/>
                  </a:lnTo>
                  <a:lnTo>
                    <a:pt x="793" y="598401"/>
                  </a:lnTo>
                  <a:lnTo>
                    <a:pt x="7074" y="534962"/>
                  </a:lnTo>
                  <a:lnTo>
                    <a:pt x="15854" y="488351"/>
                  </a:lnTo>
                  <a:lnTo>
                    <a:pt x="27401" y="442697"/>
                  </a:lnTo>
                  <a:lnTo>
                    <a:pt x="43746" y="399482"/>
                  </a:lnTo>
                  <a:lnTo>
                    <a:pt x="63245" y="356267"/>
                  </a:lnTo>
                  <a:lnTo>
                    <a:pt x="84891" y="316542"/>
                  </a:lnTo>
                  <a:lnTo>
                    <a:pt x="108832" y="278268"/>
                  </a:lnTo>
                  <a:lnTo>
                    <a:pt x="139861" y="234392"/>
                  </a:lnTo>
                  <a:lnTo>
                    <a:pt x="169778" y="199609"/>
                  </a:lnTo>
                  <a:lnTo>
                    <a:pt x="196595" y="173587"/>
                  </a:lnTo>
                  <a:lnTo>
                    <a:pt x="218724" y="153165"/>
                  </a:lnTo>
                  <a:lnTo>
                    <a:pt x="266840" y="115115"/>
                  </a:lnTo>
                  <a:lnTo>
                    <a:pt x="306201" y="89552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8"/>
                  </a:lnTo>
                  <a:lnTo>
                    <a:pt x="580732" y="1931"/>
                  </a:lnTo>
                  <a:lnTo>
                    <a:pt x="581892" y="1931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0" y="1931"/>
                  </a:lnTo>
                  <a:lnTo>
                    <a:pt x="3727152" y="7645"/>
                  </a:lnTo>
                  <a:lnTo>
                    <a:pt x="3774962" y="17020"/>
                  </a:lnTo>
                  <a:lnTo>
                    <a:pt x="3821420" y="29935"/>
                  </a:lnTo>
                  <a:lnTo>
                    <a:pt x="3855084" y="42162"/>
                  </a:lnTo>
                  <a:lnTo>
                    <a:pt x="630326" y="42162"/>
                  </a:lnTo>
                  <a:lnTo>
                    <a:pt x="582113" y="44113"/>
                  </a:lnTo>
                  <a:lnTo>
                    <a:pt x="534969" y="49867"/>
                  </a:lnTo>
                  <a:lnTo>
                    <a:pt x="489045" y="59273"/>
                  </a:lnTo>
                  <a:lnTo>
                    <a:pt x="444493" y="72181"/>
                  </a:lnTo>
                  <a:lnTo>
                    <a:pt x="401465" y="88441"/>
                  </a:lnTo>
                  <a:lnTo>
                    <a:pt x="360113" y="107903"/>
                  </a:lnTo>
                  <a:lnTo>
                    <a:pt x="320589" y="130416"/>
                  </a:lnTo>
                  <a:lnTo>
                    <a:pt x="283044" y="155830"/>
                  </a:lnTo>
                  <a:lnTo>
                    <a:pt x="247630" y="183996"/>
                  </a:lnTo>
                  <a:lnTo>
                    <a:pt x="214499" y="214762"/>
                  </a:lnTo>
                  <a:lnTo>
                    <a:pt x="183803" y="247979"/>
                  </a:lnTo>
                  <a:lnTo>
                    <a:pt x="155693" y="283496"/>
                  </a:lnTo>
                  <a:lnTo>
                    <a:pt x="130322" y="321163"/>
                  </a:lnTo>
                  <a:lnTo>
                    <a:pt x="107841" y="360831"/>
                  </a:lnTo>
                  <a:lnTo>
                    <a:pt x="88402" y="402348"/>
                  </a:lnTo>
                  <a:lnTo>
                    <a:pt x="72158" y="445565"/>
                  </a:lnTo>
                  <a:lnTo>
                    <a:pt x="59258" y="490332"/>
                  </a:lnTo>
                  <a:lnTo>
                    <a:pt x="49857" y="536497"/>
                  </a:lnTo>
                  <a:lnTo>
                    <a:pt x="44105" y="583912"/>
                  </a:lnTo>
                  <a:lnTo>
                    <a:pt x="42238" y="630319"/>
                  </a:lnTo>
                  <a:lnTo>
                    <a:pt x="42153" y="7974899"/>
                  </a:lnTo>
                  <a:lnTo>
                    <a:pt x="44105" y="8023111"/>
                  </a:lnTo>
                  <a:lnTo>
                    <a:pt x="49857" y="8070255"/>
                  </a:lnTo>
                  <a:lnTo>
                    <a:pt x="59258" y="8116178"/>
                  </a:lnTo>
                  <a:lnTo>
                    <a:pt x="72158" y="8160728"/>
                  </a:lnTo>
                  <a:lnTo>
                    <a:pt x="88402" y="8203754"/>
                  </a:lnTo>
                  <a:lnTo>
                    <a:pt x="107841" y="8245105"/>
                  </a:lnTo>
                  <a:lnTo>
                    <a:pt x="130322" y="8284627"/>
                  </a:lnTo>
                  <a:lnTo>
                    <a:pt x="155693" y="8322170"/>
                  </a:lnTo>
                  <a:lnTo>
                    <a:pt x="183803" y="8357582"/>
                  </a:lnTo>
                  <a:lnTo>
                    <a:pt x="214499" y="8390711"/>
                  </a:lnTo>
                  <a:lnTo>
                    <a:pt x="247630" y="8421405"/>
                  </a:lnTo>
                  <a:lnTo>
                    <a:pt x="283044" y="8449512"/>
                  </a:lnTo>
                  <a:lnTo>
                    <a:pt x="320589" y="8474881"/>
                  </a:lnTo>
                  <a:lnTo>
                    <a:pt x="360113" y="8497360"/>
                  </a:lnTo>
                  <a:lnTo>
                    <a:pt x="401465" y="8516796"/>
                  </a:lnTo>
                  <a:lnTo>
                    <a:pt x="444493" y="8533040"/>
                  </a:lnTo>
                  <a:lnTo>
                    <a:pt x="489045" y="8545938"/>
                  </a:lnTo>
                  <a:lnTo>
                    <a:pt x="534969" y="8555338"/>
                  </a:lnTo>
                  <a:lnTo>
                    <a:pt x="582113" y="8561090"/>
                  </a:lnTo>
                  <a:lnTo>
                    <a:pt x="630326" y="8563041"/>
                  </a:lnTo>
                  <a:lnTo>
                    <a:pt x="3846971" y="8563041"/>
                  </a:lnTo>
                  <a:lnTo>
                    <a:pt x="3807861" y="8576384"/>
                  </a:lnTo>
                  <a:lnTo>
                    <a:pt x="3764021" y="8587885"/>
                  </a:lnTo>
                  <a:lnTo>
                    <a:pt x="3719005" y="8596252"/>
                  </a:lnTo>
                  <a:lnTo>
                    <a:pt x="3672934" y="8601361"/>
                  </a:lnTo>
                  <a:lnTo>
                    <a:pt x="3625931" y="8603092"/>
                  </a:lnTo>
                  <a:close/>
                </a:path>
                <a:path w="4256405" h="8603615">
                  <a:moveTo>
                    <a:pt x="3846971" y="8563041"/>
                  </a:moveTo>
                  <a:lnTo>
                    <a:pt x="3625931" y="8563041"/>
                  </a:lnTo>
                  <a:lnTo>
                    <a:pt x="3674143" y="8561090"/>
                  </a:lnTo>
                  <a:lnTo>
                    <a:pt x="3721287" y="8555338"/>
                  </a:lnTo>
                  <a:lnTo>
                    <a:pt x="3767210" y="8545938"/>
                  </a:lnTo>
                  <a:lnTo>
                    <a:pt x="3811760" y="8533040"/>
                  </a:lnTo>
                  <a:lnTo>
                    <a:pt x="3854786" y="8516796"/>
                  </a:lnTo>
                  <a:lnTo>
                    <a:pt x="3896137" y="8497360"/>
                  </a:lnTo>
                  <a:lnTo>
                    <a:pt x="3935659" y="8474881"/>
                  </a:lnTo>
                  <a:lnTo>
                    <a:pt x="3973202" y="8449512"/>
                  </a:lnTo>
                  <a:lnTo>
                    <a:pt x="4008614" y="8421405"/>
                  </a:lnTo>
                  <a:lnTo>
                    <a:pt x="4041743" y="8390711"/>
                  </a:lnTo>
                  <a:lnTo>
                    <a:pt x="4072437" y="8357582"/>
                  </a:lnTo>
                  <a:lnTo>
                    <a:pt x="4100544" y="8322170"/>
                  </a:lnTo>
                  <a:lnTo>
                    <a:pt x="4125913" y="8284627"/>
                  </a:lnTo>
                  <a:lnTo>
                    <a:pt x="4148392" y="8245105"/>
                  </a:lnTo>
                  <a:lnTo>
                    <a:pt x="4167828" y="8203754"/>
                  </a:lnTo>
                  <a:lnTo>
                    <a:pt x="4184072" y="8160728"/>
                  </a:lnTo>
                  <a:lnTo>
                    <a:pt x="4196970" y="8116178"/>
                  </a:lnTo>
                  <a:lnTo>
                    <a:pt x="4206370" y="8070255"/>
                  </a:lnTo>
                  <a:lnTo>
                    <a:pt x="4212122" y="8023111"/>
                  </a:lnTo>
                  <a:lnTo>
                    <a:pt x="4214073" y="7974899"/>
                  </a:lnTo>
                  <a:lnTo>
                    <a:pt x="4214073" y="630319"/>
                  </a:lnTo>
                  <a:lnTo>
                    <a:pt x="4212195" y="583912"/>
                  </a:lnTo>
                  <a:lnTo>
                    <a:pt x="4206370" y="534962"/>
                  </a:lnTo>
                  <a:lnTo>
                    <a:pt x="4196970" y="489038"/>
                  </a:lnTo>
                  <a:lnTo>
                    <a:pt x="4184072" y="444487"/>
                  </a:lnTo>
                  <a:lnTo>
                    <a:pt x="4167828" y="401460"/>
                  </a:lnTo>
                  <a:lnTo>
                    <a:pt x="4148392" y="360109"/>
                  </a:lnTo>
                  <a:lnTo>
                    <a:pt x="4125913" y="320585"/>
                  </a:lnTo>
                  <a:lnTo>
                    <a:pt x="4100544" y="283041"/>
                  </a:lnTo>
                  <a:lnTo>
                    <a:pt x="4072437" y="247628"/>
                  </a:lnTo>
                  <a:lnTo>
                    <a:pt x="4041743" y="214498"/>
                  </a:lnTo>
                  <a:lnTo>
                    <a:pt x="4008614" y="183804"/>
                  </a:lnTo>
                  <a:lnTo>
                    <a:pt x="3973202" y="155695"/>
                  </a:lnTo>
                  <a:lnTo>
                    <a:pt x="3935793" y="130416"/>
                  </a:lnTo>
                  <a:lnTo>
                    <a:pt x="3896237" y="107903"/>
                  </a:lnTo>
                  <a:lnTo>
                    <a:pt x="3854856" y="88441"/>
                  </a:lnTo>
                  <a:lnTo>
                    <a:pt x="3811805" y="72181"/>
                  </a:lnTo>
                  <a:lnTo>
                    <a:pt x="3767234" y="59273"/>
                  </a:lnTo>
                  <a:lnTo>
                    <a:pt x="3721297" y="49867"/>
                  </a:lnTo>
                  <a:lnTo>
                    <a:pt x="3674145" y="44113"/>
                  </a:lnTo>
                  <a:lnTo>
                    <a:pt x="3625931" y="42162"/>
                  </a:lnTo>
                  <a:lnTo>
                    <a:pt x="3855084" y="42162"/>
                  </a:lnTo>
                  <a:lnTo>
                    <a:pt x="3909725" y="65897"/>
                  </a:lnTo>
                  <a:lnTo>
                    <a:pt x="3951295" y="88701"/>
                  </a:lnTo>
                  <a:lnTo>
                    <a:pt x="3990956" y="114559"/>
                  </a:lnTo>
                  <a:lnTo>
                    <a:pt x="4028572" y="143349"/>
                  </a:lnTo>
                  <a:lnTo>
                    <a:pt x="4061764" y="172699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89" y="265619"/>
                  </a:lnTo>
                  <a:lnTo>
                    <a:pt x="4165579" y="303564"/>
                  </a:lnTo>
                  <a:lnTo>
                    <a:pt x="4188421" y="342400"/>
                  </a:lnTo>
                  <a:lnTo>
                    <a:pt x="4204535" y="377183"/>
                  </a:lnTo>
                  <a:lnTo>
                    <a:pt x="4221788" y="420596"/>
                  </a:lnTo>
                  <a:lnTo>
                    <a:pt x="4233213" y="458179"/>
                  </a:lnTo>
                  <a:lnTo>
                    <a:pt x="4243577" y="503833"/>
                  </a:lnTo>
                  <a:lnTo>
                    <a:pt x="4253068" y="565494"/>
                  </a:lnTo>
                  <a:lnTo>
                    <a:pt x="4256227" y="630319"/>
                  </a:lnTo>
                  <a:lnTo>
                    <a:pt x="4256149" y="7974899"/>
                  </a:lnTo>
                  <a:lnTo>
                    <a:pt x="4254496" y="8019802"/>
                  </a:lnTo>
                  <a:lnTo>
                    <a:pt x="4249386" y="8065876"/>
                  </a:lnTo>
                  <a:lnTo>
                    <a:pt x="4241019" y="8110895"/>
                  </a:lnTo>
                  <a:lnTo>
                    <a:pt x="4229517" y="8154737"/>
                  </a:lnTo>
                  <a:lnTo>
                    <a:pt x="4215002" y="8197278"/>
                  </a:lnTo>
                  <a:lnTo>
                    <a:pt x="4197597" y="8238398"/>
                  </a:lnTo>
                  <a:lnTo>
                    <a:pt x="4177425" y="8277973"/>
                  </a:lnTo>
                  <a:lnTo>
                    <a:pt x="4154607" y="8315881"/>
                  </a:lnTo>
                  <a:lnTo>
                    <a:pt x="4129267" y="8352001"/>
                  </a:lnTo>
                  <a:lnTo>
                    <a:pt x="4101526" y="8386209"/>
                  </a:lnTo>
                  <a:lnTo>
                    <a:pt x="4071506" y="8418383"/>
                  </a:lnTo>
                  <a:lnTo>
                    <a:pt x="4039331" y="8448401"/>
                  </a:lnTo>
                  <a:lnTo>
                    <a:pt x="4005123" y="8476141"/>
                  </a:lnTo>
                  <a:lnTo>
                    <a:pt x="3969003" y="8501480"/>
                  </a:lnTo>
                  <a:lnTo>
                    <a:pt x="3931094" y="8524296"/>
                  </a:lnTo>
                  <a:lnTo>
                    <a:pt x="3891520" y="8544467"/>
                  </a:lnTo>
                  <a:lnTo>
                    <a:pt x="3850401" y="8561871"/>
                  </a:lnTo>
                  <a:lnTo>
                    <a:pt x="3846971" y="856304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1286042" y="1028699"/>
            <a:ext cx="3557270" cy="7037070"/>
            <a:chOff x="11286042" y="1028699"/>
            <a:chExt cx="3557270" cy="7037070"/>
          </a:xfrm>
        </p:grpSpPr>
        <p:sp>
          <p:nvSpPr>
            <p:cNvPr id="18" name="object 18">
              <a:hlinkClick r:id="rId4"/>
            </p:cNvPr>
            <p:cNvSpPr/>
            <p:nvPr/>
          </p:nvSpPr>
          <p:spPr>
            <a:xfrm>
              <a:off x="11358463" y="1063184"/>
              <a:ext cx="3412490" cy="6967855"/>
            </a:xfrm>
            <a:custGeom>
              <a:avLst/>
              <a:gdLst/>
              <a:ahLst/>
              <a:cxnLst/>
              <a:rect l="l" t="t" r="r" b="b"/>
              <a:pathLst>
                <a:path w="3412490" h="6967855">
                  <a:moveTo>
                    <a:pt x="2931291" y="6967837"/>
                  </a:moveTo>
                  <a:lnTo>
                    <a:pt x="481065" y="6967837"/>
                  </a:lnTo>
                  <a:lnTo>
                    <a:pt x="431903" y="6965352"/>
                  </a:lnTo>
                  <a:lnTo>
                    <a:pt x="384155" y="6958058"/>
                  </a:lnTo>
                  <a:lnTo>
                    <a:pt x="338064" y="6946197"/>
                  </a:lnTo>
                  <a:lnTo>
                    <a:pt x="293873" y="6930012"/>
                  </a:lnTo>
                  <a:lnTo>
                    <a:pt x="251824" y="6909746"/>
                  </a:lnTo>
                  <a:lnTo>
                    <a:pt x="212160" y="6885641"/>
                  </a:lnTo>
                  <a:lnTo>
                    <a:pt x="175122" y="6857939"/>
                  </a:lnTo>
                  <a:lnTo>
                    <a:pt x="140954" y="6826882"/>
                  </a:lnTo>
                  <a:lnTo>
                    <a:pt x="109898" y="6792714"/>
                  </a:lnTo>
                  <a:lnTo>
                    <a:pt x="82196" y="6755677"/>
                  </a:lnTo>
                  <a:lnTo>
                    <a:pt x="58090" y="6716012"/>
                  </a:lnTo>
                  <a:lnTo>
                    <a:pt x="37824" y="6673963"/>
                  </a:lnTo>
                  <a:lnTo>
                    <a:pt x="21640" y="6629772"/>
                  </a:lnTo>
                  <a:lnTo>
                    <a:pt x="9779" y="6583682"/>
                  </a:lnTo>
                  <a:lnTo>
                    <a:pt x="2485" y="6535934"/>
                  </a:lnTo>
                  <a:lnTo>
                    <a:pt x="0" y="6486771"/>
                  </a:lnTo>
                  <a:lnTo>
                    <a:pt x="0" y="481078"/>
                  </a:lnTo>
                  <a:lnTo>
                    <a:pt x="2485" y="431915"/>
                  </a:lnTo>
                  <a:lnTo>
                    <a:pt x="9738" y="384434"/>
                  </a:lnTo>
                  <a:lnTo>
                    <a:pt x="21640" y="338075"/>
                  </a:lnTo>
                  <a:lnTo>
                    <a:pt x="37627" y="294423"/>
                  </a:lnTo>
                  <a:lnTo>
                    <a:pt x="37717" y="294177"/>
                  </a:lnTo>
                  <a:lnTo>
                    <a:pt x="58029" y="251962"/>
                  </a:lnTo>
                  <a:lnTo>
                    <a:pt x="82196" y="212168"/>
                  </a:lnTo>
                  <a:lnTo>
                    <a:pt x="109898" y="175130"/>
                  </a:lnTo>
                  <a:lnTo>
                    <a:pt x="140954" y="140960"/>
                  </a:lnTo>
                  <a:lnTo>
                    <a:pt x="175122" y="109903"/>
                  </a:lnTo>
                  <a:lnTo>
                    <a:pt x="212160" y="82200"/>
                  </a:lnTo>
                  <a:lnTo>
                    <a:pt x="251824" y="58093"/>
                  </a:lnTo>
                  <a:lnTo>
                    <a:pt x="293873" y="37826"/>
                  </a:lnTo>
                  <a:lnTo>
                    <a:pt x="338064" y="21641"/>
                  </a:lnTo>
                  <a:lnTo>
                    <a:pt x="384155" y="9779"/>
                  </a:lnTo>
                  <a:lnTo>
                    <a:pt x="431903" y="2485"/>
                  </a:lnTo>
                  <a:lnTo>
                    <a:pt x="481065" y="0"/>
                  </a:lnTo>
                  <a:lnTo>
                    <a:pt x="2931291" y="0"/>
                  </a:lnTo>
                  <a:lnTo>
                    <a:pt x="2980454" y="2485"/>
                  </a:lnTo>
                  <a:lnTo>
                    <a:pt x="3028202" y="9779"/>
                  </a:lnTo>
                  <a:lnTo>
                    <a:pt x="3074292" y="21641"/>
                  </a:lnTo>
                  <a:lnTo>
                    <a:pt x="3118483" y="37826"/>
                  </a:lnTo>
                  <a:lnTo>
                    <a:pt x="3160532" y="58093"/>
                  </a:lnTo>
                  <a:lnTo>
                    <a:pt x="3200197" y="82200"/>
                  </a:lnTo>
                  <a:lnTo>
                    <a:pt x="3237234" y="109903"/>
                  </a:lnTo>
                  <a:lnTo>
                    <a:pt x="3271403" y="140960"/>
                  </a:lnTo>
                  <a:lnTo>
                    <a:pt x="3302459" y="175130"/>
                  </a:lnTo>
                  <a:lnTo>
                    <a:pt x="3304307" y="177600"/>
                  </a:lnTo>
                  <a:lnTo>
                    <a:pt x="463814" y="177600"/>
                  </a:lnTo>
                  <a:lnTo>
                    <a:pt x="417718" y="181330"/>
                  </a:lnTo>
                  <a:lnTo>
                    <a:pt x="373972" y="192126"/>
                  </a:lnTo>
                  <a:lnTo>
                    <a:pt x="333164" y="209398"/>
                  </a:lnTo>
                  <a:lnTo>
                    <a:pt x="295884" y="232557"/>
                  </a:lnTo>
                  <a:lnTo>
                    <a:pt x="262722" y="261013"/>
                  </a:lnTo>
                  <a:lnTo>
                    <a:pt x="234267" y="294177"/>
                  </a:lnTo>
                  <a:lnTo>
                    <a:pt x="211109" y="331458"/>
                  </a:lnTo>
                  <a:lnTo>
                    <a:pt x="193838" y="372267"/>
                  </a:lnTo>
                  <a:lnTo>
                    <a:pt x="183156" y="415555"/>
                  </a:lnTo>
                  <a:lnTo>
                    <a:pt x="179313" y="462110"/>
                  </a:lnTo>
                  <a:lnTo>
                    <a:pt x="179313" y="6514356"/>
                  </a:lnTo>
                  <a:lnTo>
                    <a:pt x="183043" y="6560451"/>
                  </a:lnTo>
                  <a:lnTo>
                    <a:pt x="193838" y="6604197"/>
                  </a:lnTo>
                  <a:lnTo>
                    <a:pt x="211109" y="6645005"/>
                  </a:lnTo>
                  <a:lnTo>
                    <a:pt x="234267" y="6682285"/>
                  </a:lnTo>
                  <a:lnTo>
                    <a:pt x="262722" y="6715447"/>
                  </a:lnTo>
                  <a:lnTo>
                    <a:pt x="295884" y="6743902"/>
                  </a:lnTo>
                  <a:lnTo>
                    <a:pt x="333164" y="6767060"/>
                  </a:lnTo>
                  <a:lnTo>
                    <a:pt x="373972" y="6784331"/>
                  </a:lnTo>
                  <a:lnTo>
                    <a:pt x="417718" y="6795126"/>
                  </a:lnTo>
                  <a:lnTo>
                    <a:pt x="463814" y="6798856"/>
                  </a:lnTo>
                  <a:lnTo>
                    <a:pt x="3296876" y="6798856"/>
                  </a:lnTo>
                  <a:lnTo>
                    <a:pt x="3271403" y="6826882"/>
                  </a:lnTo>
                  <a:lnTo>
                    <a:pt x="3237234" y="6857939"/>
                  </a:lnTo>
                  <a:lnTo>
                    <a:pt x="3200197" y="6885641"/>
                  </a:lnTo>
                  <a:lnTo>
                    <a:pt x="3160532" y="6909746"/>
                  </a:lnTo>
                  <a:lnTo>
                    <a:pt x="3118483" y="6930012"/>
                  </a:lnTo>
                  <a:lnTo>
                    <a:pt x="3074292" y="6946197"/>
                  </a:lnTo>
                  <a:lnTo>
                    <a:pt x="3028202" y="6958058"/>
                  </a:lnTo>
                  <a:lnTo>
                    <a:pt x="2980454" y="6965352"/>
                  </a:lnTo>
                  <a:lnTo>
                    <a:pt x="2931291" y="6967837"/>
                  </a:lnTo>
                  <a:close/>
                </a:path>
                <a:path w="3412490" h="6967855">
                  <a:moveTo>
                    <a:pt x="2420904" y="415555"/>
                  </a:moveTo>
                  <a:lnTo>
                    <a:pt x="994897" y="415555"/>
                  </a:lnTo>
                  <a:lnTo>
                    <a:pt x="944453" y="407319"/>
                  </a:lnTo>
                  <a:lnTo>
                    <a:pt x="900464" y="384434"/>
                  </a:lnTo>
                  <a:lnTo>
                    <a:pt x="865662" y="349631"/>
                  </a:lnTo>
                  <a:lnTo>
                    <a:pt x="842777" y="305640"/>
                  </a:lnTo>
                  <a:lnTo>
                    <a:pt x="834542" y="255193"/>
                  </a:lnTo>
                  <a:lnTo>
                    <a:pt x="834542" y="177600"/>
                  </a:lnTo>
                  <a:lnTo>
                    <a:pt x="2581259" y="177600"/>
                  </a:lnTo>
                  <a:lnTo>
                    <a:pt x="2581259" y="220708"/>
                  </a:lnTo>
                  <a:lnTo>
                    <a:pt x="2115708" y="220708"/>
                  </a:lnTo>
                  <a:lnTo>
                    <a:pt x="2099505" y="224049"/>
                  </a:lnTo>
                  <a:lnTo>
                    <a:pt x="2085731" y="233210"/>
                  </a:lnTo>
                  <a:lnTo>
                    <a:pt x="2084826" y="234503"/>
                  </a:lnTo>
                  <a:lnTo>
                    <a:pt x="1479438" y="234503"/>
                  </a:lnTo>
                  <a:lnTo>
                    <a:pt x="1450116" y="263816"/>
                  </a:lnTo>
                  <a:lnTo>
                    <a:pt x="1452516" y="275670"/>
                  </a:lnTo>
                  <a:lnTo>
                    <a:pt x="1458959" y="284938"/>
                  </a:lnTo>
                  <a:lnTo>
                    <a:pt x="1468311" y="290973"/>
                  </a:lnTo>
                  <a:lnTo>
                    <a:pt x="1479438" y="293129"/>
                  </a:lnTo>
                  <a:lnTo>
                    <a:pt x="2084224" y="293129"/>
                  </a:lnTo>
                  <a:lnTo>
                    <a:pt x="2085091" y="294423"/>
                  </a:lnTo>
                  <a:lnTo>
                    <a:pt x="2098785" y="303583"/>
                  </a:lnTo>
                  <a:lnTo>
                    <a:pt x="2115708" y="306924"/>
                  </a:lnTo>
                  <a:lnTo>
                    <a:pt x="2572356" y="306924"/>
                  </a:lnTo>
                  <a:lnTo>
                    <a:pt x="2550139" y="349631"/>
                  </a:lnTo>
                  <a:lnTo>
                    <a:pt x="2515337" y="384434"/>
                  </a:lnTo>
                  <a:lnTo>
                    <a:pt x="2471348" y="407319"/>
                  </a:lnTo>
                  <a:lnTo>
                    <a:pt x="2420904" y="415555"/>
                  </a:lnTo>
                  <a:close/>
                </a:path>
                <a:path w="3412490" h="6967855">
                  <a:moveTo>
                    <a:pt x="3296876" y="6798856"/>
                  </a:moveTo>
                  <a:lnTo>
                    <a:pt x="2951987" y="6798856"/>
                  </a:lnTo>
                  <a:lnTo>
                    <a:pt x="2998083" y="6795126"/>
                  </a:lnTo>
                  <a:lnTo>
                    <a:pt x="3041829" y="6784331"/>
                  </a:lnTo>
                  <a:lnTo>
                    <a:pt x="3082637" y="6767060"/>
                  </a:lnTo>
                  <a:lnTo>
                    <a:pt x="3119917" y="6743902"/>
                  </a:lnTo>
                  <a:lnTo>
                    <a:pt x="3153079" y="6715447"/>
                  </a:lnTo>
                  <a:lnTo>
                    <a:pt x="3181534" y="6682285"/>
                  </a:lnTo>
                  <a:lnTo>
                    <a:pt x="3204692" y="6645005"/>
                  </a:lnTo>
                  <a:lnTo>
                    <a:pt x="3221963" y="6604197"/>
                  </a:lnTo>
                  <a:lnTo>
                    <a:pt x="3232758" y="6560451"/>
                  </a:lnTo>
                  <a:lnTo>
                    <a:pt x="3236488" y="6514356"/>
                  </a:lnTo>
                  <a:lnTo>
                    <a:pt x="3234750" y="6514356"/>
                  </a:lnTo>
                  <a:lnTo>
                    <a:pt x="3234750" y="462110"/>
                  </a:lnTo>
                  <a:lnTo>
                    <a:pt x="3231021" y="416014"/>
                  </a:lnTo>
                  <a:lnTo>
                    <a:pt x="3220226" y="372267"/>
                  </a:lnTo>
                  <a:lnTo>
                    <a:pt x="3202954" y="331458"/>
                  </a:lnTo>
                  <a:lnTo>
                    <a:pt x="3179797" y="294177"/>
                  </a:lnTo>
                  <a:lnTo>
                    <a:pt x="3151342" y="261013"/>
                  </a:lnTo>
                  <a:lnTo>
                    <a:pt x="3118180" y="232557"/>
                  </a:lnTo>
                  <a:lnTo>
                    <a:pt x="3080900" y="209398"/>
                  </a:lnTo>
                  <a:lnTo>
                    <a:pt x="3040092" y="192126"/>
                  </a:lnTo>
                  <a:lnTo>
                    <a:pt x="2996345" y="181330"/>
                  </a:lnTo>
                  <a:lnTo>
                    <a:pt x="2950250" y="177600"/>
                  </a:lnTo>
                  <a:lnTo>
                    <a:pt x="3304307" y="177600"/>
                  </a:lnTo>
                  <a:lnTo>
                    <a:pt x="3330161" y="212168"/>
                  </a:lnTo>
                  <a:lnTo>
                    <a:pt x="3354266" y="251834"/>
                  </a:lnTo>
                  <a:lnTo>
                    <a:pt x="3374533" y="293884"/>
                  </a:lnTo>
                  <a:lnTo>
                    <a:pt x="3390717" y="338075"/>
                  </a:lnTo>
                  <a:lnTo>
                    <a:pt x="3402578" y="384167"/>
                  </a:lnTo>
                  <a:lnTo>
                    <a:pt x="3409872" y="431915"/>
                  </a:lnTo>
                  <a:lnTo>
                    <a:pt x="3412357" y="481078"/>
                  </a:lnTo>
                  <a:lnTo>
                    <a:pt x="3412357" y="6486771"/>
                  </a:lnTo>
                  <a:lnTo>
                    <a:pt x="3409872" y="6535934"/>
                  </a:lnTo>
                  <a:lnTo>
                    <a:pt x="3402578" y="6583682"/>
                  </a:lnTo>
                  <a:lnTo>
                    <a:pt x="3390717" y="6629772"/>
                  </a:lnTo>
                  <a:lnTo>
                    <a:pt x="3374533" y="6673963"/>
                  </a:lnTo>
                  <a:lnTo>
                    <a:pt x="3354266" y="6716012"/>
                  </a:lnTo>
                  <a:lnTo>
                    <a:pt x="3330161" y="6755677"/>
                  </a:lnTo>
                  <a:lnTo>
                    <a:pt x="3302459" y="6792714"/>
                  </a:lnTo>
                  <a:lnTo>
                    <a:pt x="3296876" y="6798856"/>
                  </a:lnTo>
                  <a:close/>
                </a:path>
                <a:path w="3412490" h="6967855">
                  <a:moveTo>
                    <a:pt x="2572356" y="306924"/>
                  </a:moveTo>
                  <a:lnTo>
                    <a:pt x="2115708" y="306924"/>
                  </a:lnTo>
                  <a:lnTo>
                    <a:pt x="2132626" y="303583"/>
                  </a:lnTo>
                  <a:lnTo>
                    <a:pt x="2146310" y="294423"/>
                  </a:lnTo>
                  <a:lnTo>
                    <a:pt x="2155467" y="280736"/>
                  </a:lnTo>
                  <a:lnTo>
                    <a:pt x="2158806" y="263816"/>
                  </a:lnTo>
                  <a:lnTo>
                    <a:pt x="2155467" y="246896"/>
                  </a:lnTo>
                  <a:lnTo>
                    <a:pt x="2146310" y="233210"/>
                  </a:lnTo>
                  <a:lnTo>
                    <a:pt x="2132626" y="224049"/>
                  </a:lnTo>
                  <a:lnTo>
                    <a:pt x="2115708" y="220708"/>
                  </a:lnTo>
                  <a:lnTo>
                    <a:pt x="2581259" y="220708"/>
                  </a:lnTo>
                  <a:lnTo>
                    <a:pt x="2581259" y="255193"/>
                  </a:lnTo>
                  <a:lnTo>
                    <a:pt x="2573024" y="305640"/>
                  </a:lnTo>
                  <a:lnTo>
                    <a:pt x="2572356" y="306924"/>
                  </a:lnTo>
                  <a:close/>
                </a:path>
                <a:path w="3412490" h="6967855">
                  <a:moveTo>
                    <a:pt x="2084224" y="293129"/>
                  </a:moveTo>
                  <a:lnTo>
                    <a:pt x="1893265" y="293129"/>
                  </a:lnTo>
                  <a:lnTo>
                    <a:pt x="1904391" y="290973"/>
                  </a:lnTo>
                  <a:lnTo>
                    <a:pt x="1913743" y="284938"/>
                  </a:lnTo>
                  <a:lnTo>
                    <a:pt x="1920187" y="275670"/>
                  </a:lnTo>
                  <a:lnTo>
                    <a:pt x="1922586" y="263816"/>
                  </a:lnTo>
                  <a:lnTo>
                    <a:pt x="1920187" y="251962"/>
                  </a:lnTo>
                  <a:lnTo>
                    <a:pt x="1913743" y="242694"/>
                  </a:lnTo>
                  <a:lnTo>
                    <a:pt x="1904391" y="236659"/>
                  </a:lnTo>
                  <a:lnTo>
                    <a:pt x="1893265" y="234503"/>
                  </a:lnTo>
                  <a:lnTo>
                    <a:pt x="2084826" y="234503"/>
                  </a:lnTo>
                  <a:lnTo>
                    <a:pt x="2076163" y="246896"/>
                  </a:lnTo>
                  <a:lnTo>
                    <a:pt x="2072578" y="263816"/>
                  </a:lnTo>
                  <a:lnTo>
                    <a:pt x="2075923" y="280736"/>
                  </a:lnTo>
                  <a:lnTo>
                    <a:pt x="2084224" y="2931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>
              <a:hlinkClick r:id="rId4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537777" y="1240810"/>
              <a:ext cx="3055437" cy="6621231"/>
            </a:xfrm>
            <a:prstGeom prst="rect">
              <a:avLst/>
            </a:prstGeom>
          </p:spPr>
        </p:pic>
        <p:sp>
          <p:nvSpPr>
            <p:cNvPr id="20" name="object 20">
              <a:hlinkClick r:id="rId4"/>
            </p:cNvPr>
            <p:cNvSpPr/>
            <p:nvPr/>
          </p:nvSpPr>
          <p:spPr>
            <a:xfrm>
              <a:off x="12808580" y="1297688"/>
              <a:ext cx="473075" cy="59055"/>
            </a:xfrm>
            <a:custGeom>
              <a:avLst/>
              <a:gdLst/>
              <a:ahLst/>
              <a:cxnLst/>
              <a:rect l="l" t="t" r="r" b="b"/>
              <a:pathLst>
                <a:path w="473075" h="59055">
                  <a:moveTo>
                    <a:pt x="443148" y="58625"/>
                  </a:moveTo>
                  <a:lnTo>
                    <a:pt x="29321" y="58625"/>
                  </a:lnTo>
                  <a:lnTo>
                    <a:pt x="18195" y="56469"/>
                  </a:lnTo>
                  <a:lnTo>
                    <a:pt x="8843" y="50434"/>
                  </a:lnTo>
                  <a:lnTo>
                    <a:pt x="2399" y="41166"/>
                  </a:lnTo>
                  <a:lnTo>
                    <a:pt x="0" y="29312"/>
                  </a:lnTo>
                  <a:lnTo>
                    <a:pt x="2399" y="17458"/>
                  </a:lnTo>
                  <a:lnTo>
                    <a:pt x="8843" y="8190"/>
                  </a:lnTo>
                  <a:lnTo>
                    <a:pt x="18195" y="2155"/>
                  </a:lnTo>
                  <a:lnTo>
                    <a:pt x="29321" y="0"/>
                  </a:lnTo>
                  <a:lnTo>
                    <a:pt x="443148" y="0"/>
                  </a:lnTo>
                  <a:lnTo>
                    <a:pt x="454275" y="2155"/>
                  </a:lnTo>
                  <a:lnTo>
                    <a:pt x="463627" y="8190"/>
                  </a:lnTo>
                  <a:lnTo>
                    <a:pt x="470070" y="17458"/>
                  </a:lnTo>
                  <a:lnTo>
                    <a:pt x="472470" y="29312"/>
                  </a:lnTo>
                  <a:lnTo>
                    <a:pt x="470070" y="41166"/>
                  </a:lnTo>
                  <a:lnTo>
                    <a:pt x="463627" y="50434"/>
                  </a:lnTo>
                  <a:lnTo>
                    <a:pt x="454275" y="56469"/>
                  </a:lnTo>
                  <a:lnTo>
                    <a:pt x="443148" y="5862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>
              <a:hlinkClick r:id="rId4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431042" y="1283892"/>
              <a:ext cx="86227" cy="86215"/>
            </a:xfrm>
            <a:prstGeom prst="rect">
              <a:avLst/>
            </a:prstGeom>
          </p:spPr>
        </p:pic>
        <p:sp>
          <p:nvSpPr>
            <p:cNvPr id="22" name="object 22">
              <a:hlinkClick r:id="rId4"/>
            </p:cNvPr>
            <p:cNvSpPr/>
            <p:nvPr/>
          </p:nvSpPr>
          <p:spPr>
            <a:xfrm>
              <a:off x="11286033" y="1959825"/>
              <a:ext cx="3557270" cy="1666239"/>
            </a:xfrm>
            <a:custGeom>
              <a:avLst/>
              <a:gdLst/>
              <a:ahLst/>
              <a:cxnLst/>
              <a:rect l="l" t="t" r="r" b="b"/>
              <a:pathLst>
                <a:path w="3557269" h="1666239">
                  <a:moveTo>
                    <a:pt x="37922" y="1141463"/>
                  </a:moveTo>
                  <a:lnTo>
                    <a:pt x="23279" y="1144473"/>
                  </a:lnTo>
                  <a:lnTo>
                    <a:pt x="11214" y="1152677"/>
                  </a:lnTo>
                  <a:lnTo>
                    <a:pt x="3022" y="1164742"/>
                  </a:lnTo>
                  <a:lnTo>
                    <a:pt x="0" y="1179410"/>
                  </a:lnTo>
                  <a:lnTo>
                    <a:pt x="0" y="1627733"/>
                  </a:lnTo>
                  <a:lnTo>
                    <a:pt x="3022" y="1642376"/>
                  </a:lnTo>
                  <a:lnTo>
                    <a:pt x="11214" y="1654441"/>
                  </a:lnTo>
                  <a:lnTo>
                    <a:pt x="23279" y="1662633"/>
                  </a:lnTo>
                  <a:lnTo>
                    <a:pt x="37922" y="1665655"/>
                  </a:lnTo>
                  <a:lnTo>
                    <a:pt x="37922" y="1141463"/>
                  </a:lnTo>
                  <a:close/>
                </a:path>
                <a:path w="3557269" h="1666239">
                  <a:moveTo>
                    <a:pt x="37922" y="505206"/>
                  </a:moveTo>
                  <a:lnTo>
                    <a:pt x="23279" y="507961"/>
                  </a:lnTo>
                  <a:lnTo>
                    <a:pt x="11214" y="515556"/>
                  </a:lnTo>
                  <a:lnTo>
                    <a:pt x="3022" y="527037"/>
                  </a:lnTo>
                  <a:lnTo>
                    <a:pt x="0" y="541426"/>
                  </a:lnTo>
                  <a:lnTo>
                    <a:pt x="0" y="989736"/>
                  </a:lnTo>
                  <a:lnTo>
                    <a:pt x="3022" y="1004392"/>
                  </a:lnTo>
                  <a:lnTo>
                    <a:pt x="11214" y="1016457"/>
                  </a:lnTo>
                  <a:lnTo>
                    <a:pt x="23279" y="1024648"/>
                  </a:lnTo>
                  <a:lnTo>
                    <a:pt x="37922" y="1027671"/>
                  </a:lnTo>
                  <a:lnTo>
                    <a:pt x="37922" y="505206"/>
                  </a:lnTo>
                  <a:close/>
                </a:path>
                <a:path w="3557269" h="1666239">
                  <a:moveTo>
                    <a:pt x="37922" y="0"/>
                  </a:moveTo>
                  <a:lnTo>
                    <a:pt x="23279" y="2743"/>
                  </a:lnTo>
                  <a:lnTo>
                    <a:pt x="11214" y="10337"/>
                  </a:lnTo>
                  <a:lnTo>
                    <a:pt x="3022" y="21818"/>
                  </a:lnTo>
                  <a:lnTo>
                    <a:pt x="0" y="36207"/>
                  </a:lnTo>
                  <a:lnTo>
                    <a:pt x="0" y="251739"/>
                  </a:lnTo>
                  <a:lnTo>
                    <a:pt x="3022" y="266395"/>
                  </a:lnTo>
                  <a:lnTo>
                    <a:pt x="11214" y="278460"/>
                  </a:lnTo>
                  <a:lnTo>
                    <a:pt x="23279" y="286651"/>
                  </a:lnTo>
                  <a:lnTo>
                    <a:pt x="37922" y="289674"/>
                  </a:lnTo>
                  <a:lnTo>
                    <a:pt x="37922" y="0"/>
                  </a:lnTo>
                  <a:close/>
                </a:path>
                <a:path w="3557269" h="1666239">
                  <a:moveTo>
                    <a:pt x="3557206" y="715568"/>
                  </a:moveTo>
                  <a:lnTo>
                    <a:pt x="3554184" y="700913"/>
                  </a:lnTo>
                  <a:lnTo>
                    <a:pt x="3545992" y="688848"/>
                  </a:lnTo>
                  <a:lnTo>
                    <a:pt x="3533914" y="680656"/>
                  </a:lnTo>
                  <a:lnTo>
                    <a:pt x="3519259" y="677633"/>
                  </a:lnTo>
                  <a:lnTo>
                    <a:pt x="3519259" y="1517370"/>
                  </a:lnTo>
                  <a:lnTo>
                    <a:pt x="3533914" y="1514348"/>
                  </a:lnTo>
                  <a:lnTo>
                    <a:pt x="3545992" y="1506156"/>
                  </a:lnTo>
                  <a:lnTo>
                    <a:pt x="3554184" y="1494078"/>
                  </a:lnTo>
                  <a:lnTo>
                    <a:pt x="3557206" y="1479423"/>
                  </a:lnTo>
                  <a:lnTo>
                    <a:pt x="3557206" y="71556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hlinkClick r:id="rId4"/>
            </p:cNvPr>
            <p:cNvSpPr/>
            <p:nvPr/>
          </p:nvSpPr>
          <p:spPr>
            <a:xfrm>
              <a:off x="11323959" y="1028699"/>
              <a:ext cx="3481704" cy="7037070"/>
            </a:xfrm>
            <a:custGeom>
              <a:avLst/>
              <a:gdLst/>
              <a:ahLst/>
              <a:cxnLst/>
              <a:rect l="l" t="t" r="r" b="b"/>
              <a:pathLst>
                <a:path w="3481705" h="7037070">
                  <a:moveTo>
                    <a:pt x="2965795" y="7036825"/>
                  </a:moveTo>
                  <a:lnTo>
                    <a:pt x="515569" y="7036825"/>
                  </a:lnTo>
                  <a:lnTo>
                    <a:pt x="468677" y="7034716"/>
                  </a:lnTo>
                  <a:lnTo>
                    <a:pt x="422958" y="7028511"/>
                  </a:lnTo>
                  <a:lnTo>
                    <a:pt x="378594" y="7018392"/>
                  </a:lnTo>
                  <a:lnTo>
                    <a:pt x="335767" y="7004542"/>
                  </a:lnTo>
                  <a:lnTo>
                    <a:pt x="294661" y="6987145"/>
                  </a:lnTo>
                  <a:lnTo>
                    <a:pt x="255458" y="6966382"/>
                  </a:lnTo>
                  <a:lnTo>
                    <a:pt x="218341" y="6942436"/>
                  </a:lnTo>
                  <a:lnTo>
                    <a:pt x="183493" y="6915491"/>
                  </a:lnTo>
                  <a:lnTo>
                    <a:pt x="151096" y="6885728"/>
                  </a:lnTo>
                  <a:lnTo>
                    <a:pt x="121334" y="6853332"/>
                  </a:lnTo>
                  <a:lnTo>
                    <a:pt x="94389" y="6818484"/>
                  </a:lnTo>
                  <a:lnTo>
                    <a:pt x="70443" y="6781367"/>
                  </a:lnTo>
                  <a:lnTo>
                    <a:pt x="49680" y="6742164"/>
                  </a:lnTo>
                  <a:lnTo>
                    <a:pt x="32283" y="6701058"/>
                  </a:lnTo>
                  <a:lnTo>
                    <a:pt x="18433" y="6658231"/>
                  </a:lnTo>
                  <a:lnTo>
                    <a:pt x="8314" y="6613867"/>
                  </a:lnTo>
                  <a:lnTo>
                    <a:pt x="2109" y="6568148"/>
                  </a:lnTo>
                  <a:lnTo>
                    <a:pt x="78" y="6522994"/>
                  </a:lnTo>
                  <a:lnTo>
                    <a:pt x="0" y="515563"/>
                  </a:lnTo>
                  <a:lnTo>
                    <a:pt x="650" y="489454"/>
                  </a:lnTo>
                  <a:lnTo>
                    <a:pt x="5837" y="437240"/>
                  </a:lnTo>
                  <a:lnTo>
                    <a:pt x="12973" y="399441"/>
                  </a:lnTo>
                  <a:lnTo>
                    <a:pt x="22433" y="362099"/>
                  </a:lnTo>
                  <a:lnTo>
                    <a:pt x="43294" y="309239"/>
                  </a:lnTo>
                  <a:lnTo>
                    <a:pt x="63173" y="269851"/>
                  </a:lnTo>
                  <a:lnTo>
                    <a:pt x="89024" y="227605"/>
                  </a:lnTo>
                  <a:lnTo>
                    <a:pt x="114409" y="191719"/>
                  </a:lnTo>
                  <a:lnTo>
                    <a:pt x="151759" y="150013"/>
                  </a:lnTo>
                  <a:lnTo>
                    <a:pt x="160812" y="141985"/>
                  </a:lnTo>
                  <a:lnTo>
                    <a:pt x="178917" y="125280"/>
                  </a:lnTo>
                  <a:lnTo>
                    <a:pt x="227290" y="87952"/>
                  </a:lnTo>
                  <a:lnTo>
                    <a:pt x="269656" y="62334"/>
                  </a:lnTo>
                  <a:lnTo>
                    <a:pt x="314736" y="40698"/>
                  </a:lnTo>
                  <a:lnTo>
                    <a:pt x="362199" y="23345"/>
                  </a:lnTo>
                  <a:lnTo>
                    <a:pt x="411713" y="10576"/>
                  </a:lnTo>
                  <a:lnTo>
                    <a:pt x="463534" y="2604"/>
                  </a:lnTo>
                  <a:lnTo>
                    <a:pt x="464712" y="2604"/>
                  </a:lnTo>
                  <a:lnTo>
                    <a:pt x="515569" y="0"/>
                  </a:lnTo>
                  <a:lnTo>
                    <a:pt x="2967502" y="0"/>
                  </a:lnTo>
                  <a:lnTo>
                    <a:pt x="3020034" y="2604"/>
                  </a:lnTo>
                  <a:lnTo>
                    <a:pt x="3071059" y="10275"/>
                  </a:lnTo>
                  <a:lnTo>
                    <a:pt x="3120336" y="22802"/>
                  </a:lnTo>
                  <a:lnTo>
                    <a:pt x="3152505" y="34485"/>
                  </a:lnTo>
                  <a:lnTo>
                    <a:pt x="515569" y="34485"/>
                  </a:lnTo>
                  <a:lnTo>
                    <a:pt x="466406" y="36970"/>
                  </a:lnTo>
                  <a:lnTo>
                    <a:pt x="418658" y="44268"/>
                  </a:lnTo>
                  <a:lnTo>
                    <a:pt x="372568" y="56137"/>
                  </a:lnTo>
                  <a:lnTo>
                    <a:pt x="328377" y="72338"/>
                  </a:lnTo>
                  <a:lnTo>
                    <a:pt x="286328" y="92631"/>
                  </a:lnTo>
                  <a:lnTo>
                    <a:pt x="246663" y="116776"/>
                  </a:lnTo>
                  <a:lnTo>
                    <a:pt x="209626" y="144532"/>
                  </a:lnTo>
                  <a:lnTo>
                    <a:pt x="175458" y="175661"/>
                  </a:lnTo>
                  <a:lnTo>
                    <a:pt x="144401" y="209921"/>
                  </a:lnTo>
                  <a:lnTo>
                    <a:pt x="116699" y="247074"/>
                  </a:lnTo>
                  <a:lnTo>
                    <a:pt x="92594" y="286878"/>
                  </a:lnTo>
                  <a:lnTo>
                    <a:pt x="72328" y="329095"/>
                  </a:lnTo>
                  <a:lnTo>
                    <a:pt x="56143" y="373484"/>
                  </a:lnTo>
                  <a:lnTo>
                    <a:pt x="44282" y="419805"/>
                  </a:lnTo>
                  <a:lnTo>
                    <a:pt x="36988" y="467819"/>
                  </a:lnTo>
                  <a:lnTo>
                    <a:pt x="34589" y="515563"/>
                  </a:lnTo>
                  <a:lnTo>
                    <a:pt x="34503" y="6522994"/>
                  </a:lnTo>
                  <a:lnTo>
                    <a:pt x="36988" y="6572151"/>
                  </a:lnTo>
                  <a:lnTo>
                    <a:pt x="44282" y="6619895"/>
                  </a:lnTo>
                  <a:lnTo>
                    <a:pt x="56143" y="6665983"/>
                  </a:lnTo>
                  <a:lnTo>
                    <a:pt x="72328" y="6710173"/>
                  </a:lnTo>
                  <a:lnTo>
                    <a:pt x="92594" y="6752221"/>
                  </a:lnTo>
                  <a:lnTo>
                    <a:pt x="116699" y="6791886"/>
                  </a:lnTo>
                  <a:lnTo>
                    <a:pt x="144401" y="6828924"/>
                  </a:lnTo>
                  <a:lnTo>
                    <a:pt x="175458" y="6863093"/>
                  </a:lnTo>
                  <a:lnTo>
                    <a:pt x="209626" y="6894151"/>
                  </a:lnTo>
                  <a:lnTo>
                    <a:pt x="246663" y="6921855"/>
                  </a:lnTo>
                  <a:lnTo>
                    <a:pt x="286328" y="6945962"/>
                  </a:lnTo>
                  <a:lnTo>
                    <a:pt x="328377" y="6966230"/>
                  </a:lnTo>
                  <a:lnTo>
                    <a:pt x="372568" y="6982417"/>
                  </a:lnTo>
                  <a:lnTo>
                    <a:pt x="418658" y="6994279"/>
                  </a:lnTo>
                  <a:lnTo>
                    <a:pt x="466406" y="7001574"/>
                  </a:lnTo>
                  <a:lnTo>
                    <a:pt x="515569" y="7004059"/>
                  </a:lnTo>
                  <a:lnTo>
                    <a:pt x="3146734" y="7004059"/>
                  </a:lnTo>
                  <a:lnTo>
                    <a:pt x="3145593" y="7004542"/>
                  </a:lnTo>
                  <a:lnTo>
                    <a:pt x="3102768" y="7018392"/>
                  </a:lnTo>
                  <a:lnTo>
                    <a:pt x="3058405" y="7028511"/>
                  </a:lnTo>
                  <a:lnTo>
                    <a:pt x="3012686" y="7034716"/>
                  </a:lnTo>
                  <a:lnTo>
                    <a:pt x="2965795" y="7036825"/>
                  </a:lnTo>
                  <a:close/>
                </a:path>
                <a:path w="3481705" h="7037070">
                  <a:moveTo>
                    <a:pt x="3146734" y="7004059"/>
                  </a:moveTo>
                  <a:lnTo>
                    <a:pt x="2965795" y="7004059"/>
                  </a:lnTo>
                  <a:lnTo>
                    <a:pt x="3014957" y="7001574"/>
                  </a:lnTo>
                  <a:lnTo>
                    <a:pt x="3062705" y="6994279"/>
                  </a:lnTo>
                  <a:lnTo>
                    <a:pt x="3108796" y="6982417"/>
                  </a:lnTo>
                  <a:lnTo>
                    <a:pt x="3152987" y="6966230"/>
                  </a:lnTo>
                  <a:lnTo>
                    <a:pt x="3195036" y="6945962"/>
                  </a:lnTo>
                  <a:lnTo>
                    <a:pt x="3234700" y="6921855"/>
                  </a:lnTo>
                  <a:lnTo>
                    <a:pt x="3271738" y="6894151"/>
                  </a:lnTo>
                  <a:lnTo>
                    <a:pt x="3305906" y="6863093"/>
                  </a:lnTo>
                  <a:lnTo>
                    <a:pt x="3336962" y="6828924"/>
                  </a:lnTo>
                  <a:lnTo>
                    <a:pt x="3364664" y="6791886"/>
                  </a:lnTo>
                  <a:lnTo>
                    <a:pt x="3388770" y="6752221"/>
                  </a:lnTo>
                  <a:lnTo>
                    <a:pt x="3409036" y="6710173"/>
                  </a:lnTo>
                  <a:lnTo>
                    <a:pt x="3425221" y="6665983"/>
                  </a:lnTo>
                  <a:lnTo>
                    <a:pt x="3437081" y="6619895"/>
                  </a:lnTo>
                  <a:lnTo>
                    <a:pt x="3444375" y="6572151"/>
                  </a:lnTo>
                  <a:lnTo>
                    <a:pt x="3446861" y="6522994"/>
                  </a:lnTo>
                  <a:lnTo>
                    <a:pt x="3446861" y="515563"/>
                  </a:lnTo>
                  <a:lnTo>
                    <a:pt x="3444447" y="467819"/>
                  </a:lnTo>
                  <a:lnTo>
                    <a:pt x="3444375" y="466400"/>
                  </a:lnTo>
                  <a:lnTo>
                    <a:pt x="3437081" y="418652"/>
                  </a:lnTo>
                  <a:lnTo>
                    <a:pt x="3425221" y="372560"/>
                  </a:lnTo>
                  <a:lnTo>
                    <a:pt x="3409036" y="328369"/>
                  </a:lnTo>
                  <a:lnTo>
                    <a:pt x="3388770" y="286319"/>
                  </a:lnTo>
                  <a:lnTo>
                    <a:pt x="3364664" y="246653"/>
                  </a:lnTo>
                  <a:lnTo>
                    <a:pt x="3336962" y="209615"/>
                  </a:lnTo>
                  <a:lnTo>
                    <a:pt x="3305906" y="175445"/>
                  </a:lnTo>
                  <a:lnTo>
                    <a:pt x="3271738" y="144388"/>
                  </a:lnTo>
                  <a:lnTo>
                    <a:pt x="3234822" y="116776"/>
                  </a:lnTo>
                  <a:lnTo>
                    <a:pt x="3195122" y="92631"/>
                  </a:lnTo>
                  <a:lnTo>
                    <a:pt x="3153043" y="72338"/>
                  </a:lnTo>
                  <a:lnTo>
                    <a:pt x="3108827" y="56137"/>
                  </a:lnTo>
                  <a:lnTo>
                    <a:pt x="3062718" y="44268"/>
                  </a:lnTo>
                  <a:lnTo>
                    <a:pt x="3014960" y="36970"/>
                  </a:lnTo>
                  <a:lnTo>
                    <a:pt x="2965795" y="34485"/>
                  </a:lnTo>
                  <a:lnTo>
                    <a:pt x="3152505" y="34485"/>
                  </a:lnTo>
                  <a:lnTo>
                    <a:pt x="3212680" y="61581"/>
                  </a:lnTo>
                  <a:lnTo>
                    <a:pt x="3255263" y="87410"/>
                  </a:lnTo>
                  <a:lnTo>
                    <a:pt x="3295131" y="117250"/>
                  </a:lnTo>
                  <a:lnTo>
                    <a:pt x="3331341" y="150013"/>
                  </a:lnTo>
                  <a:lnTo>
                    <a:pt x="3367959" y="191961"/>
                  </a:lnTo>
                  <a:lnTo>
                    <a:pt x="3394054" y="227605"/>
                  </a:lnTo>
                  <a:lnTo>
                    <a:pt x="3419928" y="269204"/>
                  </a:lnTo>
                  <a:lnTo>
                    <a:pt x="3439047" y="308511"/>
                  </a:lnTo>
                  <a:lnTo>
                    <a:pt x="3453168" y="344021"/>
                  </a:lnTo>
                  <a:lnTo>
                    <a:pt x="3465617" y="387102"/>
                  </a:lnTo>
                  <a:lnTo>
                    <a:pt x="3475521" y="436998"/>
                  </a:lnTo>
                  <a:lnTo>
                    <a:pt x="3480688" y="488728"/>
                  </a:lnTo>
                  <a:lnTo>
                    <a:pt x="3481334" y="515563"/>
                  </a:lnTo>
                  <a:lnTo>
                    <a:pt x="3481255" y="6522994"/>
                  </a:lnTo>
                  <a:lnTo>
                    <a:pt x="3479225" y="6568148"/>
                  </a:lnTo>
                  <a:lnTo>
                    <a:pt x="3473020" y="6613867"/>
                  </a:lnTo>
                  <a:lnTo>
                    <a:pt x="3462902" y="6658231"/>
                  </a:lnTo>
                  <a:lnTo>
                    <a:pt x="3449054" y="6701058"/>
                  </a:lnTo>
                  <a:lnTo>
                    <a:pt x="3431659" y="6742164"/>
                  </a:lnTo>
                  <a:lnTo>
                    <a:pt x="3410898" y="6781367"/>
                  </a:lnTo>
                  <a:lnTo>
                    <a:pt x="3386954" y="6818484"/>
                  </a:lnTo>
                  <a:lnTo>
                    <a:pt x="3360012" y="6853332"/>
                  </a:lnTo>
                  <a:lnTo>
                    <a:pt x="3330252" y="6885728"/>
                  </a:lnTo>
                  <a:lnTo>
                    <a:pt x="3297858" y="6915491"/>
                  </a:lnTo>
                  <a:lnTo>
                    <a:pt x="3263012" y="6942436"/>
                  </a:lnTo>
                  <a:lnTo>
                    <a:pt x="3225898" y="6966382"/>
                  </a:lnTo>
                  <a:lnTo>
                    <a:pt x="3186697" y="6987145"/>
                  </a:lnTo>
                  <a:lnTo>
                    <a:pt x="3146734" y="700405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23774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Projects</a:t>
            </a:r>
          </a:p>
        </p:txBody>
      </p:sp>
      <p:sp>
        <p:nvSpPr>
          <p:cNvPr id="25" name="object 25"/>
          <p:cNvSpPr/>
          <p:nvPr/>
        </p:nvSpPr>
        <p:spPr>
          <a:xfrm>
            <a:off x="11260043" y="8257732"/>
            <a:ext cx="3733800" cy="1142365"/>
          </a:xfrm>
          <a:custGeom>
            <a:avLst/>
            <a:gdLst/>
            <a:ahLst/>
            <a:cxnLst/>
            <a:rect l="l" t="t" r="r" b="b"/>
            <a:pathLst>
              <a:path w="3733800" h="1142365">
                <a:moveTo>
                  <a:pt x="3594171" y="1141963"/>
                </a:moveTo>
                <a:lnTo>
                  <a:pt x="142890" y="1141963"/>
                </a:lnTo>
                <a:lnTo>
                  <a:pt x="97727" y="1134678"/>
                </a:lnTo>
                <a:lnTo>
                  <a:pt x="58502" y="1114393"/>
                </a:lnTo>
                <a:lnTo>
                  <a:pt x="27570" y="1083461"/>
                </a:lnTo>
                <a:lnTo>
                  <a:pt x="7284" y="1044236"/>
                </a:lnTo>
                <a:lnTo>
                  <a:pt x="0" y="999073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594171" y="0"/>
                </a:lnTo>
                <a:lnTo>
                  <a:pt x="3648852" y="10877"/>
                </a:lnTo>
                <a:lnTo>
                  <a:pt x="3695212" y="41849"/>
                </a:lnTo>
                <a:lnTo>
                  <a:pt x="3726183" y="88209"/>
                </a:lnTo>
                <a:lnTo>
                  <a:pt x="3733800" y="113273"/>
                </a:lnTo>
                <a:lnTo>
                  <a:pt x="3733800" y="1019292"/>
                </a:lnTo>
                <a:lnTo>
                  <a:pt x="3709490" y="1083461"/>
                </a:lnTo>
                <a:lnTo>
                  <a:pt x="3678558" y="1114393"/>
                </a:lnTo>
                <a:lnTo>
                  <a:pt x="3639334" y="1134678"/>
                </a:lnTo>
                <a:lnTo>
                  <a:pt x="3594171" y="11419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2496156" y="8667131"/>
            <a:ext cx="126492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90" dirty="0">
                <a:latin typeface="Arial Black"/>
                <a:cs typeface="Arial Black"/>
              </a:rPr>
              <a:t>student</a:t>
            </a:r>
            <a:endParaRPr sz="2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44085" y="653085"/>
            <a:ext cx="4538980" cy="8978900"/>
            <a:chOff x="644085" y="653085"/>
            <a:chExt cx="4538980" cy="8978900"/>
          </a:xfrm>
        </p:grpSpPr>
        <p:sp>
          <p:nvSpPr>
            <p:cNvPr id="4" name="object 4"/>
            <p:cNvSpPr/>
            <p:nvPr/>
          </p:nvSpPr>
          <p:spPr>
            <a:xfrm>
              <a:off x="736491" y="697087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167" y="8890640"/>
                  </a:moveTo>
                  <a:lnTo>
                    <a:pt x="613827" y="8890640"/>
                  </a:lnTo>
                  <a:lnTo>
                    <a:pt x="565882" y="8888792"/>
                  </a:lnTo>
                  <a:lnTo>
                    <a:pt x="518941" y="8883339"/>
                  </a:lnTo>
                  <a:lnTo>
                    <a:pt x="473142" y="8874418"/>
                  </a:lnTo>
                  <a:lnTo>
                    <a:pt x="428622" y="8862166"/>
                  </a:lnTo>
                  <a:lnTo>
                    <a:pt x="385518" y="8846719"/>
                  </a:lnTo>
                  <a:lnTo>
                    <a:pt x="343965" y="8828215"/>
                  </a:lnTo>
                  <a:lnTo>
                    <a:pt x="304102" y="8806790"/>
                  </a:lnTo>
                  <a:lnTo>
                    <a:pt x="266064" y="8782581"/>
                  </a:lnTo>
                  <a:lnTo>
                    <a:pt x="229990" y="8755725"/>
                  </a:lnTo>
                  <a:lnTo>
                    <a:pt x="196015" y="8726359"/>
                  </a:lnTo>
                  <a:lnTo>
                    <a:pt x="164276" y="8694620"/>
                  </a:lnTo>
                  <a:lnTo>
                    <a:pt x="134911" y="8660644"/>
                  </a:lnTo>
                  <a:lnTo>
                    <a:pt x="108056" y="8624569"/>
                  </a:lnTo>
                  <a:lnTo>
                    <a:pt x="83848" y="8586531"/>
                  </a:lnTo>
                  <a:lnTo>
                    <a:pt x="62423" y="8546667"/>
                  </a:lnTo>
                  <a:lnTo>
                    <a:pt x="43919" y="8505114"/>
                  </a:lnTo>
                  <a:lnTo>
                    <a:pt x="28473" y="8462009"/>
                  </a:lnTo>
                  <a:lnTo>
                    <a:pt x="16221" y="8417489"/>
                  </a:lnTo>
                  <a:lnTo>
                    <a:pt x="7300" y="8371690"/>
                  </a:lnTo>
                  <a:lnTo>
                    <a:pt x="1848" y="8324749"/>
                  </a:lnTo>
                  <a:lnTo>
                    <a:pt x="0" y="8276804"/>
                  </a:lnTo>
                  <a:lnTo>
                    <a:pt x="0" y="613830"/>
                  </a:lnTo>
                  <a:lnTo>
                    <a:pt x="1848" y="565885"/>
                  </a:lnTo>
                  <a:lnTo>
                    <a:pt x="7300" y="518944"/>
                  </a:lnTo>
                  <a:lnTo>
                    <a:pt x="16221" y="473145"/>
                  </a:lnTo>
                  <a:lnTo>
                    <a:pt x="28473" y="428625"/>
                  </a:lnTo>
                  <a:lnTo>
                    <a:pt x="43919" y="385520"/>
                  </a:lnTo>
                  <a:lnTo>
                    <a:pt x="62423" y="343968"/>
                  </a:lnTo>
                  <a:lnTo>
                    <a:pt x="83848" y="304104"/>
                  </a:lnTo>
                  <a:lnTo>
                    <a:pt x="108056" y="266066"/>
                  </a:lnTo>
                  <a:lnTo>
                    <a:pt x="134963" y="229931"/>
                  </a:lnTo>
                  <a:lnTo>
                    <a:pt x="164276" y="196016"/>
                  </a:lnTo>
                  <a:lnTo>
                    <a:pt x="196015" y="164278"/>
                  </a:lnTo>
                  <a:lnTo>
                    <a:pt x="229990" y="134912"/>
                  </a:lnTo>
                  <a:lnTo>
                    <a:pt x="266064" y="108057"/>
                  </a:lnTo>
                  <a:lnTo>
                    <a:pt x="304102" y="83848"/>
                  </a:lnTo>
                  <a:lnTo>
                    <a:pt x="343965" y="62424"/>
                  </a:lnTo>
                  <a:lnTo>
                    <a:pt x="385518" y="43920"/>
                  </a:lnTo>
                  <a:lnTo>
                    <a:pt x="428622" y="28473"/>
                  </a:lnTo>
                  <a:lnTo>
                    <a:pt x="473142" y="16221"/>
                  </a:lnTo>
                  <a:lnTo>
                    <a:pt x="518941" y="7300"/>
                  </a:lnTo>
                  <a:lnTo>
                    <a:pt x="565882" y="1848"/>
                  </a:lnTo>
                  <a:lnTo>
                    <a:pt x="613827" y="0"/>
                  </a:lnTo>
                  <a:lnTo>
                    <a:pt x="3740167" y="0"/>
                  </a:lnTo>
                  <a:lnTo>
                    <a:pt x="3788112" y="1848"/>
                  </a:lnTo>
                  <a:lnTo>
                    <a:pt x="3835053" y="7300"/>
                  </a:lnTo>
                  <a:lnTo>
                    <a:pt x="3880852" y="16221"/>
                  </a:lnTo>
                  <a:lnTo>
                    <a:pt x="3925372" y="28473"/>
                  </a:lnTo>
                  <a:lnTo>
                    <a:pt x="3968477" y="43920"/>
                  </a:lnTo>
                  <a:lnTo>
                    <a:pt x="4010030" y="62424"/>
                  </a:lnTo>
                  <a:lnTo>
                    <a:pt x="4049894" y="83848"/>
                  </a:lnTo>
                  <a:lnTo>
                    <a:pt x="4087932" y="108057"/>
                  </a:lnTo>
                  <a:lnTo>
                    <a:pt x="4124007" y="134912"/>
                  </a:lnTo>
                  <a:lnTo>
                    <a:pt x="4157983" y="164278"/>
                  </a:lnTo>
                  <a:lnTo>
                    <a:pt x="4189722" y="196016"/>
                  </a:lnTo>
                  <a:lnTo>
                    <a:pt x="4216167" y="226612"/>
                  </a:lnTo>
                  <a:lnTo>
                    <a:pt x="591827" y="226612"/>
                  </a:lnTo>
                  <a:lnTo>
                    <a:pt x="542626" y="229931"/>
                  </a:lnTo>
                  <a:lnTo>
                    <a:pt x="542427" y="229931"/>
                  </a:lnTo>
                  <a:lnTo>
                    <a:pt x="495420" y="239599"/>
                  </a:lnTo>
                  <a:lnTo>
                    <a:pt x="450643" y="255179"/>
                  </a:lnTo>
                  <a:lnTo>
                    <a:pt x="408730" y="276236"/>
                  </a:lnTo>
                  <a:lnTo>
                    <a:pt x="370117" y="302336"/>
                  </a:lnTo>
                  <a:lnTo>
                    <a:pt x="335240" y="333041"/>
                  </a:lnTo>
                  <a:lnTo>
                    <a:pt x="304534" y="367918"/>
                  </a:lnTo>
                  <a:lnTo>
                    <a:pt x="278435" y="406531"/>
                  </a:lnTo>
                  <a:lnTo>
                    <a:pt x="257377" y="448444"/>
                  </a:lnTo>
                  <a:lnTo>
                    <a:pt x="241797" y="493221"/>
                  </a:lnTo>
                  <a:lnTo>
                    <a:pt x="232129" y="540428"/>
                  </a:lnTo>
                  <a:lnTo>
                    <a:pt x="228810" y="589629"/>
                  </a:lnTo>
                  <a:lnTo>
                    <a:pt x="228810" y="8312008"/>
                  </a:lnTo>
                  <a:lnTo>
                    <a:pt x="232129" y="8361205"/>
                  </a:lnTo>
                  <a:lnTo>
                    <a:pt x="241797" y="8408409"/>
                  </a:lnTo>
                  <a:lnTo>
                    <a:pt x="257377" y="8453186"/>
                  </a:lnTo>
                  <a:lnTo>
                    <a:pt x="278435" y="8495098"/>
                  </a:lnTo>
                  <a:lnTo>
                    <a:pt x="304534" y="8533711"/>
                  </a:lnTo>
                  <a:lnTo>
                    <a:pt x="335240" y="8568589"/>
                  </a:lnTo>
                  <a:lnTo>
                    <a:pt x="370117" y="8599296"/>
                  </a:lnTo>
                  <a:lnTo>
                    <a:pt x="408730" y="8625396"/>
                  </a:lnTo>
                  <a:lnTo>
                    <a:pt x="450643" y="8646455"/>
                  </a:lnTo>
                  <a:lnTo>
                    <a:pt x="495420" y="8662037"/>
                  </a:lnTo>
                  <a:lnTo>
                    <a:pt x="542626" y="8671705"/>
                  </a:lnTo>
                  <a:lnTo>
                    <a:pt x="591827" y="8675025"/>
                  </a:lnTo>
                  <a:lnTo>
                    <a:pt x="4206659" y="8675025"/>
                  </a:lnTo>
                  <a:lnTo>
                    <a:pt x="4189722" y="8694620"/>
                  </a:lnTo>
                  <a:lnTo>
                    <a:pt x="4157983" y="8726359"/>
                  </a:lnTo>
                  <a:lnTo>
                    <a:pt x="4124007" y="8755725"/>
                  </a:lnTo>
                  <a:lnTo>
                    <a:pt x="4087932" y="8782581"/>
                  </a:lnTo>
                  <a:lnTo>
                    <a:pt x="4049894" y="8806790"/>
                  </a:lnTo>
                  <a:lnTo>
                    <a:pt x="4010030" y="8828215"/>
                  </a:lnTo>
                  <a:lnTo>
                    <a:pt x="3968477" y="8846719"/>
                  </a:lnTo>
                  <a:lnTo>
                    <a:pt x="3925372" y="8862166"/>
                  </a:lnTo>
                  <a:lnTo>
                    <a:pt x="3880852" y="8874418"/>
                  </a:lnTo>
                  <a:lnTo>
                    <a:pt x="3835053" y="8883339"/>
                  </a:lnTo>
                  <a:lnTo>
                    <a:pt x="3788112" y="8888792"/>
                  </a:lnTo>
                  <a:lnTo>
                    <a:pt x="3740167" y="8890640"/>
                  </a:lnTo>
                  <a:close/>
                </a:path>
                <a:path w="4354195" h="8890635">
                  <a:moveTo>
                    <a:pt x="3088961" y="530227"/>
                  </a:moveTo>
                  <a:lnTo>
                    <a:pt x="1269461" y="530227"/>
                  </a:lnTo>
                  <a:lnTo>
                    <a:pt x="1222797" y="524781"/>
                  </a:lnTo>
                  <a:lnTo>
                    <a:pt x="1179827" y="509290"/>
                  </a:lnTo>
                  <a:lnTo>
                    <a:pt x="1141822" y="485024"/>
                  </a:lnTo>
                  <a:lnTo>
                    <a:pt x="1110051" y="453254"/>
                  </a:lnTo>
                  <a:lnTo>
                    <a:pt x="1085785" y="415250"/>
                  </a:lnTo>
                  <a:lnTo>
                    <a:pt x="1070295" y="372281"/>
                  </a:lnTo>
                  <a:lnTo>
                    <a:pt x="1064849" y="325617"/>
                  </a:lnTo>
                  <a:lnTo>
                    <a:pt x="1064849" y="226612"/>
                  </a:lnTo>
                  <a:lnTo>
                    <a:pt x="3293543" y="226612"/>
                  </a:lnTo>
                  <a:lnTo>
                    <a:pt x="3293543" y="281613"/>
                  </a:lnTo>
                  <a:lnTo>
                    <a:pt x="2699518" y="281613"/>
                  </a:lnTo>
                  <a:lnTo>
                    <a:pt x="2678865" y="285876"/>
                  </a:lnTo>
                  <a:lnTo>
                    <a:pt x="2661304" y="297564"/>
                  </a:lnTo>
                  <a:lnTo>
                    <a:pt x="2660151" y="299216"/>
                  </a:lnTo>
                  <a:lnTo>
                    <a:pt x="1887690" y="299216"/>
                  </a:lnTo>
                  <a:lnTo>
                    <a:pt x="1873491" y="301965"/>
                  </a:lnTo>
                  <a:lnTo>
                    <a:pt x="1861563" y="309665"/>
                  </a:lnTo>
                  <a:lnTo>
                    <a:pt x="1853347" y="321491"/>
                  </a:lnTo>
                  <a:lnTo>
                    <a:pt x="1850288" y="336618"/>
                  </a:lnTo>
                  <a:lnTo>
                    <a:pt x="1853347" y="351743"/>
                  </a:lnTo>
                  <a:lnTo>
                    <a:pt x="1861563" y="363569"/>
                  </a:lnTo>
                  <a:lnTo>
                    <a:pt x="1873491" y="371269"/>
                  </a:lnTo>
                  <a:lnTo>
                    <a:pt x="1887690" y="374020"/>
                  </a:lnTo>
                  <a:lnTo>
                    <a:pt x="2659378" y="374020"/>
                  </a:lnTo>
                  <a:lnTo>
                    <a:pt x="2660481" y="375668"/>
                  </a:lnTo>
                  <a:lnTo>
                    <a:pt x="2677940" y="387356"/>
                  </a:lnTo>
                  <a:lnTo>
                    <a:pt x="2699518" y="391619"/>
                  </a:lnTo>
                  <a:lnTo>
                    <a:pt x="3281128" y="391619"/>
                  </a:lnTo>
                  <a:lnTo>
                    <a:pt x="3272611" y="415250"/>
                  </a:lnTo>
                  <a:lnTo>
                    <a:pt x="3248350" y="453254"/>
                  </a:lnTo>
                  <a:lnTo>
                    <a:pt x="3216585" y="485024"/>
                  </a:lnTo>
                  <a:lnTo>
                    <a:pt x="3178586" y="509290"/>
                  </a:lnTo>
                  <a:lnTo>
                    <a:pt x="3135621" y="524781"/>
                  </a:lnTo>
                  <a:lnTo>
                    <a:pt x="3088961" y="530227"/>
                  </a:lnTo>
                  <a:close/>
                </a:path>
                <a:path w="4354195" h="8890635">
                  <a:moveTo>
                    <a:pt x="4206659" y="8675025"/>
                  </a:moveTo>
                  <a:lnTo>
                    <a:pt x="3766593" y="8675025"/>
                  </a:lnTo>
                  <a:lnTo>
                    <a:pt x="3815790" y="8671705"/>
                  </a:lnTo>
                  <a:lnTo>
                    <a:pt x="3862994" y="8662037"/>
                  </a:lnTo>
                  <a:lnTo>
                    <a:pt x="3907770" y="8646455"/>
                  </a:lnTo>
                  <a:lnTo>
                    <a:pt x="3949683" y="8625396"/>
                  </a:lnTo>
                  <a:lnTo>
                    <a:pt x="3988296" y="8599296"/>
                  </a:lnTo>
                  <a:lnTo>
                    <a:pt x="4023173" y="8568589"/>
                  </a:lnTo>
                  <a:lnTo>
                    <a:pt x="4053881" y="8533711"/>
                  </a:lnTo>
                  <a:lnTo>
                    <a:pt x="4079981" y="8495098"/>
                  </a:lnTo>
                  <a:lnTo>
                    <a:pt x="4101040" y="8453186"/>
                  </a:lnTo>
                  <a:lnTo>
                    <a:pt x="4116622" y="8408409"/>
                  </a:lnTo>
                  <a:lnTo>
                    <a:pt x="4126290" y="8361205"/>
                  </a:lnTo>
                  <a:lnTo>
                    <a:pt x="4129610" y="8312008"/>
                  </a:lnTo>
                  <a:lnTo>
                    <a:pt x="4127385" y="8312008"/>
                  </a:lnTo>
                  <a:lnTo>
                    <a:pt x="4127385" y="589629"/>
                  </a:lnTo>
                  <a:lnTo>
                    <a:pt x="4124066" y="540428"/>
                  </a:lnTo>
                  <a:lnTo>
                    <a:pt x="4114399" y="493221"/>
                  </a:lnTo>
                  <a:lnTo>
                    <a:pt x="4098820" y="448444"/>
                  </a:lnTo>
                  <a:lnTo>
                    <a:pt x="4077763" y="406531"/>
                  </a:lnTo>
                  <a:lnTo>
                    <a:pt x="4051665" y="367918"/>
                  </a:lnTo>
                  <a:lnTo>
                    <a:pt x="4020960" y="333041"/>
                  </a:lnTo>
                  <a:lnTo>
                    <a:pt x="3986084" y="302336"/>
                  </a:lnTo>
                  <a:lnTo>
                    <a:pt x="3947471" y="276236"/>
                  </a:lnTo>
                  <a:lnTo>
                    <a:pt x="3905558" y="255179"/>
                  </a:lnTo>
                  <a:lnTo>
                    <a:pt x="3860780" y="239599"/>
                  </a:lnTo>
                  <a:lnTo>
                    <a:pt x="3813571" y="229931"/>
                  </a:lnTo>
                  <a:lnTo>
                    <a:pt x="3811892" y="229931"/>
                  </a:lnTo>
                  <a:lnTo>
                    <a:pt x="3764368" y="226612"/>
                  </a:lnTo>
                  <a:lnTo>
                    <a:pt x="4216167" y="226612"/>
                  </a:lnTo>
                  <a:lnTo>
                    <a:pt x="4219036" y="229931"/>
                  </a:lnTo>
                  <a:lnTo>
                    <a:pt x="4245944" y="266066"/>
                  </a:lnTo>
                  <a:lnTo>
                    <a:pt x="4270153" y="304104"/>
                  </a:lnTo>
                  <a:lnTo>
                    <a:pt x="4291578" y="343968"/>
                  </a:lnTo>
                  <a:lnTo>
                    <a:pt x="4310082" y="385520"/>
                  </a:lnTo>
                  <a:lnTo>
                    <a:pt x="4325529" y="428625"/>
                  </a:lnTo>
                  <a:lnTo>
                    <a:pt x="4337781" y="473145"/>
                  </a:lnTo>
                  <a:lnTo>
                    <a:pt x="4346702" y="518944"/>
                  </a:lnTo>
                  <a:lnTo>
                    <a:pt x="4352155" y="565885"/>
                  </a:lnTo>
                  <a:lnTo>
                    <a:pt x="4354003" y="613830"/>
                  </a:lnTo>
                  <a:lnTo>
                    <a:pt x="4354003" y="8276804"/>
                  </a:lnTo>
                  <a:lnTo>
                    <a:pt x="4352155" y="8324749"/>
                  </a:lnTo>
                  <a:lnTo>
                    <a:pt x="4346702" y="8371690"/>
                  </a:lnTo>
                  <a:lnTo>
                    <a:pt x="4337781" y="8417489"/>
                  </a:lnTo>
                  <a:lnTo>
                    <a:pt x="4325529" y="8462009"/>
                  </a:lnTo>
                  <a:lnTo>
                    <a:pt x="4310082" y="8505114"/>
                  </a:lnTo>
                  <a:lnTo>
                    <a:pt x="4291578" y="8546667"/>
                  </a:lnTo>
                  <a:lnTo>
                    <a:pt x="4270153" y="8586531"/>
                  </a:lnTo>
                  <a:lnTo>
                    <a:pt x="4245944" y="8624569"/>
                  </a:lnTo>
                  <a:lnTo>
                    <a:pt x="4219088" y="8660644"/>
                  </a:lnTo>
                  <a:lnTo>
                    <a:pt x="4206659" y="8675025"/>
                  </a:lnTo>
                  <a:close/>
                </a:path>
                <a:path w="4354195" h="8890635">
                  <a:moveTo>
                    <a:pt x="3281128" y="391619"/>
                  </a:moveTo>
                  <a:lnTo>
                    <a:pt x="2699518" y="391619"/>
                  </a:lnTo>
                  <a:lnTo>
                    <a:pt x="2721115" y="387356"/>
                  </a:lnTo>
                  <a:lnTo>
                    <a:pt x="2738582" y="375668"/>
                  </a:lnTo>
                  <a:lnTo>
                    <a:pt x="2750272" y="358205"/>
                  </a:lnTo>
                  <a:lnTo>
                    <a:pt x="2754535" y="336618"/>
                  </a:lnTo>
                  <a:lnTo>
                    <a:pt x="2750272" y="315028"/>
                  </a:lnTo>
                  <a:lnTo>
                    <a:pt x="2738582" y="297564"/>
                  </a:lnTo>
                  <a:lnTo>
                    <a:pt x="2721115" y="285876"/>
                  </a:lnTo>
                  <a:lnTo>
                    <a:pt x="2699518" y="281613"/>
                  </a:lnTo>
                  <a:lnTo>
                    <a:pt x="3293543" y="281613"/>
                  </a:lnTo>
                  <a:lnTo>
                    <a:pt x="3293543" y="325617"/>
                  </a:lnTo>
                  <a:lnTo>
                    <a:pt x="3288217" y="371269"/>
                  </a:lnTo>
                  <a:lnTo>
                    <a:pt x="3288099" y="372281"/>
                  </a:lnTo>
                  <a:lnTo>
                    <a:pt x="3281128" y="391619"/>
                  </a:lnTo>
                  <a:close/>
                </a:path>
                <a:path w="4354195" h="8890635">
                  <a:moveTo>
                    <a:pt x="2659378" y="374020"/>
                  </a:moveTo>
                  <a:lnTo>
                    <a:pt x="2415719" y="374020"/>
                  </a:lnTo>
                  <a:lnTo>
                    <a:pt x="2429908" y="371269"/>
                  </a:lnTo>
                  <a:lnTo>
                    <a:pt x="2441837" y="363569"/>
                  </a:lnTo>
                  <a:lnTo>
                    <a:pt x="2450056" y="351743"/>
                  </a:lnTo>
                  <a:lnTo>
                    <a:pt x="2453118" y="336618"/>
                  </a:lnTo>
                  <a:lnTo>
                    <a:pt x="2450056" y="321491"/>
                  </a:lnTo>
                  <a:lnTo>
                    <a:pt x="2441837" y="309665"/>
                  </a:lnTo>
                  <a:lnTo>
                    <a:pt x="2429908" y="301965"/>
                  </a:lnTo>
                  <a:lnTo>
                    <a:pt x="2415719" y="299216"/>
                  </a:lnTo>
                  <a:lnTo>
                    <a:pt x="2660151" y="299216"/>
                  </a:lnTo>
                  <a:lnTo>
                    <a:pt x="2649104" y="315028"/>
                  </a:lnTo>
                  <a:lnTo>
                    <a:pt x="2644533" y="336618"/>
                  </a:lnTo>
                  <a:lnTo>
                    <a:pt x="2648795" y="358205"/>
                  </a:lnTo>
                  <a:lnTo>
                    <a:pt x="2659378" y="3740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5301" y="923699"/>
              <a:ext cx="3898574" cy="844841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586779" y="996302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1" y="74804"/>
                  </a:moveTo>
                  <a:lnTo>
                    <a:pt x="37402" y="74804"/>
                  </a:lnTo>
                  <a:lnTo>
                    <a:pt x="23203" y="72053"/>
                  </a:lnTo>
                  <a:lnTo>
                    <a:pt x="11274" y="64353"/>
                  </a:lnTo>
                  <a:lnTo>
                    <a:pt x="3059" y="52527"/>
                  </a:lnTo>
                  <a:lnTo>
                    <a:pt x="0" y="37402"/>
                  </a:lnTo>
                  <a:lnTo>
                    <a:pt x="3059" y="22275"/>
                  </a:lnTo>
                  <a:lnTo>
                    <a:pt x="11274" y="10449"/>
                  </a:lnTo>
                  <a:lnTo>
                    <a:pt x="23203" y="2749"/>
                  </a:lnTo>
                  <a:lnTo>
                    <a:pt x="37402" y="0"/>
                  </a:lnTo>
                  <a:lnTo>
                    <a:pt x="565431" y="0"/>
                  </a:lnTo>
                  <a:lnTo>
                    <a:pt x="579620" y="2749"/>
                  </a:lnTo>
                  <a:lnTo>
                    <a:pt x="591548" y="10449"/>
                  </a:lnTo>
                  <a:lnTo>
                    <a:pt x="599768" y="22275"/>
                  </a:lnTo>
                  <a:lnTo>
                    <a:pt x="602830" y="37402"/>
                  </a:lnTo>
                  <a:lnTo>
                    <a:pt x="599768" y="52527"/>
                  </a:lnTo>
                  <a:lnTo>
                    <a:pt x="591548" y="64353"/>
                  </a:lnTo>
                  <a:lnTo>
                    <a:pt x="579620" y="72053"/>
                  </a:lnTo>
                  <a:lnTo>
                    <a:pt x="565431" y="748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81024" y="978700"/>
              <a:ext cx="110002" cy="11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44080" y="1841143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61"/>
                  </a:moveTo>
                  <a:lnTo>
                    <a:pt x="29705" y="1460309"/>
                  </a:lnTo>
                  <a:lnTo>
                    <a:pt x="14300" y="1470761"/>
                  </a:lnTo>
                  <a:lnTo>
                    <a:pt x="3848" y="1486166"/>
                  </a:lnTo>
                  <a:lnTo>
                    <a:pt x="0" y="1504861"/>
                  </a:lnTo>
                  <a:lnTo>
                    <a:pt x="0" y="2076907"/>
                  </a:lnTo>
                  <a:lnTo>
                    <a:pt x="3848" y="2095614"/>
                  </a:lnTo>
                  <a:lnTo>
                    <a:pt x="14300" y="2111006"/>
                  </a:lnTo>
                  <a:lnTo>
                    <a:pt x="29705" y="2121458"/>
                  </a:lnTo>
                  <a:lnTo>
                    <a:pt x="48399" y="2125319"/>
                  </a:lnTo>
                  <a:lnTo>
                    <a:pt x="48399" y="1456461"/>
                  </a:lnTo>
                  <a:close/>
                </a:path>
                <a:path w="4538980" h="2125345">
                  <a:moveTo>
                    <a:pt x="48399" y="644639"/>
                  </a:moveTo>
                  <a:lnTo>
                    <a:pt x="29705" y="648144"/>
                  </a:lnTo>
                  <a:lnTo>
                    <a:pt x="14300" y="657834"/>
                  </a:lnTo>
                  <a:lnTo>
                    <a:pt x="3848" y="672477"/>
                  </a:lnTo>
                  <a:lnTo>
                    <a:pt x="0" y="690841"/>
                  </a:lnTo>
                  <a:lnTo>
                    <a:pt x="0" y="1262849"/>
                  </a:lnTo>
                  <a:lnTo>
                    <a:pt x="3848" y="1281569"/>
                  </a:lnTo>
                  <a:lnTo>
                    <a:pt x="14300" y="1296962"/>
                  </a:lnTo>
                  <a:lnTo>
                    <a:pt x="29705" y="1307414"/>
                  </a:lnTo>
                  <a:lnTo>
                    <a:pt x="48399" y="1311249"/>
                  </a:lnTo>
                  <a:lnTo>
                    <a:pt x="48399" y="644639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705" y="3505"/>
                  </a:lnTo>
                  <a:lnTo>
                    <a:pt x="14300" y="13208"/>
                  </a:lnTo>
                  <a:lnTo>
                    <a:pt x="3848" y="27851"/>
                  </a:lnTo>
                  <a:lnTo>
                    <a:pt x="0" y="46202"/>
                  </a:lnTo>
                  <a:lnTo>
                    <a:pt x="0" y="321221"/>
                  </a:lnTo>
                  <a:lnTo>
                    <a:pt x="3848" y="339915"/>
                  </a:lnTo>
                  <a:lnTo>
                    <a:pt x="14300" y="355320"/>
                  </a:lnTo>
                  <a:lnTo>
                    <a:pt x="29705" y="365772"/>
                  </a:lnTo>
                  <a:lnTo>
                    <a:pt x="48399" y="369620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27" y="913041"/>
                  </a:moveTo>
                  <a:lnTo>
                    <a:pt x="4534967" y="894346"/>
                  </a:lnTo>
                  <a:lnTo>
                    <a:pt x="4524514" y="878941"/>
                  </a:lnTo>
                  <a:lnTo>
                    <a:pt x="4509122" y="868489"/>
                  </a:lnTo>
                  <a:lnTo>
                    <a:pt x="4490415" y="864641"/>
                  </a:lnTo>
                  <a:lnTo>
                    <a:pt x="4490415" y="1936089"/>
                  </a:lnTo>
                  <a:lnTo>
                    <a:pt x="4509122" y="1932241"/>
                  </a:lnTo>
                  <a:lnTo>
                    <a:pt x="4524514" y="1921789"/>
                  </a:lnTo>
                  <a:lnTo>
                    <a:pt x="4534967" y="1906397"/>
                  </a:lnTo>
                  <a:lnTo>
                    <a:pt x="4538827" y="1887689"/>
                  </a:lnTo>
                  <a:lnTo>
                    <a:pt x="4538827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92487" y="653085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60" h="8978900">
                  <a:moveTo>
                    <a:pt x="3784171" y="8978624"/>
                  </a:moveTo>
                  <a:lnTo>
                    <a:pt x="657831" y="8978624"/>
                  </a:lnTo>
                  <a:lnTo>
                    <a:pt x="608773" y="8976818"/>
                  </a:lnTo>
                  <a:lnTo>
                    <a:pt x="560688" y="8971485"/>
                  </a:lnTo>
                  <a:lnTo>
                    <a:pt x="513703" y="8962753"/>
                  </a:lnTo>
                  <a:lnTo>
                    <a:pt x="467948" y="8950749"/>
                  </a:lnTo>
                  <a:lnTo>
                    <a:pt x="423548" y="8935602"/>
                  </a:lnTo>
                  <a:lnTo>
                    <a:pt x="380633" y="8917438"/>
                  </a:lnTo>
                  <a:lnTo>
                    <a:pt x="339329" y="8896386"/>
                  </a:lnTo>
                  <a:lnTo>
                    <a:pt x="299765" y="8872573"/>
                  </a:lnTo>
                  <a:lnTo>
                    <a:pt x="262067" y="8846127"/>
                  </a:lnTo>
                  <a:lnTo>
                    <a:pt x="226364" y="8817175"/>
                  </a:lnTo>
                  <a:lnTo>
                    <a:pt x="192784" y="8785846"/>
                  </a:lnTo>
                  <a:lnTo>
                    <a:pt x="161454" y="8752266"/>
                  </a:lnTo>
                  <a:lnTo>
                    <a:pt x="132501" y="8716564"/>
                  </a:lnTo>
                  <a:lnTo>
                    <a:pt x="106054" y="8678867"/>
                  </a:lnTo>
                  <a:lnTo>
                    <a:pt x="82241" y="8639304"/>
                  </a:lnTo>
                  <a:lnTo>
                    <a:pt x="61188" y="8598001"/>
                  </a:lnTo>
                  <a:lnTo>
                    <a:pt x="43023" y="8555086"/>
                  </a:lnTo>
                  <a:lnTo>
                    <a:pt x="27875" y="8510687"/>
                  </a:lnTo>
                  <a:lnTo>
                    <a:pt x="15871" y="8464932"/>
                  </a:lnTo>
                  <a:lnTo>
                    <a:pt x="7139" y="8417948"/>
                  </a:lnTo>
                  <a:lnTo>
                    <a:pt x="1926" y="8370945"/>
                  </a:lnTo>
                  <a:lnTo>
                    <a:pt x="80" y="8322999"/>
                  </a:lnTo>
                  <a:lnTo>
                    <a:pt x="0" y="657831"/>
                  </a:lnTo>
                  <a:lnTo>
                    <a:pt x="825" y="624519"/>
                  </a:lnTo>
                  <a:lnTo>
                    <a:pt x="7425" y="557898"/>
                  </a:lnTo>
                  <a:lnTo>
                    <a:pt x="16536" y="509668"/>
                  </a:lnTo>
                  <a:lnTo>
                    <a:pt x="28602" y="462022"/>
                  </a:lnTo>
                  <a:lnTo>
                    <a:pt x="45652" y="416919"/>
                  </a:lnTo>
                  <a:lnTo>
                    <a:pt x="66004" y="371816"/>
                  </a:lnTo>
                  <a:lnTo>
                    <a:pt x="88588" y="330359"/>
                  </a:lnTo>
                  <a:lnTo>
                    <a:pt x="113582" y="290413"/>
                  </a:lnTo>
                  <a:lnTo>
                    <a:pt x="145964" y="244623"/>
                  </a:lnTo>
                  <a:lnTo>
                    <a:pt x="177178" y="208321"/>
                  </a:lnTo>
                  <a:lnTo>
                    <a:pt x="205161" y="181164"/>
                  </a:lnTo>
                  <a:lnTo>
                    <a:pt x="228262" y="159852"/>
                  </a:lnTo>
                  <a:lnTo>
                    <a:pt x="278486" y="120140"/>
                  </a:lnTo>
                  <a:lnTo>
                    <a:pt x="319566" y="93460"/>
                  </a:lnTo>
                  <a:lnTo>
                    <a:pt x="362856" y="69751"/>
                  </a:lnTo>
                  <a:lnTo>
                    <a:pt x="408155" y="49193"/>
                  </a:lnTo>
                  <a:lnTo>
                    <a:pt x="455265" y="31966"/>
                  </a:lnTo>
                  <a:lnTo>
                    <a:pt x="503987" y="18252"/>
                  </a:lnTo>
                  <a:lnTo>
                    <a:pt x="554122" y="8233"/>
                  </a:lnTo>
                  <a:lnTo>
                    <a:pt x="606075" y="2016"/>
                  </a:lnTo>
                  <a:lnTo>
                    <a:pt x="607286" y="2016"/>
                  </a:lnTo>
                  <a:lnTo>
                    <a:pt x="657831" y="0"/>
                  </a:lnTo>
                  <a:lnTo>
                    <a:pt x="3786396" y="0"/>
                  </a:lnTo>
                  <a:lnTo>
                    <a:pt x="3838684" y="2016"/>
                  </a:lnTo>
                  <a:lnTo>
                    <a:pt x="3889850" y="7979"/>
                  </a:lnTo>
                  <a:lnTo>
                    <a:pt x="3939748" y="17763"/>
                  </a:lnTo>
                  <a:lnTo>
                    <a:pt x="3988234" y="31241"/>
                  </a:lnTo>
                  <a:lnTo>
                    <a:pt x="4023362" y="44001"/>
                  </a:lnTo>
                  <a:lnTo>
                    <a:pt x="657831" y="44001"/>
                  </a:lnTo>
                  <a:lnTo>
                    <a:pt x="609886" y="45849"/>
                  </a:lnTo>
                  <a:lnTo>
                    <a:pt x="562945" y="51303"/>
                  </a:lnTo>
                  <a:lnTo>
                    <a:pt x="517146" y="60229"/>
                  </a:lnTo>
                  <a:lnTo>
                    <a:pt x="472626" y="72490"/>
                  </a:lnTo>
                  <a:lnTo>
                    <a:pt x="429522" y="87951"/>
                  </a:lnTo>
                  <a:lnTo>
                    <a:pt x="387969" y="106476"/>
                  </a:lnTo>
                  <a:lnTo>
                    <a:pt x="348106" y="127931"/>
                  </a:lnTo>
                  <a:lnTo>
                    <a:pt x="310068" y="152180"/>
                  </a:lnTo>
                  <a:lnTo>
                    <a:pt x="273994" y="179087"/>
                  </a:lnTo>
                  <a:lnTo>
                    <a:pt x="240019" y="208516"/>
                  </a:lnTo>
                  <a:lnTo>
                    <a:pt x="208280" y="240334"/>
                  </a:lnTo>
                  <a:lnTo>
                    <a:pt x="178915" y="274403"/>
                  </a:lnTo>
                  <a:lnTo>
                    <a:pt x="152060" y="310590"/>
                  </a:lnTo>
                  <a:lnTo>
                    <a:pt x="127852" y="348757"/>
                  </a:lnTo>
                  <a:lnTo>
                    <a:pt x="106427" y="388771"/>
                  </a:lnTo>
                  <a:lnTo>
                    <a:pt x="87923" y="430495"/>
                  </a:lnTo>
                  <a:lnTo>
                    <a:pt x="72477" y="473794"/>
                  </a:lnTo>
                  <a:lnTo>
                    <a:pt x="60225" y="518532"/>
                  </a:lnTo>
                  <a:lnTo>
                    <a:pt x="51304" y="564575"/>
                  </a:lnTo>
                  <a:lnTo>
                    <a:pt x="45851" y="611787"/>
                  </a:lnTo>
                  <a:lnTo>
                    <a:pt x="44088" y="657831"/>
                  </a:lnTo>
                  <a:lnTo>
                    <a:pt x="44003" y="8322999"/>
                  </a:lnTo>
                  <a:lnTo>
                    <a:pt x="45810" y="8369863"/>
                  </a:lnTo>
                  <a:lnTo>
                    <a:pt x="45851" y="8370945"/>
                  </a:lnTo>
                  <a:lnTo>
                    <a:pt x="51316" y="8417948"/>
                  </a:lnTo>
                  <a:lnTo>
                    <a:pt x="60225" y="8463684"/>
                  </a:lnTo>
                  <a:lnTo>
                    <a:pt x="72477" y="8508205"/>
                  </a:lnTo>
                  <a:lnTo>
                    <a:pt x="87923" y="8551310"/>
                  </a:lnTo>
                  <a:lnTo>
                    <a:pt x="106427" y="8592863"/>
                  </a:lnTo>
                  <a:lnTo>
                    <a:pt x="127852" y="8632727"/>
                  </a:lnTo>
                  <a:lnTo>
                    <a:pt x="152060" y="8670765"/>
                  </a:lnTo>
                  <a:lnTo>
                    <a:pt x="178915" y="8706840"/>
                  </a:lnTo>
                  <a:lnTo>
                    <a:pt x="208280" y="8740816"/>
                  </a:lnTo>
                  <a:lnTo>
                    <a:pt x="240019" y="8772555"/>
                  </a:lnTo>
                  <a:lnTo>
                    <a:pt x="273994" y="8801921"/>
                  </a:lnTo>
                  <a:lnTo>
                    <a:pt x="310068" y="8828777"/>
                  </a:lnTo>
                  <a:lnTo>
                    <a:pt x="348106" y="8852985"/>
                  </a:lnTo>
                  <a:lnTo>
                    <a:pt x="387969" y="8874410"/>
                  </a:lnTo>
                  <a:lnTo>
                    <a:pt x="429522" y="8892915"/>
                  </a:lnTo>
                  <a:lnTo>
                    <a:pt x="472626" y="8908361"/>
                  </a:lnTo>
                  <a:lnTo>
                    <a:pt x="517146" y="8920614"/>
                  </a:lnTo>
                  <a:lnTo>
                    <a:pt x="562945" y="8929535"/>
                  </a:lnTo>
                  <a:lnTo>
                    <a:pt x="609886" y="8934988"/>
                  </a:lnTo>
                  <a:lnTo>
                    <a:pt x="657831" y="8936836"/>
                  </a:lnTo>
                  <a:lnTo>
                    <a:pt x="4014838" y="8936836"/>
                  </a:lnTo>
                  <a:lnTo>
                    <a:pt x="3974055" y="8950749"/>
                  </a:lnTo>
                  <a:lnTo>
                    <a:pt x="3928299" y="8962753"/>
                  </a:lnTo>
                  <a:lnTo>
                    <a:pt x="3881314" y="8971485"/>
                  </a:lnTo>
                  <a:lnTo>
                    <a:pt x="3833229" y="8976818"/>
                  </a:lnTo>
                  <a:lnTo>
                    <a:pt x="3784171" y="8978624"/>
                  </a:lnTo>
                  <a:close/>
                </a:path>
                <a:path w="4442460" h="8978900">
                  <a:moveTo>
                    <a:pt x="4014838" y="8936836"/>
                  </a:moveTo>
                  <a:lnTo>
                    <a:pt x="3784171" y="8936836"/>
                  </a:lnTo>
                  <a:lnTo>
                    <a:pt x="3832116" y="8934988"/>
                  </a:lnTo>
                  <a:lnTo>
                    <a:pt x="3879057" y="8929535"/>
                  </a:lnTo>
                  <a:lnTo>
                    <a:pt x="3924856" y="8920614"/>
                  </a:lnTo>
                  <a:lnTo>
                    <a:pt x="3969376" y="8908361"/>
                  </a:lnTo>
                  <a:lnTo>
                    <a:pt x="4012481" y="8892915"/>
                  </a:lnTo>
                  <a:lnTo>
                    <a:pt x="4054034" y="8874410"/>
                  </a:lnTo>
                  <a:lnTo>
                    <a:pt x="4093898" y="8852985"/>
                  </a:lnTo>
                  <a:lnTo>
                    <a:pt x="4131936" y="8828777"/>
                  </a:lnTo>
                  <a:lnTo>
                    <a:pt x="4168011" y="8801921"/>
                  </a:lnTo>
                  <a:lnTo>
                    <a:pt x="4201987" y="8772555"/>
                  </a:lnTo>
                  <a:lnTo>
                    <a:pt x="4233726" y="8740816"/>
                  </a:lnTo>
                  <a:lnTo>
                    <a:pt x="4263092" y="8706840"/>
                  </a:lnTo>
                  <a:lnTo>
                    <a:pt x="4289948" y="8670765"/>
                  </a:lnTo>
                  <a:lnTo>
                    <a:pt x="4314157" y="8632727"/>
                  </a:lnTo>
                  <a:lnTo>
                    <a:pt x="4335582" y="8592863"/>
                  </a:lnTo>
                  <a:lnTo>
                    <a:pt x="4354086" y="8551310"/>
                  </a:lnTo>
                  <a:lnTo>
                    <a:pt x="4369533" y="8508205"/>
                  </a:lnTo>
                  <a:lnTo>
                    <a:pt x="4381785" y="8463684"/>
                  </a:lnTo>
                  <a:lnTo>
                    <a:pt x="4390694" y="8417948"/>
                  </a:lnTo>
                  <a:lnTo>
                    <a:pt x="4396159" y="8370945"/>
                  </a:lnTo>
                  <a:lnTo>
                    <a:pt x="4398007" y="8322999"/>
                  </a:lnTo>
                  <a:lnTo>
                    <a:pt x="4398007" y="657831"/>
                  </a:lnTo>
                  <a:lnTo>
                    <a:pt x="4396232" y="611787"/>
                  </a:lnTo>
                  <a:lnTo>
                    <a:pt x="4390706" y="562945"/>
                  </a:lnTo>
                  <a:lnTo>
                    <a:pt x="4381785" y="517146"/>
                  </a:lnTo>
                  <a:lnTo>
                    <a:pt x="4369533" y="472626"/>
                  </a:lnTo>
                  <a:lnTo>
                    <a:pt x="4354086" y="429521"/>
                  </a:lnTo>
                  <a:lnTo>
                    <a:pt x="4335582" y="387969"/>
                  </a:lnTo>
                  <a:lnTo>
                    <a:pt x="4314157" y="348105"/>
                  </a:lnTo>
                  <a:lnTo>
                    <a:pt x="4289948" y="310068"/>
                  </a:lnTo>
                  <a:lnTo>
                    <a:pt x="4263092" y="273993"/>
                  </a:lnTo>
                  <a:lnTo>
                    <a:pt x="4233726" y="240018"/>
                  </a:lnTo>
                  <a:lnTo>
                    <a:pt x="4202029" y="208321"/>
                  </a:lnTo>
                  <a:lnTo>
                    <a:pt x="4168011" y="178913"/>
                  </a:lnTo>
                  <a:lnTo>
                    <a:pt x="4132100" y="152180"/>
                  </a:lnTo>
                  <a:lnTo>
                    <a:pt x="4094026" y="127931"/>
                  </a:lnTo>
                  <a:lnTo>
                    <a:pt x="4054130" y="106476"/>
                  </a:lnTo>
                  <a:lnTo>
                    <a:pt x="4012548" y="87951"/>
                  </a:lnTo>
                  <a:lnTo>
                    <a:pt x="3969419" y="72490"/>
                  </a:lnTo>
                  <a:lnTo>
                    <a:pt x="3924879" y="60229"/>
                  </a:lnTo>
                  <a:lnTo>
                    <a:pt x="3879066" y="51303"/>
                  </a:lnTo>
                  <a:lnTo>
                    <a:pt x="3832118" y="45849"/>
                  </a:lnTo>
                  <a:lnTo>
                    <a:pt x="3784171" y="44001"/>
                  </a:lnTo>
                  <a:lnTo>
                    <a:pt x="4023362" y="44001"/>
                  </a:lnTo>
                  <a:lnTo>
                    <a:pt x="4080388" y="68773"/>
                  </a:lnTo>
                  <a:lnTo>
                    <a:pt x="4123765" y="92573"/>
                  </a:lnTo>
                  <a:lnTo>
                    <a:pt x="4165151" y="119560"/>
                  </a:lnTo>
                  <a:lnTo>
                    <a:pt x="4204398" y="149608"/>
                  </a:lnTo>
                  <a:lnTo>
                    <a:pt x="4239057" y="180236"/>
                  </a:lnTo>
                  <a:lnTo>
                    <a:pt x="4266729" y="209249"/>
                  </a:lnTo>
                  <a:lnTo>
                    <a:pt x="4297318" y="244932"/>
                  </a:lnTo>
                  <a:lnTo>
                    <a:pt x="4321727" y="277213"/>
                  </a:lnTo>
                  <a:lnTo>
                    <a:pt x="4347410" y="316815"/>
                  </a:lnTo>
                  <a:lnTo>
                    <a:pt x="4371229" y="357344"/>
                  </a:lnTo>
                  <a:lnTo>
                    <a:pt x="4388042" y="393646"/>
                  </a:lnTo>
                  <a:lnTo>
                    <a:pt x="4406056" y="438954"/>
                  </a:lnTo>
                  <a:lnTo>
                    <a:pt x="4417978" y="478179"/>
                  </a:lnTo>
                  <a:lnTo>
                    <a:pt x="4428823" y="525825"/>
                  </a:lnTo>
                  <a:lnTo>
                    <a:pt x="4438713" y="590178"/>
                  </a:lnTo>
                  <a:lnTo>
                    <a:pt x="4442020" y="657831"/>
                  </a:lnTo>
                  <a:lnTo>
                    <a:pt x="4441940" y="8322999"/>
                  </a:lnTo>
                  <a:lnTo>
                    <a:pt x="4440214" y="8369863"/>
                  </a:lnTo>
                  <a:lnTo>
                    <a:pt x="4434881" y="8417948"/>
                  </a:lnTo>
                  <a:lnTo>
                    <a:pt x="4426148" y="8464932"/>
                  </a:lnTo>
                  <a:lnTo>
                    <a:pt x="4414143" y="8510687"/>
                  </a:lnTo>
                  <a:lnTo>
                    <a:pt x="4398994" y="8555086"/>
                  </a:lnTo>
                  <a:lnTo>
                    <a:pt x="4380829" y="8598001"/>
                  </a:lnTo>
                  <a:lnTo>
                    <a:pt x="4359775" y="8639304"/>
                  </a:lnTo>
                  <a:lnTo>
                    <a:pt x="4335960" y="8678867"/>
                  </a:lnTo>
                  <a:lnTo>
                    <a:pt x="4309512" y="8716564"/>
                  </a:lnTo>
                  <a:lnTo>
                    <a:pt x="4280558" y="8752266"/>
                  </a:lnTo>
                  <a:lnTo>
                    <a:pt x="4249227" y="8785846"/>
                  </a:lnTo>
                  <a:lnTo>
                    <a:pt x="4215645" y="8817175"/>
                  </a:lnTo>
                  <a:lnTo>
                    <a:pt x="4179941" y="8846127"/>
                  </a:lnTo>
                  <a:lnTo>
                    <a:pt x="4142243" y="8872573"/>
                  </a:lnTo>
                  <a:lnTo>
                    <a:pt x="4102677" y="8896386"/>
                  </a:lnTo>
                  <a:lnTo>
                    <a:pt x="4061372" y="8917438"/>
                  </a:lnTo>
                  <a:lnTo>
                    <a:pt x="4018456" y="8935602"/>
                  </a:lnTo>
                  <a:lnTo>
                    <a:pt x="4014838" y="893683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5678546" y="835374"/>
            <a:ext cx="4349115" cy="8603615"/>
            <a:chOff x="5678546" y="835374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5767060" y="877537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77" y="8518775"/>
                  </a:moveTo>
                  <a:lnTo>
                    <a:pt x="588172" y="8518775"/>
                  </a:lnTo>
                  <a:lnTo>
                    <a:pt x="539959" y="8516824"/>
                  </a:lnTo>
                  <a:lnTo>
                    <a:pt x="492815" y="8511073"/>
                  </a:lnTo>
                  <a:lnTo>
                    <a:pt x="446891" y="8501672"/>
                  </a:lnTo>
                  <a:lnTo>
                    <a:pt x="402339" y="8488774"/>
                  </a:lnTo>
                  <a:lnTo>
                    <a:pt x="359312" y="8472531"/>
                  </a:lnTo>
                  <a:lnTo>
                    <a:pt x="317959" y="8453094"/>
                  </a:lnTo>
                  <a:lnTo>
                    <a:pt x="278435" y="8430615"/>
                  </a:lnTo>
                  <a:lnTo>
                    <a:pt x="240890" y="8405246"/>
                  </a:lnTo>
                  <a:lnTo>
                    <a:pt x="205476" y="8377139"/>
                  </a:lnTo>
                  <a:lnTo>
                    <a:pt x="172345" y="8346445"/>
                  </a:lnTo>
                  <a:lnTo>
                    <a:pt x="141649" y="8313317"/>
                  </a:lnTo>
                  <a:lnTo>
                    <a:pt x="113539" y="8277905"/>
                  </a:lnTo>
                  <a:lnTo>
                    <a:pt x="88168" y="8240362"/>
                  </a:lnTo>
                  <a:lnTo>
                    <a:pt x="65687" y="8200839"/>
                  </a:lnTo>
                  <a:lnTo>
                    <a:pt x="46249" y="8159489"/>
                  </a:lnTo>
                  <a:lnTo>
                    <a:pt x="30004" y="8116463"/>
                  </a:lnTo>
                  <a:lnTo>
                    <a:pt x="17105" y="8071912"/>
                  </a:lnTo>
                  <a:lnTo>
                    <a:pt x="7703" y="8025989"/>
                  </a:lnTo>
                  <a:lnTo>
                    <a:pt x="1951" y="7978846"/>
                  </a:lnTo>
                  <a:lnTo>
                    <a:pt x="0" y="7930633"/>
                  </a:lnTo>
                  <a:lnTo>
                    <a:pt x="0" y="588157"/>
                  </a:lnTo>
                  <a:lnTo>
                    <a:pt x="1951" y="539944"/>
                  </a:lnTo>
                  <a:lnTo>
                    <a:pt x="7703" y="492800"/>
                  </a:lnTo>
                  <a:lnTo>
                    <a:pt x="17105" y="446876"/>
                  </a:lnTo>
                  <a:lnTo>
                    <a:pt x="30004" y="402325"/>
                  </a:lnTo>
                  <a:lnTo>
                    <a:pt x="46249" y="359297"/>
                  </a:lnTo>
                  <a:lnTo>
                    <a:pt x="65687" y="317946"/>
                  </a:lnTo>
                  <a:lnTo>
                    <a:pt x="88168" y="278423"/>
                  </a:lnTo>
                  <a:lnTo>
                    <a:pt x="113539" y="240879"/>
                  </a:lnTo>
                  <a:lnTo>
                    <a:pt x="141649" y="205466"/>
                  </a:lnTo>
                  <a:lnTo>
                    <a:pt x="172345" y="172336"/>
                  </a:lnTo>
                  <a:lnTo>
                    <a:pt x="205476" y="141641"/>
                  </a:lnTo>
                  <a:lnTo>
                    <a:pt x="240890" y="113533"/>
                  </a:lnTo>
                  <a:lnTo>
                    <a:pt x="278435" y="88163"/>
                  </a:lnTo>
                  <a:lnTo>
                    <a:pt x="317959" y="65683"/>
                  </a:lnTo>
                  <a:lnTo>
                    <a:pt x="359312" y="46246"/>
                  </a:lnTo>
                  <a:lnTo>
                    <a:pt x="402339" y="30002"/>
                  </a:lnTo>
                  <a:lnTo>
                    <a:pt x="446891" y="17104"/>
                  </a:lnTo>
                  <a:lnTo>
                    <a:pt x="492815" y="7702"/>
                  </a:lnTo>
                  <a:lnTo>
                    <a:pt x="539959" y="1951"/>
                  </a:lnTo>
                  <a:lnTo>
                    <a:pt x="588172" y="0"/>
                  </a:lnTo>
                  <a:lnTo>
                    <a:pt x="3583777" y="0"/>
                  </a:lnTo>
                  <a:lnTo>
                    <a:pt x="3631989" y="1951"/>
                  </a:lnTo>
                  <a:lnTo>
                    <a:pt x="3679133" y="7702"/>
                  </a:lnTo>
                  <a:lnTo>
                    <a:pt x="3725056" y="17104"/>
                  </a:lnTo>
                  <a:lnTo>
                    <a:pt x="3769606" y="30002"/>
                  </a:lnTo>
                  <a:lnTo>
                    <a:pt x="3812633" y="46246"/>
                  </a:lnTo>
                  <a:lnTo>
                    <a:pt x="3853983" y="65683"/>
                  </a:lnTo>
                  <a:lnTo>
                    <a:pt x="3893505" y="88163"/>
                  </a:lnTo>
                  <a:lnTo>
                    <a:pt x="3931048" y="113533"/>
                  </a:lnTo>
                  <a:lnTo>
                    <a:pt x="3966460" y="141641"/>
                  </a:lnTo>
                  <a:lnTo>
                    <a:pt x="3999589" y="172336"/>
                  </a:lnTo>
                  <a:lnTo>
                    <a:pt x="4030283" y="205466"/>
                  </a:lnTo>
                  <a:lnTo>
                    <a:pt x="4039543" y="217133"/>
                  </a:lnTo>
                  <a:lnTo>
                    <a:pt x="567080" y="217133"/>
                  </a:lnTo>
                  <a:lnTo>
                    <a:pt x="519942" y="220313"/>
                  </a:lnTo>
                  <a:lnTo>
                    <a:pt x="474713" y="229576"/>
                  </a:lnTo>
                  <a:lnTo>
                    <a:pt x="431810" y="244505"/>
                  </a:lnTo>
                  <a:lnTo>
                    <a:pt x="391651" y="264682"/>
                  </a:lnTo>
                  <a:lnTo>
                    <a:pt x="354652" y="289689"/>
                  </a:lnTo>
                  <a:lnTo>
                    <a:pt x="321232" y="319111"/>
                  </a:lnTo>
                  <a:lnTo>
                    <a:pt x="291808" y="352529"/>
                  </a:lnTo>
                  <a:lnTo>
                    <a:pt x="266798" y="389527"/>
                  </a:lnTo>
                  <a:lnTo>
                    <a:pt x="246618" y="429687"/>
                  </a:lnTo>
                  <a:lnTo>
                    <a:pt x="231688" y="472592"/>
                  </a:lnTo>
                  <a:lnTo>
                    <a:pt x="222423" y="517824"/>
                  </a:lnTo>
                  <a:lnTo>
                    <a:pt x="219242" y="564968"/>
                  </a:lnTo>
                  <a:lnTo>
                    <a:pt x="219242" y="7964344"/>
                  </a:lnTo>
                  <a:lnTo>
                    <a:pt x="222423" y="8011488"/>
                  </a:lnTo>
                  <a:lnTo>
                    <a:pt x="231688" y="8056721"/>
                  </a:lnTo>
                  <a:lnTo>
                    <a:pt x="246618" y="8099627"/>
                  </a:lnTo>
                  <a:lnTo>
                    <a:pt x="266798" y="8139787"/>
                  </a:lnTo>
                  <a:lnTo>
                    <a:pt x="291808" y="8176785"/>
                  </a:lnTo>
                  <a:lnTo>
                    <a:pt x="321232" y="8210203"/>
                  </a:lnTo>
                  <a:lnTo>
                    <a:pt x="354652" y="8239625"/>
                  </a:lnTo>
                  <a:lnTo>
                    <a:pt x="391651" y="8264633"/>
                  </a:lnTo>
                  <a:lnTo>
                    <a:pt x="431810" y="8284810"/>
                  </a:lnTo>
                  <a:lnTo>
                    <a:pt x="474713" y="8299738"/>
                  </a:lnTo>
                  <a:lnTo>
                    <a:pt x="519942" y="8309001"/>
                  </a:lnTo>
                  <a:lnTo>
                    <a:pt x="567080" y="8312182"/>
                  </a:lnTo>
                  <a:lnTo>
                    <a:pt x="4031183" y="8312182"/>
                  </a:lnTo>
                  <a:lnTo>
                    <a:pt x="4030283" y="8313317"/>
                  </a:lnTo>
                  <a:lnTo>
                    <a:pt x="3999589" y="8346445"/>
                  </a:lnTo>
                  <a:lnTo>
                    <a:pt x="3966460" y="8377139"/>
                  </a:lnTo>
                  <a:lnTo>
                    <a:pt x="3931048" y="8405246"/>
                  </a:lnTo>
                  <a:lnTo>
                    <a:pt x="3893505" y="8430615"/>
                  </a:lnTo>
                  <a:lnTo>
                    <a:pt x="3853983" y="8453094"/>
                  </a:lnTo>
                  <a:lnTo>
                    <a:pt x="3812633" y="8472531"/>
                  </a:lnTo>
                  <a:lnTo>
                    <a:pt x="3769606" y="8488774"/>
                  </a:lnTo>
                  <a:lnTo>
                    <a:pt x="3725056" y="8501672"/>
                  </a:lnTo>
                  <a:lnTo>
                    <a:pt x="3679133" y="8511073"/>
                  </a:lnTo>
                  <a:lnTo>
                    <a:pt x="3631989" y="8516824"/>
                  </a:lnTo>
                  <a:lnTo>
                    <a:pt x="3583777" y="8518775"/>
                  </a:lnTo>
                  <a:close/>
                </a:path>
                <a:path w="4171950" h="8519160">
                  <a:moveTo>
                    <a:pt x="2959760" y="508049"/>
                  </a:moveTo>
                  <a:lnTo>
                    <a:pt x="1216395" y="508049"/>
                  </a:lnTo>
                  <a:lnTo>
                    <a:pt x="1171675" y="502831"/>
                  </a:lnTo>
                  <a:lnTo>
                    <a:pt x="1130496" y="487988"/>
                  </a:lnTo>
                  <a:lnTo>
                    <a:pt x="1094077" y="464738"/>
                  </a:lnTo>
                  <a:lnTo>
                    <a:pt x="1063632" y="434296"/>
                  </a:lnTo>
                  <a:lnTo>
                    <a:pt x="1040380" y="397881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3"/>
                  </a:lnTo>
                  <a:lnTo>
                    <a:pt x="3155807" y="217133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50" y="289333"/>
                  </a:lnTo>
                  <a:lnTo>
                    <a:pt x="1783727" y="296712"/>
                  </a:lnTo>
                  <a:lnTo>
                    <a:pt x="1775860" y="308043"/>
                  </a:lnTo>
                  <a:lnTo>
                    <a:pt x="1772930" y="322536"/>
                  </a:lnTo>
                  <a:lnTo>
                    <a:pt x="1775860" y="337029"/>
                  </a:lnTo>
                  <a:lnTo>
                    <a:pt x="1783727" y="348360"/>
                  </a:lnTo>
                  <a:lnTo>
                    <a:pt x="1795150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12" y="375239"/>
                  </a:lnTo>
                  <a:lnTo>
                    <a:pt x="3135751" y="397881"/>
                  </a:lnTo>
                  <a:lnTo>
                    <a:pt x="3112505" y="434296"/>
                  </a:lnTo>
                  <a:lnTo>
                    <a:pt x="3082067" y="464738"/>
                  </a:lnTo>
                  <a:lnTo>
                    <a:pt x="3045653" y="487988"/>
                  </a:lnTo>
                  <a:lnTo>
                    <a:pt x="3004479" y="502831"/>
                  </a:lnTo>
                  <a:lnTo>
                    <a:pt x="2959760" y="508049"/>
                  </a:lnTo>
                  <a:close/>
                </a:path>
                <a:path w="4171950" h="8519160">
                  <a:moveTo>
                    <a:pt x="4031183" y="8312182"/>
                  </a:moveTo>
                  <a:lnTo>
                    <a:pt x="3609075" y="8312182"/>
                  </a:lnTo>
                  <a:lnTo>
                    <a:pt x="3656212" y="8309001"/>
                  </a:lnTo>
                  <a:lnTo>
                    <a:pt x="3701440" y="8299738"/>
                  </a:lnTo>
                  <a:lnTo>
                    <a:pt x="3744340" y="8284810"/>
                  </a:lnTo>
                  <a:lnTo>
                    <a:pt x="3784497" y="8264633"/>
                  </a:lnTo>
                  <a:lnTo>
                    <a:pt x="3821492" y="8239625"/>
                  </a:lnTo>
                  <a:lnTo>
                    <a:pt x="3854908" y="8210203"/>
                  </a:lnTo>
                  <a:lnTo>
                    <a:pt x="3884328" y="8176785"/>
                  </a:lnTo>
                  <a:lnTo>
                    <a:pt x="3909335" y="8139787"/>
                  </a:lnTo>
                  <a:lnTo>
                    <a:pt x="3929511" y="8099627"/>
                  </a:lnTo>
                  <a:lnTo>
                    <a:pt x="3944439" y="8056721"/>
                  </a:lnTo>
                  <a:lnTo>
                    <a:pt x="3953702" y="8011488"/>
                  </a:lnTo>
                  <a:lnTo>
                    <a:pt x="3956883" y="7964344"/>
                  </a:lnTo>
                  <a:lnTo>
                    <a:pt x="3954779" y="7964344"/>
                  </a:lnTo>
                  <a:lnTo>
                    <a:pt x="3954779" y="564968"/>
                  </a:lnTo>
                  <a:lnTo>
                    <a:pt x="3951599" y="517824"/>
                  </a:lnTo>
                  <a:lnTo>
                    <a:pt x="3942336" y="472592"/>
                  </a:lnTo>
                  <a:lnTo>
                    <a:pt x="3927407" y="429687"/>
                  </a:lnTo>
                  <a:lnTo>
                    <a:pt x="3907231" y="389527"/>
                  </a:lnTo>
                  <a:lnTo>
                    <a:pt x="3882223" y="352529"/>
                  </a:lnTo>
                  <a:lnTo>
                    <a:pt x="3852801" y="319111"/>
                  </a:lnTo>
                  <a:lnTo>
                    <a:pt x="3819383" y="289689"/>
                  </a:lnTo>
                  <a:lnTo>
                    <a:pt x="3782385" y="264682"/>
                  </a:lnTo>
                  <a:lnTo>
                    <a:pt x="3742224" y="244505"/>
                  </a:lnTo>
                  <a:lnTo>
                    <a:pt x="3699319" y="229576"/>
                  </a:lnTo>
                  <a:lnTo>
                    <a:pt x="3654086" y="220313"/>
                  </a:lnTo>
                  <a:lnTo>
                    <a:pt x="3606942" y="217133"/>
                  </a:lnTo>
                  <a:lnTo>
                    <a:pt x="4039543" y="217133"/>
                  </a:lnTo>
                  <a:lnTo>
                    <a:pt x="4083759" y="278423"/>
                  </a:lnTo>
                  <a:lnTo>
                    <a:pt x="4106238" y="317946"/>
                  </a:lnTo>
                  <a:lnTo>
                    <a:pt x="4125675" y="359297"/>
                  </a:lnTo>
                  <a:lnTo>
                    <a:pt x="4141918" y="402325"/>
                  </a:lnTo>
                  <a:lnTo>
                    <a:pt x="4154816" y="446876"/>
                  </a:lnTo>
                  <a:lnTo>
                    <a:pt x="4164216" y="492800"/>
                  </a:lnTo>
                  <a:lnTo>
                    <a:pt x="4169968" y="539944"/>
                  </a:lnTo>
                  <a:lnTo>
                    <a:pt x="4171919" y="588157"/>
                  </a:lnTo>
                  <a:lnTo>
                    <a:pt x="4171919" y="7930633"/>
                  </a:lnTo>
                  <a:lnTo>
                    <a:pt x="4169968" y="7978846"/>
                  </a:lnTo>
                  <a:lnTo>
                    <a:pt x="4164216" y="8025989"/>
                  </a:lnTo>
                  <a:lnTo>
                    <a:pt x="4154816" y="8071912"/>
                  </a:lnTo>
                  <a:lnTo>
                    <a:pt x="4141918" y="8116463"/>
                  </a:lnTo>
                  <a:lnTo>
                    <a:pt x="4125675" y="8159489"/>
                  </a:lnTo>
                  <a:lnTo>
                    <a:pt x="4106238" y="8200839"/>
                  </a:lnTo>
                  <a:lnTo>
                    <a:pt x="4083759" y="8240362"/>
                  </a:lnTo>
                  <a:lnTo>
                    <a:pt x="4058390" y="8277905"/>
                  </a:lnTo>
                  <a:lnTo>
                    <a:pt x="4031183" y="8312182"/>
                  </a:lnTo>
                  <a:close/>
                </a:path>
                <a:path w="4171950" h="8519160">
                  <a:moveTo>
                    <a:pt x="3143912" y="375239"/>
                  </a:moveTo>
                  <a:lnTo>
                    <a:pt x="2586624" y="375239"/>
                  </a:lnTo>
                  <a:lnTo>
                    <a:pt x="2607323" y="371154"/>
                  </a:lnTo>
                  <a:lnTo>
                    <a:pt x="2624065" y="359955"/>
                  </a:lnTo>
                  <a:lnTo>
                    <a:pt x="2635268" y="343222"/>
                  </a:lnTo>
                  <a:lnTo>
                    <a:pt x="2639354" y="322536"/>
                  </a:lnTo>
                  <a:lnTo>
                    <a:pt x="2635268" y="301850"/>
                  </a:lnTo>
                  <a:lnTo>
                    <a:pt x="2624065" y="285117"/>
                  </a:lnTo>
                  <a:lnTo>
                    <a:pt x="2607323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4" y="355739"/>
                  </a:lnTo>
                  <a:lnTo>
                    <a:pt x="3150591" y="356708"/>
                  </a:lnTo>
                  <a:lnTo>
                    <a:pt x="3143912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0"/>
                  </a:lnTo>
                  <a:lnTo>
                    <a:pt x="2347595" y="337029"/>
                  </a:lnTo>
                  <a:lnTo>
                    <a:pt x="2350526" y="322536"/>
                  </a:lnTo>
                  <a:lnTo>
                    <a:pt x="2347595" y="308043"/>
                  </a:lnTo>
                  <a:lnTo>
                    <a:pt x="2339724" y="296712"/>
                  </a:lnTo>
                  <a:lnTo>
                    <a:pt x="2328293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86302" y="1094670"/>
              <a:ext cx="3735537" cy="8095048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7539990" y="1164234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51" y="71676"/>
                  </a:moveTo>
                  <a:lnTo>
                    <a:pt x="35814" y="71676"/>
                  </a:lnTo>
                  <a:lnTo>
                    <a:pt x="22219" y="69041"/>
                  </a:lnTo>
                  <a:lnTo>
                    <a:pt x="10797" y="61662"/>
                  </a:lnTo>
                  <a:lnTo>
                    <a:pt x="2929" y="50331"/>
                  </a:lnTo>
                  <a:lnTo>
                    <a:pt x="0" y="35838"/>
                  </a:lnTo>
                  <a:lnTo>
                    <a:pt x="2929" y="21345"/>
                  </a:lnTo>
                  <a:lnTo>
                    <a:pt x="10797" y="10014"/>
                  </a:lnTo>
                  <a:lnTo>
                    <a:pt x="22219" y="2635"/>
                  </a:lnTo>
                  <a:lnTo>
                    <a:pt x="35814" y="0"/>
                  </a:lnTo>
                  <a:lnTo>
                    <a:pt x="541751" y="0"/>
                  </a:lnTo>
                  <a:lnTo>
                    <a:pt x="555363" y="2635"/>
                  </a:lnTo>
                  <a:lnTo>
                    <a:pt x="566794" y="10014"/>
                  </a:lnTo>
                  <a:lnTo>
                    <a:pt x="574665" y="21345"/>
                  </a:lnTo>
                  <a:lnTo>
                    <a:pt x="577596" y="35838"/>
                  </a:lnTo>
                  <a:lnTo>
                    <a:pt x="574665" y="50331"/>
                  </a:lnTo>
                  <a:lnTo>
                    <a:pt x="566794" y="61662"/>
                  </a:lnTo>
                  <a:lnTo>
                    <a:pt x="555363" y="69041"/>
                  </a:lnTo>
                  <a:lnTo>
                    <a:pt x="541751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300984" y="1147369"/>
              <a:ext cx="105430" cy="1054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5678538" y="1973744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52"/>
                  </a:moveTo>
                  <a:lnTo>
                    <a:pt x="28448" y="1399235"/>
                  </a:lnTo>
                  <a:lnTo>
                    <a:pt x="13690" y="1409255"/>
                  </a:lnTo>
                  <a:lnTo>
                    <a:pt x="3683" y="1424025"/>
                  </a:lnTo>
                  <a:lnTo>
                    <a:pt x="0" y="1441945"/>
                  </a:lnTo>
                  <a:lnTo>
                    <a:pt x="0" y="1990026"/>
                  </a:lnTo>
                  <a:lnTo>
                    <a:pt x="3683" y="2007958"/>
                  </a:lnTo>
                  <a:lnTo>
                    <a:pt x="13690" y="2022716"/>
                  </a:lnTo>
                  <a:lnTo>
                    <a:pt x="28448" y="2032736"/>
                  </a:lnTo>
                  <a:lnTo>
                    <a:pt x="46367" y="2036419"/>
                  </a:lnTo>
                  <a:lnTo>
                    <a:pt x="46367" y="1395552"/>
                  </a:lnTo>
                  <a:close/>
                </a:path>
                <a:path w="4349115" h="2036445">
                  <a:moveTo>
                    <a:pt x="46367" y="617677"/>
                  </a:moveTo>
                  <a:lnTo>
                    <a:pt x="28448" y="621030"/>
                  </a:lnTo>
                  <a:lnTo>
                    <a:pt x="13690" y="630326"/>
                  </a:lnTo>
                  <a:lnTo>
                    <a:pt x="3683" y="644359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83" y="1227963"/>
                  </a:lnTo>
                  <a:lnTo>
                    <a:pt x="13690" y="1242720"/>
                  </a:lnTo>
                  <a:lnTo>
                    <a:pt x="28448" y="1252728"/>
                  </a:lnTo>
                  <a:lnTo>
                    <a:pt x="46367" y="1256411"/>
                  </a:lnTo>
                  <a:lnTo>
                    <a:pt x="46367" y="617677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65"/>
                  </a:lnTo>
                  <a:lnTo>
                    <a:pt x="13690" y="12649"/>
                  </a:lnTo>
                  <a:lnTo>
                    <a:pt x="3683" y="26682"/>
                  </a:lnTo>
                  <a:lnTo>
                    <a:pt x="0" y="44272"/>
                  </a:lnTo>
                  <a:lnTo>
                    <a:pt x="0" y="307784"/>
                  </a:lnTo>
                  <a:lnTo>
                    <a:pt x="3683" y="325704"/>
                  </a:lnTo>
                  <a:lnTo>
                    <a:pt x="13690" y="340461"/>
                  </a:lnTo>
                  <a:lnTo>
                    <a:pt x="28448" y="350469"/>
                  </a:lnTo>
                  <a:lnTo>
                    <a:pt x="46367" y="354164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75" y="874864"/>
                  </a:moveTo>
                  <a:lnTo>
                    <a:pt x="4345292" y="856945"/>
                  </a:lnTo>
                  <a:lnTo>
                    <a:pt x="4335272" y="842187"/>
                  </a:lnTo>
                  <a:lnTo>
                    <a:pt x="4320514" y="832167"/>
                  </a:lnTo>
                  <a:lnTo>
                    <a:pt x="4302595" y="828484"/>
                  </a:lnTo>
                  <a:lnTo>
                    <a:pt x="4302595" y="1855127"/>
                  </a:lnTo>
                  <a:lnTo>
                    <a:pt x="4320514" y="1851431"/>
                  </a:lnTo>
                  <a:lnTo>
                    <a:pt x="4335272" y="1841423"/>
                  </a:lnTo>
                  <a:lnTo>
                    <a:pt x="4345292" y="1826653"/>
                  </a:lnTo>
                  <a:lnTo>
                    <a:pt x="4348975" y="1808734"/>
                  </a:lnTo>
                  <a:lnTo>
                    <a:pt x="4348975" y="874864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5724906" y="835374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092"/>
                  </a:moveTo>
                  <a:lnTo>
                    <a:pt x="630326" y="8603092"/>
                  </a:lnTo>
                  <a:lnTo>
                    <a:pt x="583319" y="8601361"/>
                  </a:lnTo>
                  <a:lnTo>
                    <a:pt x="537244" y="8596252"/>
                  </a:lnTo>
                  <a:lnTo>
                    <a:pt x="492225" y="8587885"/>
                  </a:lnTo>
                  <a:lnTo>
                    <a:pt x="448382" y="8576384"/>
                  </a:lnTo>
                  <a:lnTo>
                    <a:pt x="405839" y="8561871"/>
                  </a:lnTo>
                  <a:lnTo>
                    <a:pt x="364718" y="8544467"/>
                  </a:lnTo>
                  <a:lnTo>
                    <a:pt x="325141" y="8524296"/>
                  </a:lnTo>
                  <a:lnTo>
                    <a:pt x="287231" y="8501480"/>
                  </a:lnTo>
                  <a:lnTo>
                    <a:pt x="251110" y="8476141"/>
                  </a:lnTo>
                  <a:lnTo>
                    <a:pt x="216900" y="8448401"/>
                  </a:lnTo>
                  <a:lnTo>
                    <a:pt x="184724" y="8418383"/>
                  </a:lnTo>
                  <a:lnTo>
                    <a:pt x="154703" y="8386209"/>
                  </a:lnTo>
                  <a:lnTo>
                    <a:pt x="126961" y="8352001"/>
                  </a:lnTo>
                  <a:lnTo>
                    <a:pt x="101620" y="8315881"/>
                  </a:lnTo>
                  <a:lnTo>
                    <a:pt x="78802" y="8277973"/>
                  </a:lnTo>
                  <a:lnTo>
                    <a:pt x="58629" y="8238398"/>
                  </a:lnTo>
                  <a:lnTo>
                    <a:pt x="41225" y="8197278"/>
                  </a:lnTo>
                  <a:lnTo>
                    <a:pt x="26710" y="8154737"/>
                  </a:lnTo>
                  <a:lnTo>
                    <a:pt x="15208" y="8110895"/>
                  </a:lnTo>
                  <a:lnTo>
                    <a:pt x="6840" y="8065876"/>
                  </a:lnTo>
                  <a:lnTo>
                    <a:pt x="1730" y="8019802"/>
                  </a:lnTo>
                  <a:lnTo>
                    <a:pt x="77" y="7974899"/>
                  </a:lnTo>
                  <a:lnTo>
                    <a:pt x="0" y="630319"/>
                  </a:lnTo>
                  <a:lnTo>
                    <a:pt x="793" y="598401"/>
                  </a:lnTo>
                  <a:lnTo>
                    <a:pt x="7074" y="534962"/>
                  </a:lnTo>
                  <a:lnTo>
                    <a:pt x="15854" y="488351"/>
                  </a:lnTo>
                  <a:lnTo>
                    <a:pt x="27401" y="442697"/>
                  </a:lnTo>
                  <a:lnTo>
                    <a:pt x="43746" y="399482"/>
                  </a:lnTo>
                  <a:lnTo>
                    <a:pt x="63245" y="356267"/>
                  </a:lnTo>
                  <a:lnTo>
                    <a:pt x="84891" y="316542"/>
                  </a:lnTo>
                  <a:lnTo>
                    <a:pt x="108832" y="278268"/>
                  </a:lnTo>
                  <a:lnTo>
                    <a:pt x="139861" y="234392"/>
                  </a:lnTo>
                  <a:lnTo>
                    <a:pt x="169778" y="199609"/>
                  </a:lnTo>
                  <a:lnTo>
                    <a:pt x="196595" y="173587"/>
                  </a:lnTo>
                  <a:lnTo>
                    <a:pt x="218724" y="153165"/>
                  </a:lnTo>
                  <a:lnTo>
                    <a:pt x="266840" y="115115"/>
                  </a:lnTo>
                  <a:lnTo>
                    <a:pt x="306201" y="89552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8"/>
                  </a:lnTo>
                  <a:lnTo>
                    <a:pt x="580732" y="1931"/>
                  </a:lnTo>
                  <a:lnTo>
                    <a:pt x="581892" y="1931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0" y="1931"/>
                  </a:lnTo>
                  <a:lnTo>
                    <a:pt x="3727152" y="7645"/>
                  </a:lnTo>
                  <a:lnTo>
                    <a:pt x="3774962" y="17020"/>
                  </a:lnTo>
                  <a:lnTo>
                    <a:pt x="3821420" y="29935"/>
                  </a:lnTo>
                  <a:lnTo>
                    <a:pt x="3855084" y="42162"/>
                  </a:lnTo>
                  <a:lnTo>
                    <a:pt x="630326" y="42162"/>
                  </a:lnTo>
                  <a:lnTo>
                    <a:pt x="582113" y="44113"/>
                  </a:lnTo>
                  <a:lnTo>
                    <a:pt x="534969" y="49867"/>
                  </a:lnTo>
                  <a:lnTo>
                    <a:pt x="489045" y="59273"/>
                  </a:lnTo>
                  <a:lnTo>
                    <a:pt x="444493" y="72181"/>
                  </a:lnTo>
                  <a:lnTo>
                    <a:pt x="401465" y="88441"/>
                  </a:lnTo>
                  <a:lnTo>
                    <a:pt x="360113" y="107903"/>
                  </a:lnTo>
                  <a:lnTo>
                    <a:pt x="320589" y="130416"/>
                  </a:lnTo>
                  <a:lnTo>
                    <a:pt x="283044" y="155830"/>
                  </a:lnTo>
                  <a:lnTo>
                    <a:pt x="247630" y="183996"/>
                  </a:lnTo>
                  <a:lnTo>
                    <a:pt x="214499" y="214762"/>
                  </a:lnTo>
                  <a:lnTo>
                    <a:pt x="183803" y="247979"/>
                  </a:lnTo>
                  <a:lnTo>
                    <a:pt x="155693" y="283496"/>
                  </a:lnTo>
                  <a:lnTo>
                    <a:pt x="130322" y="321163"/>
                  </a:lnTo>
                  <a:lnTo>
                    <a:pt x="107841" y="360831"/>
                  </a:lnTo>
                  <a:lnTo>
                    <a:pt x="88402" y="402348"/>
                  </a:lnTo>
                  <a:lnTo>
                    <a:pt x="72158" y="445565"/>
                  </a:lnTo>
                  <a:lnTo>
                    <a:pt x="59258" y="490332"/>
                  </a:lnTo>
                  <a:lnTo>
                    <a:pt x="49857" y="536497"/>
                  </a:lnTo>
                  <a:lnTo>
                    <a:pt x="44105" y="583912"/>
                  </a:lnTo>
                  <a:lnTo>
                    <a:pt x="42238" y="630319"/>
                  </a:lnTo>
                  <a:lnTo>
                    <a:pt x="42153" y="7974899"/>
                  </a:lnTo>
                  <a:lnTo>
                    <a:pt x="44105" y="8023111"/>
                  </a:lnTo>
                  <a:lnTo>
                    <a:pt x="49857" y="8070255"/>
                  </a:lnTo>
                  <a:lnTo>
                    <a:pt x="59258" y="8116178"/>
                  </a:lnTo>
                  <a:lnTo>
                    <a:pt x="72158" y="8160728"/>
                  </a:lnTo>
                  <a:lnTo>
                    <a:pt x="88402" y="8203754"/>
                  </a:lnTo>
                  <a:lnTo>
                    <a:pt x="107841" y="8245105"/>
                  </a:lnTo>
                  <a:lnTo>
                    <a:pt x="130322" y="8284627"/>
                  </a:lnTo>
                  <a:lnTo>
                    <a:pt x="155693" y="8322170"/>
                  </a:lnTo>
                  <a:lnTo>
                    <a:pt x="183803" y="8357582"/>
                  </a:lnTo>
                  <a:lnTo>
                    <a:pt x="214499" y="8390711"/>
                  </a:lnTo>
                  <a:lnTo>
                    <a:pt x="247630" y="8421405"/>
                  </a:lnTo>
                  <a:lnTo>
                    <a:pt x="283044" y="8449512"/>
                  </a:lnTo>
                  <a:lnTo>
                    <a:pt x="320589" y="8474881"/>
                  </a:lnTo>
                  <a:lnTo>
                    <a:pt x="360113" y="8497360"/>
                  </a:lnTo>
                  <a:lnTo>
                    <a:pt x="401465" y="8516796"/>
                  </a:lnTo>
                  <a:lnTo>
                    <a:pt x="444493" y="8533040"/>
                  </a:lnTo>
                  <a:lnTo>
                    <a:pt x="489045" y="8545938"/>
                  </a:lnTo>
                  <a:lnTo>
                    <a:pt x="534969" y="8555338"/>
                  </a:lnTo>
                  <a:lnTo>
                    <a:pt x="582113" y="8561090"/>
                  </a:lnTo>
                  <a:lnTo>
                    <a:pt x="630326" y="8563041"/>
                  </a:lnTo>
                  <a:lnTo>
                    <a:pt x="3846971" y="8563041"/>
                  </a:lnTo>
                  <a:lnTo>
                    <a:pt x="3807861" y="8576384"/>
                  </a:lnTo>
                  <a:lnTo>
                    <a:pt x="3764021" y="8587885"/>
                  </a:lnTo>
                  <a:lnTo>
                    <a:pt x="3719005" y="8596252"/>
                  </a:lnTo>
                  <a:lnTo>
                    <a:pt x="3672934" y="8601361"/>
                  </a:lnTo>
                  <a:lnTo>
                    <a:pt x="3625931" y="8603092"/>
                  </a:lnTo>
                  <a:close/>
                </a:path>
                <a:path w="4256405" h="8603615">
                  <a:moveTo>
                    <a:pt x="3846971" y="8563041"/>
                  </a:moveTo>
                  <a:lnTo>
                    <a:pt x="3625931" y="8563041"/>
                  </a:lnTo>
                  <a:lnTo>
                    <a:pt x="3674143" y="8561090"/>
                  </a:lnTo>
                  <a:lnTo>
                    <a:pt x="3721287" y="8555338"/>
                  </a:lnTo>
                  <a:lnTo>
                    <a:pt x="3767210" y="8545938"/>
                  </a:lnTo>
                  <a:lnTo>
                    <a:pt x="3811760" y="8533040"/>
                  </a:lnTo>
                  <a:lnTo>
                    <a:pt x="3854786" y="8516796"/>
                  </a:lnTo>
                  <a:lnTo>
                    <a:pt x="3896137" y="8497360"/>
                  </a:lnTo>
                  <a:lnTo>
                    <a:pt x="3935659" y="8474881"/>
                  </a:lnTo>
                  <a:lnTo>
                    <a:pt x="3973202" y="8449512"/>
                  </a:lnTo>
                  <a:lnTo>
                    <a:pt x="4008614" y="8421405"/>
                  </a:lnTo>
                  <a:lnTo>
                    <a:pt x="4041743" y="8390711"/>
                  </a:lnTo>
                  <a:lnTo>
                    <a:pt x="4072437" y="8357582"/>
                  </a:lnTo>
                  <a:lnTo>
                    <a:pt x="4100544" y="8322170"/>
                  </a:lnTo>
                  <a:lnTo>
                    <a:pt x="4125913" y="8284627"/>
                  </a:lnTo>
                  <a:lnTo>
                    <a:pt x="4148392" y="8245105"/>
                  </a:lnTo>
                  <a:lnTo>
                    <a:pt x="4167828" y="8203754"/>
                  </a:lnTo>
                  <a:lnTo>
                    <a:pt x="4184072" y="8160728"/>
                  </a:lnTo>
                  <a:lnTo>
                    <a:pt x="4196970" y="8116178"/>
                  </a:lnTo>
                  <a:lnTo>
                    <a:pt x="4206370" y="8070255"/>
                  </a:lnTo>
                  <a:lnTo>
                    <a:pt x="4212122" y="8023111"/>
                  </a:lnTo>
                  <a:lnTo>
                    <a:pt x="4214073" y="7974899"/>
                  </a:lnTo>
                  <a:lnTo>
                    <a:pt x="4214073" y="630319"/>
                  </a:lnTo>
                  <a:lnTo>
                    <a:pt x="4212195" y="583912"/>
                  </a:lnTo>
                  <a:lnTo>
                    <a:pt x="4206370" y="534962"/>
                  </a:lnTo>
                  <a:lnTo>
                    <a:pt x="4196970" y="489038"/>
                  </a:lnTo>
                  <a:lnTo>
                    <a:pt x="4184072" y="444487"/>
                  </a:lnTo>
                  <a:lnTo>
                    <a:pt x="4167828" y="401460"/>
                  </a:lnTo>
                  <a:lnTo>
                    <a:pt x="4148392" y="360109"/>
                  </a:lnTo>
                  <a:lnTo>
                    <a:pt x="4125913" y="320585"/>
                  </a:lnTo>
                  <a:lnTo>
                    <a:pt x="4100544" y="283041"/>
                  </a:lnTo>
                  <a:lnTo>
                    <a:pt x="4072437" y="247628"/>
                  </a:lnTo>
                  <a:lnTo>
                    <a:pt x="4041743" y="214498"/>
                  </a:lnTo>
                  <a:lnTo>
                    <a:pt x="4008614" y="183804"/>
                  </a:lnTo>
                  <a:lnTo>
                    <a:pt x="3973202" y="155695"/>
                  </a:lnTo>
                  <a:lnTo>
                    <a:pt x="3935793" y="130416"/>
                  </a:lnTo>
                  <a:lnTo>
                    <a:pt x="3896237" y="107903"/>
                  </a:lnTo>
                  <a:lnTo>
                    <a:pt x="3854856" y="88441"/>
                  </a:lnTo>
                  <a:lnTo>
                    <a:pt x="3811805" y="72181"/>
                  </a:lnTo>
                  <a:lnTo>
                    <a:pt x="3767234" y="59273"/>
                  </a:lnTo>
                  <a:lnTo>
                    <a:pt x="3721297" y="49867"/>
                  </a:lnTo>
                  <a:lnTo>
                    <a:pt x="3674145" y="44113"/>
                  </a:lnTo>
                  <a:lnTo>
                    <a:pt x="3625931" y="42162"/>
                  </a:lnTo>
                  <a:lnTo>
                    <a:pt x="3855084" y="42162"/>
                  </a:lnTo>
                  <a:lnTo>
                    <a:pt x="3909725" y="65897"/>
                  </a:lnTo>
                  <a:lnTo>
                    <a:pt x="3951295" y="88701"/>
                  </a:lnTo>
                  <a:lnTo>
                    <a:pt x="3990956" y="114559"/>
                  </a:lnTo>
                  <a:lnTo>
                    <a:pt x="4028572" y="143349"/>
                  </a:lnTo>
                  <a:lnTo>
                    <a:pt x="4061764" y="172699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89" y="265619"/>
                  </a:lnTo>
                  <a:lnTo>
                    <a:pt x="4165579" y="303564"/>
                  </a:lnTo>
                  <a:lnTo>
                    <a:pt x="4188421" y="342400"/>
                  </a:lnTo>
                  <a:lnTo>
                    <a:pt x="4204535" y="377183"/>
                  </a:lnTo>
                  <a:lnTo>
                    <a:pt x="4221788" y="420596"/>
                  </a:lnTo>
                  <a:lnTo>
                    <a:pt x="4233213" y="458179"/>
                  </a:lnTo>
                  <a:lnTo>
                    <a:pt x="4243577" y="503833"/>
                  </a:lnTo>
                  <a:lnTo>
                    <a:pt x="4253068" y="565494"/>
                  </a:lnTo>
                  <a:lnTo>
                    <a:pt x="4256227" y="630319"/>
                  </a:lnTo>
                  <a:lnTo>
                    <a:pt x="4256149" y="7974899"/>
                  </a:lnTo>
                  <a:lnTo>
                    <a:pt x="4254496" y="8019802"/>
                  </a:lnTo>
                  <a:lnTo>
                    <a:pt x="4249386" y="8065876"/>
                  </a:lnTo>
                  <a:lnTo>
                    <a:pt x="4241019" y="8110895"/>
                  </a:lnTo>
                  <a:lnTo>
                    <a:pt x="4229517" y="8154737"/>
                  </a:lnTo>
                  <a:lnTo>
                    <a:pt x="4215002" y="8197278"/>
                  </a:lnTo>
                  <a:lnTo>
                    <a:pt x="4197597" y="8238398"/>
                  </a:lnTo>
                  <a:lnTo>
                    <a:pt x="4177425" y="8277973"/>
                  </a:lnTo>
                  <a:lnTo>
                    <a:pt x="4154607" y="8315881"/>
                  </a:lnTo>
                  <a:lnTo>
                    <a:pt x="4129267" y="8352001"/>
                  </a:lnTo>
                  <a:lnTo>
                    <a:pt x="4101526" y="8386209"/>
                  </a:lnTo>
                  <a:lnTo>
                    <a:pt x="4071506" y="8418383"/>
                  </a:lnTo>
                  <a:lnTo>
                    <a:pt x="4039331" y="8448401"/>
                  </a:lnTo>
                  <a:lnTo>
                    <a:pt x="4005123" y="8476141"/>
                  </a:lnTo>
                  <a:lnTo>
                    <a:pt x="3969003" y="8501480"/>
                  </a:lnTo>
                  <a:lnTo>
                    <a:pt x="3931094" y="8524296"/>
                  </a:lnTo>
                  <a:lnTo>
                    <a:pt x="3891520" y="8544467"/>
                  </a:lnTo>
                  <a:lnTo>
                    <a:pt x="3850401" y="8561871"/>
                  </a:lnTo>
                  <a:lnTo>
                    <a:pt x="3846971" y="856304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1286042" y="1028699"/>
            <a:ext cx="3557270" cy="7037070"/>
            <a:chOff x="11286042" y="1028699"/>
            <a:chExt cx="3557270" cy="7037070"/>
          </a:xfrm>
        </p:grpSpPr>
        <p:sp>
          <p:nvSpPr>
            <p:cNvPr id="18" name="object 18">
              <a:hlinkClick r:id="rId4"/>
            </p:cNvPr>
            <p:cNvSpPr/>
            <p:nvPr/>
          </p:nvSpPr>
          <p:spPr>
            <a:xfrm>
              <a:off x="11358463" y="1063184"/>
              <a:ext cx="3412490" cy="6967855"/>
            </a:xfrm>
            <a:custGeom>
              <a:avLst/>
              <a:gdLst/>
              <a:ahLst/>
              <a:cxnLst/>
              <a:rect l="l" t="t" r="r" b="b"/>
              <a:pathLst>
                <a:path w="3412490" h="6967855">
                  <a:moveTo>
                    <a:pt x="2931291" y="6967837"/>
                  </a:moveTo>
                  <a:lnTo>
                    <a:pt x="481065" y="6967837"/>
                  </a:lnTo>
                  <a:lnTo>
                    <a:pt x="431903" y="6965352"/>
                  </a:lnTo>
                  <a:lnTo>
                    <a:pt x="384155" y="6958058"/>
                  </a:lnTo>
                  <a:lnTo>
                    <a:pt x="338064" y="6946197"/>
                  </a:lnTo>
                  <a:lnTo>
                    <a:pt x="293873" y="6930012"/>
                  </a:lnTo>
                  <a:lnTo>
                    <a:pt x="251824" y="6909746"/>
                  </a:lnTo>
                  <a:lnTo>
                    <a:pt x="212160" y="6885641"/>
                  </a:lnTo>
                  <a:lnTo>
                    <a:pt x="175122" y="6857939"/>
                  </a:lnTo>
                  <a:lnTo>
                    <a:pt x="140954" y="6826882"/>
                  </a:lnTo>
                  <a:lnTo>
                    <a:pt x="109898" y="6792714"/>
                  </a:lnTo>
                  <a:lnTo>
                    <a:pt x="82196" y="6755677"/>
                  </a:lnTo>
                  <a:lnTo>
                    <a:pt x="58090" y="6716012"/>
                  </a:lnTo>
                  <a:lnTo>
                    <a:pt x="37824" y="6673963"/>
                  </a:lnTo>
                  <a:lnTo>
                    <a:pt x="21640" y="6629772"/>
                  </a:lnTo>
                  <a:lnTo>
                    <a:pt x="9779" y="6583682"/>
                  </a:lnTo>
                  <a:lnTo>
                    <a:pt x="2485" y="6535934"/>
                  </a:lnTo>
                  <a:lnTo>
                    <a:pt x="0" y="6486771"/>
                  </a:lnTo>
                  <a:lnTo>
                    <a:pt x="0" y="481078"/>
                  </a:lnTo>
                  <a:lnTo>
                    <a:pt x="2485" y="431915"/>
                  </a:lnTo>
                  <a:lnTo>
                    <a:pt x="9738" y="384434"/>
                  </a:lnTo>
                  <a:lnTo>
                    <a:pt x="21640" y="338075"/>
                  </a:lnTo>
                  <a:lnTo>
                    <a:pt x="37627" y="294423"/>
                  </a:lnTo>
                  <a:lnTo>
                    <a:pt x="37717" y="294177"/>
                  </a:lnTo>
                  <a:lnTo>
                    <a:pt x="58029" y="251962"/>
                  </a:lnTo>
                  <a:lnTo>
                    <a:pt x="82196" y="212168"/>
                  </a:lnTo>
                  <a:lnTo>
                    <a:pt x="109898" y="175130"/>
                  </a:lnTo>
                  <a:lnTo>
                    <a:pt x="140954" y="140960"/>
                  </a:lnTo>
                  <a:lnTo>
                    <a:pt x="175122" y="109903"/>
                  </a:lnTo>
                  <a:lnTo>
                    <a:pt x="212160" y="82200"/>
                  </a:lnTo>
                  <a:lnTo>
                    <a:pt x="251824" y="58093"/>
                  </a:lnTo>
                  <a:lnTo>
                    <a:pt x="293873" y="37826"/>
                  </a:lnTo>
                  <a:lnTo>
                    <a:pt x="338064" y="21641"/>
                  </a:lnTo>
                  <a:lnTo>
                    <a:pt x="384155" y="9779"/>
                  </a:lnTo>
                  <a:lnTo>
                    <a:pt x="431903" y="2485"/>
                  </a:lnTo>
                  <a:lnTo>
                    <a:pt x="481065" y="0"/>
                  </a:lnTo>
                  <a:lnTo>
                    <a:pt x="2931291" y="0"/>
                  </a:lnTo>
                  <a:lnTo>
                    <a:pt x="2980454" y="2485"/>
                  </a:lnTo>
                  <a:lnTo>
                    <a:pt x="3028202" y="9779"/>
                  </a:lnTo>
                  <a:lnTo>
                    <a:pt x="3074292" y="21641"/>
                  </a:lnTo>
                  <a:lnTo>
                    <a:pt x="3118483" y="37826"/>
                  </a:lnTo>
                  <a:lnTo>
                    <a:pt x="3160532" y="58093"/>
                  </a:lnTo>
                  <a:lnTo>
                    <a:pt x="3200197" y="82200"/>
                  </a:lnTo>
                  <a:lnTo>
                    <a:pt x="3237234" y="109903"/>
                  </a:lnTo>
                  <a:lnTo>
                    <a:pt x="3271403" y="140960"/>
                  </a:lnTo>
                  <a:lnTo>
                    <a:pt x="3302459" y="175130"/>
                  </a:lnTo>
                  <a:lnTo>
                    <a:pt x="3304307" y="177600"/>
                  </a:lnTo>
                  <a:lnTo>
                    <a:pt x="463814" y="177600"/>
                  </a:lnTo>
                  <a:lnTo>
                    <a:pt x="417718" y="181330"/>
                  </a:lnTo>
                  <a:lnTo>
                    <a:pt x="373972" y="192126"/>
                  </a:lnTo>
                  <a:lnTo>
                    <a:pt x="333164" y="209398"/>
                  </a:lnTo>
                  <a:lnTo>
                    <a:pt x="295884" y="232557"/>
                  </a:lnTo>
                  <a:lnTo>
                    <a:pt x="262722" y="261013"/>
                  </a:lnTo>
                  <a:lnTo>
                    <a:pt x="234267" y="294177"/>
                  </a:lnTo>
                  <a:lnTo>
                    <a:pt x="211109" y="331458"/>
                  </a:lnTo>
                  <a:lnTo>
                    <a:pt x="193838" y="372267"/>
                  </a:lnTo>
                  <a:lnTo>
                    <a:pt x="183156" y="415555"/>
                  </a:lnTo>
                  <a:lnTo>
                    <a:pt x="179313" y="462110"/>
                  </a:lnTo>
                  <a:lnTo>
                    <a:pt x="179313" y="6514356"/>
                  </a:lnTo>
                  <a:lnTo>
                    <a:pt x="183043" y="6560451"/>
                  </a:lnTo>
                  <a:lnTo>
                    <a:pt x="193838" y="6604197"/>
                  </a:lnTo>
                  <a:lnTo>
                    <a:pt x="211109" y="6645005"/>
                  </a:lnTo>
                  <a:lnTo>
                    <a:pt x="234267" y="6682285"/>
                  </a:lnTo>
                  <a:lnTo>
                    <a:pt x="262722" y="6715447"/>
                  </a:lnTo>
                  <a:lnTo>
                    <a:pt x="295884" y="6743902"/>
                  </a:lnTo>
                  <a:lnTo>
                    <a:pt x="333164" y="6767060"/>
                  </a:lnTo>
                  <a:lnTo>
                    <a:pt x="373972" y="6784331"/>
                  </a:lnTo>
                  <a:lnTo>
                    <a:pt x="417718" y="6795126"/>
                  </a:lnTo>
                  <a:lnTo>
                    <a:pt x="463814" y="6798856"/>
                  </a:lnTo>
                  <a:lnTo>
                    <a:pt x="3296876" y="6798856"/>
                  </a:lnTo>
                  <a:lnTo>
                    <a:pt x="3271403" y="6826882"/>
                  </a:lnTo>
                  <a:lnTo>
                    <a:pt x="3237234" y="6857939"/>
                  </a:lnTo>
                  <a:lnTo>
                    <a:pt x="3200197" y="6885641"/>
                  </a:lnTo>
                  <a:lnTo>
                    <a:pt x="3160532" y="6909746"/>
                  </a:lnTo>
                  <a:lnTo>
                    <a:pt x="3118483" y="6930012"/>
                  </a:lnTo>
                  <a:lnTo>
                    <a:pt x="3074292" y="6946197"/>
                  </a:lnTo>
                  <a:lnTo>
                    <a:pt x="3028202" y="6958058"/>
                  </a:lnTo>
                  <a:lnTo>
                    <a:pt x="2980454" y="6965352"/>
                  </a:lnTo>
                  <a:lnTo>
                    <a:pt x="2931291" y="6967837"/>
                  </a:lnTo>
                  <a:close/>
                </a:path>
                <a:path w="3412490" h="6967855">
                  <a:moveTo>
                    <a:pt x="2420904" y="415555"/>
                  </a:moveTo>
                  <a:lnTo>
                    <a:pt x="994897" y="415555"/>
                  </a:lnTo>
                  <a:lnTo>
                    <a:pt x="944453" y="407319"/>
                  </a:lnTo>
                  <a:lnTo>
                    <a:pt x="900464" y="384434"/>
                  </a:lnTo>
                  <a:lnTo>
                    <a:pt x="865662" y="349631"/>
                  </a:lnTo>
                  <a:lnTo>
                    <a:pt x="842777" y="305640"/>
                  </a:lnTo>
                  <a:lnTo>
                    <a:pt x="834542" y="255193"/>
                  </a:lnTo>
                  <a:lnTo>
                    <a:pt x="834542" y="177600"/>
                  </a:lnTo>
                  <a:lnTo>
                    <a:pt x="2581259" y="177600"/>
                  </a:lnTo>
                  <a:lnTo>
                    <a:pt x="2581259" y="220708"/>
                  </a:lnTo>
                  <a:lnTo>
                    <a:pt x="2115708" y="220708"/>
                  </a:lnTo>
                  <a:lnTo>
                    <a:pt x="2099505" y="224049"/>
                  </a:lnTo>
                  <a:lnTo>
                    <a:pt x="2085731" y="233210"/>
                  </a:lnTo>
                  <a:lnTo>
                    <a:pt x="2084826" y="234503"/>
                  </a:lnTo>
                  <a:lnTo>
                    <a:pt x="1479438" y="234503"/>
                  </a:lnTo>
                  <a:lnTo>
                    <a:pt x="1450116" y="263816"/>
                  </a:lnTo>
                  <a:lnTo>
                    <a:pt x="1452516" y="275670"/>
                  </a:lnTo>
                  <a:lnTo>
                    <a:pt x="1458959" y="284938"/>
                  </a:lnTo>
                  <a:lnTo>
                    <a:pt x="1468311" y="290973"/>
                  </a:lnTo>
                  <a:lnTo>
                    <a:pt x="1479438" y="293129"/>
                  </a:lnTo>
                  <a:lnTo>
                    <a:pt x="2084224" y="293129"/>
                  </a:lnTo>
                  <a:lnTo>
                    <a:pt x="2085091" y="294423"/>
                  </a:lnTo>
                  <a:lnTo>
                    <a:pt x="2098785" y="303583"/>
                  </a:lnTo>
                  <a:lnTo>
                    <a:pt x="2115708" y="306924"/>
                  </a:lnTo>
                  <a:lnTo>
                    <a:pt x="2572356" y="306924"/>
                  </a:lnTo>
                  <a:lnTo>
                    <a:pt x="2550139" y="349631"/>
                  </a:lnTo>
                  <a:lnTo>
                    <a:pt x="2515337" y="384434"/>
                  </a:lnTo>
                  <a:lnTo>
                    <a:pt x="2471348" y="407319"/>
                  </a:lnTo>
                  <a:lnTo>
                    <a:pt x="2420904" y="415555"/>
                  </a:lnTo>
                  <a:close/>
                </a:path>
                <a:path w="3412490" h="6967855">
                  <a:moveTo>
                    <a:pt x="3296876" y="6798856"/>
                  </a:moveTo>
                  <a:lnTo>
                    <a:pt x="2951987" y="6798856"/>
                  </a:lnTo>
                  <a:lnTo>
                    <a:pt x="2998083" y="6795126"/>
                  </a:lnTo>
                  <a:lnTo>
                    <a:pt x="3041829" y="6784331"/>
                  </a:lnTo>
                  <a:lnTo>
                    <a:pt x="3082637" y="6767060"/>
                  </a:lnTo>
                  <a:lnTo>
                    <a:pt x="3119917" y="6743902"/>
                  </a:lnTo>
                  <a:lnTo>
                    <a:pt x="3153079" y="6715447"/>
                  </a:lnTo>
                  <a:lnTo>
                    <a:pt x="3181534" y="6682285"/>
                  </a:lnTo>
                  <a:lnTo>
                    <a:pt x="3204692" y="6645005"/>
                  </a:lnTo>
                  <a:lnTo>
                    <a:pt x="3221963" y="6604197"/>
                  </a:lnTo>
                  <a:lnTo>
                    <a:pt x="3232758" y="6560451"/>
                  </a:lnTo>
                  <a:lnTo>
                    <a:pt x="3236488" y="6514356"/>
                  </a:lnTo>
                  <a:lnTo>
                    <a:pt x="3234750" y="6514356"/>
                  </a:lnTo>
                  <a:lnTo>
                    <a:pt x="3234750" y="462110"/>
                  </a:lnTo>
                  <a:lnTo>
                    <a:pt x="3231021" y="416014"/>
                  </a:lnTo>
                  <a:lnTo>
                    <a:pt x="3220226" y="372267"/>
                  </a:lnTo>
                  <a:lnTo>
                    <a:pt x="3202954" y="331458"/>
                  </a:lnTo>
                  <a:lnTo>
                    <a:pt x="3179797" y="294177"/>
                  </a:lnTo>
                  <a:lnTo>
                    <a:pt x="3151342" y="261013"/>
                  </a:lnTo>
                  <a:lnTo>
                    <a:pt x="3118180" y="232557"/>
                  </a:lnTo>
                  <a:lnTo>
                    <a:pt x="3080900" y="209398"/>
                  </a:lnTo>
                  <a:lnTo>
                    <a:pt x="3040092" y="192126"/>
                  </a:lnTo>
                  <a:lnTo>
                    <a:pt x="2996345" y="181330"/>
                  </a:lnTo>
                  <a:lnTo>
                    <a:pt x="2950250" y="177600"/>
                  </a:lnTo>
                  <a:lnTo>
                    <a:pt x="3304307" y="177600"/>
                  </a:lnTo>
                  <a:lnTo>
                    <a:pt x="3330161" y="212168"/>
                  </a:lnTo>
                  <a:lnTo>
                    <a:pt x="3354266" y="251834"/>
                  </a:lnTo>
                  <a:lnTo>
                    <a:pt x="3374533" y="293884"/>
                  </a:lnTo>
                  <a:lnTo>
                    <a:pt x="3390717" y="338075"/>
                  </a:lnTo>
                  <a:lnTo>
                    <a:pt x="3402578" y="384167"/>
                  </a:lnTo>
                  <a:lnTo>
                    <a:pt x="3409872" y="431915"/>
                  </a:lnTo>
                  <a:lnTo>
                    <a:pt x="3412357" y="481078"/>
                  </a:lnTo>
                  <a:lnTo>
                    <a:pt x="3412357" y="6486771"/>
                  </a:lnTo>
                  <a:lnTo>
                    <a:pt x="3409872" y="6535934"/>
                  </a:lnTo>
                  <a:lnTo>
                    <a:pt x="3402578" y="6583682"/>
                  </a:lnTo>
                  <a:lnTo>
                    <a:pt x="3390717" y="6629772"/>
                  </a:lnTo>
                  <a:lnTo>
                    <a:pt x="3374533" y="6673963"/>
                  </a:lnTo>
                  <a:lnTo>
                    <a:pt x="3354266" y="6716012"/>
                  </a:lnTo>
                  <a:lnTo>
                    <a:pt x="3330161" y="6755677"/>
                  </a:lnTo>
                  <a:lnTo>
                    <a:pt x="3302459" y="6792714"/>
                  </a:lnTo>
                  <a:lnTo>
                    <a:pt x="3296876" y="6798856"/>
                  </a:lnTo>
                  <a:close/>
                </a:path>
                <a:path w="3412490" h="6967855">
                  <a:moveTo>
                    <a:pt x="2572356" y="306924"/>
                  </a:moveTo>
                  <a:lnTo>
                    <a:pt x="2115708" y="306924"/>
                  </a:lnTo>
                  <a:lnTo>
                    <a:pt x="2132626" y="303583"/>
                  </a:lnTo>
                  <a:lnTo>
                    <a:pt x="2146310" y="294423"/>
                  </a:lnTo>
                  <a:lnTo>
                    <a:pt x="2155467" y="280736"/>
                  </a:lnTo>
                  <a:lnTo>
                    <a:pt x="2158806" y="263816"/>
                  </a:lnTo>
                  <a:lnTo>
                    <a:pt x="2155467" y="246896"/>
                  </a:lnTo>
                  <a:lnTo>
                    <a:pt x="2146310" y="233210"/>
                  </a:lnTo>
                  <a:lnTo>
                    <a:pt x="2132626" y="224049"/>
                  </a:lnTo>
                  <a:lnTo>
                    <a:pt x="2115708" y="220708"/>
                  </a:lnTo>
                  <a:lnTo>
                    <a:pt x="2581259" y="220708"/>
                  </a:lnTo>
                  <a:lnTo>
                    <a:pt x="2581259" y="255193"/>
                  </a:lnTo>
                  <a:lnTo>
                    <a:pt x="2573024" y="305640"/>
                  </a:lnTo>
                  <a:lnTo>
                    <a:pt x="2572356" y="306924"/>
                  </a:lnTo>
                  <a:close/>
                </a:path>
                <a:path w="3412490" h="6967855">
                  <a:moveTo>
                    <a:pt x="2084224" y="293129"/>
                  </a:moveTo>
                  <a:lnTo>
                    <a:pt x="1893265" y="293129"/>
                  </a:lnTo>
                  <a:lnTo>
                    <a:pt x="1904391" y="290973"/>
                  </a:lnTo>
                  <a:lnTo>
                    <a:pt x="1913743" y="284938"/>
                  </a:lnTo>
                  <a:lnTo>
                    <a:pt x="1920187" y="275670"/>
                  </a:lnTo>
                  <a:lnTo>
                    <a:pt x="1922586" y="263816"/>
                  </a:lnTo>
                  <a:lnTo>
                    <a:pt x="1920187" y="251962"/>
                  </a:lnTo>
                  <a:lnTo>
                    <a:pt x="1913743" y="242694"/>
                  </a:lnTo>
                  <a:lnTo>
                    <a:pt x="1904391" y="236659"/>
                  </a:lnTo>
                  <a:lnTo>
                    <a:pt x="1893265" y="234503"/>
                  </a:lnTo>
                  <a:lnTo>
                    <a:pt x="2084826" y="234503"/>
                  </a:lnTo>
                  <a:lnTo>
                    <a:pt x="2076163" y="246896"/>
                  </a:lnTo>
                  <a:lnTo>
                    <a:pt x="2072578" y="263816"/>
                  </a:lnTo>
                  <a:lnTo>
                    <a:pt x="2075923" y="280736"/>
                  </a:lnTo>
                  <a:lnTo>
                    <a:pt x="2084224" y="2931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>
              <a:hlinkClick r:id="rId4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537777" y="1240810"/>
              <a:ext cx="3055437" cy="6621231"/>
            </a:xfrm>
            <a:prstGeom prst="rect">
              <a:avLst/>
            </a:prstGeom>
          </p:spPr>
        </p:pic>
        <p:sp>
          <p:nvSpPr>
            <p:cNvPr id="20" name="object 20">
              <a:hlinkClick r:id="rId4"/>
            </p:cNvPr>
            <p:cNvSpPr/>
            <p:nvPr/>
          </p:nvSpPr>
          <p:spPr>
            <a:xfrm>
              <a:off x="12808580" y="1297688"/>
              <a:ext cx="473075" cy="59055"/>
            </a:xfrm>
            <a:custGeom>
              <a:avLst/>
              <a:gdLst/>
              <a:ahLst/>
              <a:cxnLst/>
              <a:rect l="l" t="t" r="r" b="b"/>
              <a:pathLst>
                <a:path w="473075" h="59055">
                  <a:moveTo>
                    <a:pt x="443148" y="58625"/>
                  </a:moveTo>
                  <a:lnTo>
                    <a:pt x="29321" y="58625"/>
                  </a:lnTo>
                  <a:lnTo>
                    <a:pt x="18195" y="56469"/>
                  </a:lnTo>
                  <a:lnTo>
                    <a:pt x="8843" y="50434"/>
                  </a:lnTo>
                  <a:lnTo>
                    <a:pt x="2399" y="41166"/>
                  </a:lnTo>
                  <a:lnTo>
                    <a:pt x="0" y="29312"/>
                  </a:lnTo>
                  <a:lnTo>
                    <a:pt x="2399" y="17458"/>
                  </a:lnTo>
                  <a:lnTo>
                    <a:pt x="8843" y="8190"/>
                  </a:lnTo>
                  <a:lnTo>
                    <a:pt x="18195" y="2155"/>
                  </a:lnTo>
                  <a:lnTo>
                    <a:pt x="29321" y="0"/>
                  </a:lnTo>
                  <a:lnTo>
                    <a:pt x="443148" y="0"/>
                  </a:lnTo>
                  <a:lnTo>
                    <a:pt x="454275" y="2155"/>
                  </a:lnTo>
                  <a:lnTo>
                    <a:pt x="463627" y="8190"/>
                  </a:lnTo>
                  <a:lnTo>
                    <a:pt x="470070" y="17458"/>
                  </a:lnTo>
                  <a:lnTo>
                    <a:pt x="472470" y="29312"/>
                  </a:lnTo>
                  <a:lnTo>
                    <a:pt x="470070" y="41166"/>
                  </a:lnTo>
                  <a:lnTo>
                    <a:pt x="463627" y="50434"/>
                  </a:lnTo>
                  <a:lnTo>
                    <a:pt x="454275" y="56469"/>
                  </a:lnTo>
                  <a:lnTo>
                    <a:pt x="443148" y="58625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>
              <a:hlinkClick r:id="rId4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431042" y="1283892"/>
              <a:ext cx="86227" cy="86215"/>
            </a:xfrm>
            <a:prstGeom prst="rect">
              <a:avLst/>
            </a:prstGeom>
          </p:spPr>
        </p:pic>
        <p:sp>
          <p:nvSpPr>
            <p:cNvPr id="22" name="object 22">
              <a:hlinkClick r:id="rId4"/>
            </p:cNvPr>
            <p:cNvSpPr/>
            <p:nvPr/>
          </p:nvSpPr>
          <p:spPr>
            <a:xfrm>
              <a:off x="11286033" y="1959825"/>
              <a:ext cx="3557270" cy="1666239"/>
            </a:xfrm>
            <a:custGeom>
              <a:avLst/>
              <a:gdLst/>
              <a:ahLst/>
              <a:cxnLst/>
              <a:rect l="l" t="t" r="r" b="b"/>
              <a:pathLst>
                <a:path w="3557269" h="1666239">
                  <a:moveTo>
                    <a:pt x="37922" y="1141463"/>
                  </a:moveTo>
                  <a:lnTo>
                    <a:pt x="23279" y="1144473"/>
                  </a:lnTo>
                  <a:lnTo>
                    <a:pt x="11214" y="1152677"/>
                  </a:lnTo>
                  <a:lnTo>
                    <a:pt x="3022" y="1164742"/>
                  </a:lnTo>
                  <a:lnTo>
                    <a:pt x="0" y="1179410"/>
                  </a:lnTo>
                  <a:lnTo>
                    <a:pt x="0" y="1627733"/>
                  </a:lnTo>
                  <a:lnTo>
                    <a:pt x="3022" y="1642376"/>
                  </a:lnTo>
                  <a:lnTo>
                    <a:pt x="11214" y="1654441"/>
                  </a:lnTo>
                  <a:lnTo>
                    <a:pt x="23279" y="1662633"/>
                  </a:lnTo>
                  <a:lnTo>
                    <a:pt x="37922" y="1665655"/>
                  </a:lnTo>
                  <a:lnTo>
                    <a:pt x="37922" y="1141463"/>
                  </a:lnTo>
                  <a:close/>
                </a:path>
                <a:path w="3557269" h="1666239">
                  <a:moveTo>
                    <a:pt x="37922" y="505206"/>
                  </a:moveTo>
                  <a:lnTo>
                    <a:pt x="23279" y="507961"/>
                  </a:lnTo>
                  <a:lnTo>
                    <a:pt x="11214" y="515556"/>
                  </a:lnTo>
                  <a:lnTo>
                    <a:pt x="3022" y="527037"/>
                  </a:lnTo>
                  <a:lnTo>
                    <a:pt x="0" y="541426"/>
                  </a:lnTo>
                  <a:lnTo>
                    <a:pt x="0" y="989736"/>
                  </a:lnTo>
                  <a:lnTo>
                    <a:pt x="3022" y="1004392"/>
                  </a:lnTo>
                  <a:lnTo>
                    <a:pt x="11214" y="1016457"/>
                  </a:lnTo>
                  <a:lnTo>
                    <a:pt x="23279" y="1024648"/>
                  </a:lnTo>
                  <a:lnTo>
                    <a:pt x="37922" y="1027671"/>
                  </a:lnTo>
                  <a:lnTo>
                    <a:pt x="37922" y="505206"/>
                  </a:lnTo>
                  <a:close/>
                </a:path>
                <a:path w="3557269" h="1666239">
                  <a:moveTo>
                    <a:pt x="37922" y="0"/>
                  </a:moveTo>
                  <a:lnTo>
                    <a:pt x="23279" y="2743"/>
                  </a:lnTo>
                  <a:lnTo>
                    <a:pt x="11214" y="10337"/>
                  </a:lnTo>
                  <a:lnTo>
                    <a:pt x="3022" y="21818"/>
                  </a:lnTo>
                  <a:lnTo>
                    <a:pt x="0" y="36207"/>
                  </a:lnTo>
                  <a:lnTo>
                    <a:pt x="0" y="251739"/>
                  </a:lnTo>
                  <a:lnTo>
                    <a:pt x="3022" y="266395"/>
                  </a:lnTo>
                  <a:lnTo>
                    <a:pt x="11214" y="278460"/>
                  </a:lnTo>
                  <a:lnTo>
                    <a:pt x="23279" y="286651"/>
                  </a:lnTo>
                  <a:lnTo>
                    <a:pt x="37922" y="289674"/>
                  </a:lnTo>
                  <a:lnTo>
                    <a:pt x="37922" y="0"/>
                  </a:lnTo>
                  <a:close/>
                </a:path>
                <a:path w="3557269" h="1666239">
                  <a:moveTo>
                    <a:pt x="3557206" y="715568"/>
                  </a:moveTo>
                  <a:lnTo>
                    <a:pt x="3554184" y="700913"/>
                  </a:lnTo>
                  <a:lnTo>
                    <a:pt x="3545992" y="688848"/>
                  </a:lnTo>
                  <a:lnTo>
                    <a:pt x="3533914" y="680656"/>
                  </a:lnTo>
                  <a:lnTo>
                    <a:pt x="3519259" y="677633"/>
                  </a:lnTo>
                  <a:lnTo>
                    <a:pt x="3519259" y="1517370"/>
                  </a:lnTo>
                  <a:lnTo>
                    <a:pt x="3533914" y="1514348"/>
                  </a:lnTo>
                  <a:lnTo>
                    <a:pt x="3545992" y="1506156"/>
                  </a:lnTo>
                  <a:lnTo>
                    <a:pt x="3554184" y="1494078"/>
                  </a:lnTo>
                  <a:lnTo>
                    <a:pt x="3557206" y="1479423"/>
                  </a:lnTo>
                  <a:lnTo>
                    <a:pt x="3557206" y="71556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hlinkClick r:id="rId4"/>
            </p:cNvPr>
            <p:cNvSpPr/>
            <p:nvPr/>
          </p:nvSpPr>
          <p:spPr>
            <a:xfrm>
              <a:off x="11323959" y="1028699"/>
              <a:ext cx="3481704" cy="7037070"/>
            </a:xfrm>
            <a:custGeom>
              <a:avLst/>
              <a:gdLst/>
              <a:ahLst/>
              <a:cxnLst/>
              <a:rect l="l" t="t" r="r" b="b"/>
              <a:pathLst>
                <a:path w="3481705" h="7037070">
                  <a:moveTo>
                    <a:pt x="2965795" y="7036825"/>
                  </a:moveTo>
                  <a:lnTo>
                    <a:pt x="515569" y="7036825"/>
                  </a:lnTo>
                  <a:lnTo>
                    <a:pt x="468677" y="7034716"/>
                  </a:lnTo>
                  <a:lnTo>
                    <a:pt x="422958" y="7028511"/>
                  </a:lnTo>
                  <a:lnTo>
                    <a:pt x="378594" y="7018392"/>
                  </a:lnTo>
                  <a:lnTo>
                    <a:pt x="335767" y="7004542"/>
                  </a:lnTo>
                  <a:lnTo>
                    <a:pt x="294661" y="6987145"/>
                  </a:lnTo>
                  <a:lnTo>
                    <a:pt x="255458" y="6966382"/>
                  </a:lnTo>
                  <a:lnTo>
                    <a:pt x="218341" y="6942436"/>
                  </a:lnTo>
                  <a:lnTo>
                    <a:pt x="183493" y="6915491"/>
                  </a:lnTo>
                  <a:lnTo>
                    <a:pt x="151096" y="6885728"/>
                  </a:lnTo>
                  <a:lnTo>
                    <a:pt x="121334" y="6853332"/>
                  </a:lnTo>
                  <a:lnTo>
                    <a:pt x="94389" y="6818484"/>
                  </a:lnTo>
                  <a:lnTo>
                    <a:pt x="70443" y="6781367"/>
                  </a:lnTo>
                  <a:lnTo>
                    <a:pt x="49680" y="6742164"/>
                  </a:lnTo>
                  <a:lnTo>
                    <a:pt x="32283" y="6701058"/>
                  </a:lnTo>
                  <a:lnTo>
                    <a:pt x="18433" y="6658231"/>
                  </a:lnTo>
                  <a:lnTo>
                    <a:pt x="8314" y="6613867"/>
                  </a:lnTo>
                  <a:lnTo>
                    <a:pt x="2109" y="6568148"/>
                  </a:lnTo>
                  <a:lnTo>
                    <a:pt x="78" y="6522994"/>
                  </a:lnTo>
                  <a:lnTo>
                    <a:pt x="0" y="515563"/>
                  </a:lnTo>
                  <a:lnTo>
                    <a:pt x="650" y="489454"/>
                  </a:lnTo>
                  <a:lnTo>
                    <a:pt x="5837" y="437240"/>
                  </a:lnTo>
                  <a:lnTo>
                    <a:pt x="12973" y="399441"/>
                  </a:lnTo>
                  <a:lnTo>
                    <a:pt x="22433" y="362099"/>
                  </a:lnTo>
                  <a:lnTo>
                    <a:pt x="43294" y="309239"/>
                  </a:lnTo>
                  <a:lnTo>
                    <a:pt x="63173" y="269851"/>
                  </a:lnTo>
                  <a:lnTo>
                    <a:pt x="89024" y="227605"/>
                  </a:lnTo>
                  <a:lnTo>
                    <a:pt x="114409" y="191719"/>
                  </a:lnTo>
                  <a:lnTo>
                    <a:pt x="151759" y="150013"/>
                  </a:lnTo>
                  <a:lnTo>
                    <a:pt x="160812" y="141985"/>
                  </a:lnTo>
                  <a:lnTo>
                    <a:pt x="178917" y="125280"/>
                  </a:lnTo>
                  <a:lnTo>
                    <a:pt x="227290" y="87952"/>
                  </a:lnTo>
                  <a:lnTo>
                    <a:pt x="269656" y="62334"/>
                  </a:lnTo>
                  <a:lnTo>
                    <a:pt x="314736" y="40698"/>
                  </a:lnTo>
                  <a:lnTo>
                    <a:pt x="362199" y="23345"/>
                  </a:lnTo>
                  <a:lnTo>
                    <a:pt x="411713" y="10576"/>
                  </a:lnTo>
                  <a:lnTo>
                    <a:pt x="463534" y="2604"/>
                  </a:lnTo>
                  <a:lnTo>
                    <a:pt x="464712" y="2604"/>
                  </a:lnTo>
                  <a:lnTo>
                    <a:pt x="515569" y="0"/>
                  </a:lnTo>
                  <a:lnTo>
                    <a:pt x="2967502" y="0"/>
                  </a:lnTo>
                  <a:lnTo>
                    <a:pt x="3020034" y="2604"/>
                  </a:lnTo>
                  <a:lnTo>
                    <a:pt x="3071059" y="10275"/>
                  </a:lnTo>
                  <a:lnTo>
                    <a:pt x="3120336" y="22802"/>
                  </a:lnTo>
                  <a:lnTo>
                    <a:pt x="3152505" y="34485"/>
                  </a:lnTo>
                  <a:lnTo>
                    <a:pt x="515569" y="34485"/>
                  </a:lnTo>
                  <a:lnTo>
                    <a:pt x="466406" y="36970"/>
                  </a:lnTo>
                  <a:lnTo>
                    <a:pt x="418658" y="44268"/>
                  </a:lnTo>
                  <a:lnTo>
                    <a:pt x="372568" y="56137"/>
                  </a:lnTo>
                  <a:lnTo>
                    <a:pt x="328377" y="72338"/>
                  </a:lnTo>
                  <a:lnTo>
                    <a:pt x="286328" y="92631"/>
                  </a:lnTo>
                  <a:lnTo>
                    <a:pt x="246663" y="116776"/>
                  </a:lnTo>
                  <a:lnTo>
                    <a:pt x="209626" y="144532"/>
                  </a:lnTo>
                  <a:lnTo>
                    <a:pt x="175458" y="175661"/>
                  </a:lnTo>
                  <a:lnTo>
                    <a:pt x="144401" y="209921"/>
                  </a:lnTo>
                  <a:lnTo>
                    <a:pt x="116699" y="247074"/>
                  </a:lnTo>
                  <a:lnTo>
                    <a:pt x="92594" y="286878"/>
                  </a:lnTo>
                  <a:lnTo>
                    <a:pt x="72328" y="329095"/>
                  </a:lnTo>
                  <a:lnTo>
                    <a:pt x="56143" y="373484"/>
                  </a:lnTo>
                  <a:lnTo>
                    <a:pt x="44282" y="419805"/>
                  </a:lnTo>
                  <a:lnTo>
                    <a:pt x="36988" y="467819"/>
                  </a:lnTo>
                  <a:lnTo>
                    <a:pt x="34589" y="515563"/>
                  </a:lnTo>
                  <a:lnTo>
                    <a:pt x="34503" y="6522994"/>
                  </a:lnTo>
                  <a:lnTo>
                    <a:pt x="36988" y="6572151"/>
                  </a:lnTo>
                  <a:lnTo>
                    <a:pt x="44282" y="6619895"/>
                  </a:lnTo>
                  <a:lnTo>
                    <a:pt x="56143" y="6665983"/>
                  </a:lnTo>
                  <a:lnTo>
                    <a:pt x="72328" y="6710173"/>
                  </a:lnTo>
                  <a:lnTo>
                    <a:pt x="92594" y="6752221"/>
                  </a:lnTo>
                  <a:lnTo>
                    <a:pt x="116699" y="6791886"/>
                  </a:lnTo>
                  <a:lnTo>
                    <a:pt x="144401" y="6828924"/>
                  </a:lnTo>
                  <a:lnTo>
                    <a:pt x="175458" y="6863093"/>
                  </a:lnTo>
                  <a:lnTo>
                    <a:pt x="209626" y="6894151"/>
                  </a:lnTo>
                  <a:lnTo>
                    <a:pt x="246663" y="6921855"/>
                  </a:lnTo>
                  <a:lnTo>
                    <a:pt x="286328" y="6945962"/>
                  </a:lnTo>
                  <a:lnTo>
                    <a:pt x="328377" y="6966230"/>
                  </a:lnTo>
                  <a:lnTo>
                    <a:pt x="372568" y="6982417"/>
                  </a:lnTo>
                  <a:lnTo>
                    <a:pt x="418658" y="6994279"/>
                  </a:lnTo>
                  <a:lnTo>
                    <a:pt x="466406" y="7001574"/>
                  </a:lnTo>
                  <a:lnTo>
                    <a:pt x="515569" y="7004059"/>
                  </a:lnTo>
                  <a:lnTo>
                    <a:pt x="3146734" y="7004059"/>
                  </a:lnTo>
                  <a:lnTo>
                    <a:pt x="3145593" y="7004542"/>
                  </a:lnTo>
                  <a:lnTo>
                    <a:pt x="3102768" y="7018392"/>
                  </a:lnTo>
                  <a:lnTo>
                    <a:pt x="3058405" y="7028511"/>
                  </a:lnTo>
                  <a:lnTo>
                    <a:pt x="3012686" y="7034716"/>
                  </a:lnTo>
                  <a:lnTo>
                    <a:pt x="2965795" y="7036825"/>
                  </a:lnTo>
                  <a:close/>
                </a:path>
                <a:path w="3481705" h="7037070">
                  <a:moveTo>
                    <a:pt x="3146734" y="7004059"/>
                  </a:moveTo>
                  <a:lnTo>
                    <a:pt x="2965795" y="7004059"/>
                  </a:lnTo>
                  <a:lnTo>
                    <a:pt x="3014957" y="7001574"/>
                  </a:lnTo>
                  <a:lnTo>
                    <a:pt x="3062705" y="6994279"/>
                  </a:lnTo>
                  <a:lnTo>
                    <a:pt x="3108796" y="6982417"/>
                  </a:lnTo>
                  <a:lnTo>
                    <a:pt x="3152987" y="6966230"/>
                  </a:lnTo>
                  <a:lnTo>
                    <a:pt x="3195036" y="6945962"/>
                  </a:lnTo>
                  <a:lnTo>
                    <a:pt x="3234700" y="6921855"/>
                  </a:lnTo>
                  <a:lnTo>
                    <a:pt x="3271738" y="6894151"/>
                  </a:lnTo>
                  <a:lnTo>
                    <a:pt x="3305906" y="6863093"/>
                  </a:lnTo>
                  <a:lnTo>
                    <a:pt x="3336962" y="6828924"/>
                  </a:lnTo>
                  <a:lnTo>
                    <a:pt x="3364664" y="6791886"/>
                  </a:lnTo>
                  <a:lnTo>
                    <a:pt x="3388770" y="6752221"/>
                  </a:lnTo>
                  <a:lnTo>
                    <a:pt x="3409036" y="6710173"/>
                  </a:lnTo>
                  <a:lnTo>
                    <a:pt x="3425221" y="6665983"/>
                  </a:lnTo>
                  <a:lnTo>
                    <a:pt x="3437081" y="6619895"/>
                  </a:lnTo>
                  <a:lnTo>
                    <a:pt x="3444375" y="6572151"/>
                  </a:lnTo>
                  <a:lnTo>
                    <a:pt x="3446861" y="6522994"/>
                  </a:lnTo>
                  <a:lnTo>
                    <a:pt x="3446861" y="515563"/>
                  </a:lnTo>
                  <a:lnTo>
                    <a:pt x="3444447" y="467819"/>
                  </a:lnTo>
                  <a:lnTo>
                    <a:pt x="3444375" y="466400"/>
                  </a:lnTo>
                  <a:lnTo>
                    <a:pt x="3437081" y="418652"/>
                  </a:lnTo>
                  <a:lnTo>
                    <a:pt x="3425221" y="372560"/>
                  </a:lnTo>
                  <a:lnTo>
                    <a:pt x="3409036" y="328369"/>
                  </a:lnTo>
                  <a:lnTo>
                    <a:pt x="3388770" y="286319"/>
                  </a:lnTo>
                  <a:lnTo>
                    <a:pt x="3364664" y="246653"/>
                  </a:lnTo>
                  <a:lnTo>
                    <a:pt x="3336962" y="209615"/>
                  </a:lnTo>
                  <a:lnTo>
                    <a:pt x="3305906" y="175445"/>
                  </a:lnTo>
                  <a:lnTo>
                    <a:pt x="3271738" y="144388"/>
                  </a:lnTo>
                  <a:lnTo>
                    <a:pt x="3234822" y="116776"/>
                  </a:lnTo>
                  <a:lnTo>
                    <a:pt x="3195122" y="92631"/>
                  </a:lnTo>
                  <a:lnTo>
                    <a:pt x="3153043" y="72338"/>
                  </a:lnTo>
                  <a:lnTo>
                    <a:pt x="3108827" y="56137"/>
                  </a:lnTo>
                  <a:lnTo>
                    <a:pt x="3062718" y="44268"/>
                  </a:lnTo>
                  <a:lnTo>
                    <a:pt x="3014960" y="36970"/>
                  </a:lnTo>
                  <a:lnTo>
                    <a:pt x="2965795" y="34485"/>
                  </a:lnTo>
                  <a:lnTo>
                    <a:pt x="3152505" y="34485"/>
                  </a:lnTo>
                  <a:lnTo>
                    <a:pt x="3212680" y="61581"/>
                  </a:lnTo>
                  <a:lnTo>
                    <a:pt x="3255263" y="87410"/>
                  </a:lnTo>
                  <a:lnTo>
                    <a:pt x="3295131" y="117250"/>
                  </a:lnTo>
                  <a:lnTo>
                    <a:pt x="3331341" y="150013"/>
                  </a:lnTo>
                  <a:lnTo>
                    <a:pt x="3367959" y="191961"/>
                  </a:lnTo>
                  <a:lnTo>
                    <a:pt x="3394054" y="227605"/>
                  </a:lnTo>
                  <a:lnTo>
                    <a:pt x="3419928" y="269204"/>
                  </a:lnTo>
                  <a:lnTo>
                    <a:pt x="3439047" y="308511"/>
                  </a:lnTo>
                  <a:lnTo>
                    <a:pt x="3453168" y="344021"/>
                  </a:lnTo>
                  <a:lnTo>
                    <a:pt x="3465617" y="387102"/>
                  </a:lnTo>
                  <a:lnTo>
                    <a:pt x="3475521" y="436998"/>
                  </a:lnTo>
                  <a:lnTo>
                    <a:pt x="3480688" y="488728"/>
                  </a:lnTo>
                  <a:lnTo>
                    <a:pt x="3481334" y="515563"/>
                  </a:lnTo>
                  <a:lnTo>
                    <a:pt x="3481255" y="6522994"/>
                  </a:lnTo>
                  <a:lnTo>
                    <a:pt x="3479225" y="6568148"/>
                  </a:lnTo>
                  <a:lnTo>
                    <a:pt x="3473020" y="6613867"/>
                  </a:lnTo>
                  <a:lnTo>
                    <a:pt x="3462902" y="6658231"/>
                  </a:lnTo>
                  <a:lnTo>
                    <a:pt x="3449054" y="6701058"/>
                  </a:lnTo>
                  <a:lnTo>
                    <a:pt x="3431659" y="6742164"/>
                  </a:lnTo>
                  <a:lnTo>
                    <a:pt x="3410898" y="6781367"/>
                  </a:lnTo>
                  <a:lnTo>
                    <a:pt x="3386954" y="6818484"/>
                  </a:lnTo>
                  <a:lnTo>
                    <a:pt x="3360012" y="6853332"/>
                  </a:lnTo>
                  <a:lnTo>
                    <a:pt x="3330252" y="6885728"/>
                  </a:lnTo>
                  <a:lnTo>
                    <a:pt x="3297858" y="6915491"/>
                  </a:lnTo>
                  <a:lnTo>
                    <a:pt x="3263012" y="6942436"/>
                  </a:lnTo>
                  <a:lnTo>
                    <a:pt x="3225898" y="6966382"/>
                  </a:lnTo>
                  <a:lnTo>
                    <a:pt x="3186697" y="6987145"/>
                  </a:lnTo>
                  <a:lnTo>
                    <a:pt x="3146734" y="700405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/>
          <p:nvPr/>
        </p:nvSpPr>
        <p:spPr>
          <a:xfrm>
            <a:off x="11260043" y="8257732"/>
            <a:ext cx="3733800" cy="1142365"/>
          </a:xfrm>
          <a:custGeom>
            <a:avLst/>
            <a:gdLst/>
            <a:ahLst/>
            <a:cxnLst/>
            <a:rect l="l" t="t" r="r" b="b"/>
            <a:pathLst>
              <a:path w="3733800" h="1142365">
                <a:moveTo>
                  <a:pt x="3594171" y="1141963"/>
                </a:moveTo>
                <a:lnTo>
                  <a:pt x="142890" y="1141963"/>
                </a:lnTo>
                <a:lnTo>
                  <a:pt x="97727" y="1134678"/>
                </a:lnTo>
                <a:lnTo>
                  <a:pt x="58502" y="1114393"/>
                </a:lnTo>
                <a:lnTo>
                  <a:pt x="27570" y="1083461"/>
                </a:lnTo>
                <a:lnTo>
                  <a:pt x="7284" y="1044236"/>
                </a:lnTo>
                <a:lnTo>
                  <a:pt x="0" y="999073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594171" y="0"/>
                </a:lnTo>
                <a:lnTo>
                  <a:pt x="3648852" y="10877"/>
                </a:lnTo>
                <a:lnTo>
                  <a:pt x="3695212" y="41849"/>
                </a:lnTo>
                <a:lnTo>
                  <a:pt x="3726183" y="88209"/>
                </a:lnTo>
                <a:lnTo>
                  <a:pt x="3733800" y="113273"/>
                </a:lnTo>
                <a:lnTo>
                  <a:pt x="3733800" y="1019292"/>
                </a:lnTo>
                <a:lnTo>
                  <a:pt x="3709490" y="1083461"/>
                </a:lnTo>
                <a:lnTo>
                  <a:pt x="3678558" y="1114393"/>
                </a:lnTo>
                <a:lnTo>
                  <a:pt x="3639334" y="1134678"/>
                </a:lnTo>
                <a:lnTo>
                  <a:pt x="3594171" y="11419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981835">
              <a:lnSpc>
                <a:spcPct val="100000"/>
              </a:lnSpc>
              <a:spcBef>
                <a:spcPts val="100"/>
              </a:spcBef>
            </a:pPr>
            <a:r>
              <a:rPr spc="-100" dirty="0"/>
              <a:t>companies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2496156" y="8667131"/>
            <a:ext cx="126492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90" dirty="0">
                <a:latin typeface="Arial Black"/>
                <a:cs typeface="Arial Black"/>
              </a:rPr>
              <a:t>student</a:t>
            </a:r>
            <a:endParaRPr sz="2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31796" y="1028699"/>
            <a:ext cx="4349115" cy="8603615"/>
            <a:chOff x="331796" y="1028699"/>
            <a:chExt cx="4349115" cy="8603615"/>
          </a:xfrm>
        </p:grpSpPr>
        <p:sp>
          <p:nvSpPr>
            <p:cNvPr id="4" name="object 4"/>
            <p:cNvSpPr/>
            <p:nvPr/>
          </p:nvSpPr>
          <p:spPr>
            <a:xfrm>
              <a:off x="420334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62" y="8518784"/>
                  </a:moveTo>
                  <a:lnTo>
                    <a:pt x="588157" y="8518784"/>
                  </a:lnTo>
                  <a:lnTo>
                    <a:pt x="539944" y="8516833"/>
                  </a:lnTo>
                  <a:lnTo>
                    <a:pt x="492800" y="8511082"/>
                  </a:lnTo>
                  <a:lnTo>
                    <a:pt x="446876" y="8501681"/>
                  </a:lnTo>
                  <a:lnTo>
                    <a:pt x="402325" y="8488783"/>
                  </a:lnTo>
                  <a:lnTo>
                    <a:pt x="359297" y="8472540"/>
                  </a:lnTo>
                  <a:lnTo>
                    <a:pt x="317946" y="8453102"/>
                  </a:lnTo>
                  <a:lnTo>
                    <a:pt x="278423" y="8430623"/>
                  </a:lnTo>
                  <a:lnTo>
                    <a:pt x="240879" y="8405254"/>
                  </a:lnTo>
                  <a:lnTo>
                    <a:pt x="205466" y="8377145"/>
                  </a:lnTo>
                  <a:lnTo>
                    <a:pt x="172336" y="8346451"/>
                  </a:lnTo>
                  <a:lnTo>
                    <a:pt x="141641" y="8313321"/>
                  </a:lnTo>
                  <a:lnTo>
                    <a:pt x="113533" y="8277907"/>
                  </a:lnTo>
                  <a:lnTo>
                    <a:pt x="88163" y="8240363"/>
                  </a:lnTo>
                  <a:lnTo>
                    <a:pt x="65683" y="8200838"/>
                  </a:lnTo>
                  <a:lnTo>
                    <a:pt x="46246" y="8159485"/>
                  </a:lnTo>
                  <a:lnTo>
                    <a:pt x="30002" y="8116456"/>
                  </a:lnTo>
                  <a:lnTo>
                    <a:pt x="17104" y="8071903"/>
                  </a:lnTo>
                  <a:lnTo>
                    <a:pt x="7702" y="8025976"/>
                  </a:lnTo>
                  <a:lnTo>
                    <a:pt x="1951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1" y="539941"/>
                  </a:lnTo>
                  <a:lnTo>
                    <a:pt x="7702" y="492797"/>
                  </a:lnTo>
                  <a:lnTo>
                    <a:pt x="17104" y="446873"/>
                  </a:lnTo>
                  <a:lnTo>
                    <a:pt x="30002" y="402322"/>
                  </a:lnTo>
                  <a:lnTo>
                    <a:pt x="46246" y="359295"/>
                  </a:lnTo>
                  <a:lnTo>
                    <a:pt x="65683" y="317944"/>
                  </a:lnTo>
                  <a:lnTo>
                    <a:pt x="88163" y="278420"/>
                  </a:lnTo>
                  <a:lnTo>
                    <a:pt x="113533" y="240877"/>
                  </a:lnTo>
                  <a:lnTo>
                    <a:pt x="141641" y="205464"/>
                  </a:lnTo>
                  <a:lnTo>
                    <a:pt x="172336" y="172335"/>
                  </a:lnTo>
                  <a:lnTo>
                    <a:pt x="205466" y="141640"/>
                  </a:lnTo>
                  <a:lnTo>
                    <a:pt x="240879" y="113532"/>
                  </a:lnTo>
                  <a:lnTo>
                    <a:pt x="278423" y="88162"/>
                  </a:lnTo>
                  <a:lnTo>
                    <a:pt x="317946" y="65683"/>
                  </a:lnTo>
                  <a:lnTo>
                    <a:pt x="359297" y="46245"/>
                  </a:lnTo>
                  <a:lnTo>
                    <a:pt x="402325" y="30002"/>
                  </a:lnTo>
                  <a:lnTo>
                    <a:pt x="446876" y="17103"/>
                  </a:lnTo>
                  <a:lnTo>
                    <a:pt x="492800" y="7702"/>
                  </a:lnTo>
                  <a:lnTo>
                    <a:pt x="539944" y="1951"/>
                  </a:lnTo>
                  <a:lnTo>
                    <a:pt x="588157" y="0"/>
                  </a:lnTo>
                  <a:lnTo>
                    <a:pt x="3583762" y="0"/>
                  </a:lnTo>
                  <a:lnTo>
                    <a:pt x="3631974" y="1951"/>
                  </a:lnTo>
                  <a:lnTo>
                    <a:pt x="3679118" y="7702"/>
                  </a:lnTo>
                  <a:lnTo>
                    <a:pt x="3725041" y="17103"/>
                  </a:lnTo>
                  <a:lnTo>
                    <a:pt x="3769591" y="30002"/>
                  </a:lnTo>
                  <a:lnTo>
                    <a:pt x="3812617" y="46245"/>
                  </a:lnTo>
                  <a:lnTo>
                    <a:pt x="3853968" y="65683"/>
                  </a:lnTo>
                  <a:lnTo>
                    <a:pt x="3893490" y="88162"/>
                  </a:lnTo>
                  <a:lnTo>
                    <a:pt x="3931033" y="113532"/>
                  </a:lnTo>
                  <a:lnTo>
                    <a:pt x="3966445" y="141640"/>
                  </a:lnTo>
                  <a:lnTo>
                    <a:pt x="3999574" y="172335"/>
                  </a:lnTo>
                  <a:lnTo>
                    <a:pt x="4030267" y="205464"/>
                  </a:lnTo>
                  <a:lnTo>
                    <a:pt x="4039527" y="217130"/>
                  </a:lnTo>
                  <a:lnTo>
                    <a:pt x="567074" y="217130"/>
                  </a:lnTo>
                  <a:lnTo>
                    <a:pt x="519931" y="220310"/>
                  </a:lnTo>
                  <a:lnTo>
                    <a:pt x="474699" y="229574"/>
                  </a:lnTo>
                  <a:lnTo>
                    <a:pt x="431795" y="244502"/>
                  </a:lnTo>
                  <a:lnTo>
                    <a:pt x="391635" y="264679"/>
                  </a:lnTo>
                  <a:lnTo>
                    <a:pt x="354638" y="289687"/>
                  </a:lnTo>
                  <a:lnTo>
                    <a:pt x="321220" y="319109"/>
                  </a:lnTo>
                  <a:lnTo>
                    <a:pt x="291798" y="352527"/>
                  </a:lnTo>
                  <a:lnTo>
                    <a:pt x="266791" y="389525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6" y="8056731"/>
                  </a:lnTo>
                  <a:lnTo>
                    <a:pt x="246614" y="8099636"/>
                  </a:lnTo>
                  <a:lnTo>
                    <a:pt x="266791" y="8139796"/>
                  </a:lnTo>
                  <a:lnTo>
                    <a:pt x="291798" y="8176794"/>
                  </a:lnTo>
                  <a:lnTo>
                    <a:pt x="321220" y="8210213"/>
                  </a:lnTo>
                  <a:lnTo>
                    <a:pt x="354638" y="8239634"/>
                  </a:lnTo>
                  <a:lnTo>
                    <a:pt x="391635" y="8264642"/>
                  </a:lnTo>
                  <a:lnTo>
                    <a:pt x="431795" y="8284819"/>
                  </a:lnTo>
                  <a:lnTo>
                    <a:pt x="474699" y="8299748"/>
                  </a:lnTo>
                  <a:lnTo>
                    <a:pt x="519931" y="8309011"/>
                  </a:lnTo>
                  <a:lnTo>
                    <a:pt x="567074" y="8312191"/>
                  </a:lnTo>
                  <a:lnTo>
                    <a:pt x="4031164" y="8312191"/>
                  </a:lnTo>
                  <a:lnTo>
                    <a:pt x="4030267" y="8313321"/>
                  </a:lnTo>
                  <a:lnTo>
                    <a:pt x="3999574" y="8346451"/>
                  </a:lnTo>
                  <a:lnTo>
                    <a:pt x="3966445" y="8377145"/>
                  </a:lnTo>
                  <a:lnTo>
                    <a:pt x="3931033" y="8405254"/>
                  </a:lnTo>
                  <a:lnTo>
                    <a:pt x="3893490" y="8430623"/>
                  </a:lnTo>
                  <a:lnTo>
                    <a:pt x="3853968" y="8453102"/>
                  </a:lnTo>
                  <a:lnTo>
                    <a:pt x="3812617" y="8472540"/>
                  </a:lnTo>
                  <a:lnTo>
                    <a:pt x="3769591" y="8488783"/>
                  </a:lnTo>
                  <a:lnTo>
                    <a:pt x="3725041" y="8501681"/>
                  </a:lnTo>
                  <a:lnTo>
                    <a:pt x="3679118" y="8511082"/>
                  </a:lnTo>
                  <a:lnTo>
                    <a:pt x="3631974" y="8516833"/>
                  </a:lnTo>
                  <a:lnTo>
                    <a:pt x="3583762" y="8518784"/>
                  </a:lnTo>
                  <a:close/>
                </a:path>
                <a:path w="4171950" h="8519160">
                  <a:moveTo>
                    <a:pt x="2959745" y="508046"/>
                  </a:moveTo>
                  <a:lnTo>
                    <a:pt x="1216365" y="508046"/>
                  </a:lnTo>
                  <a:lnTo>
                    <a:pt x="1171653" y="502828"/>
                  </a:lnTo>
                  <a:lnTo>
                    <a:pt x="1130481" y="487986"/>
                  </a:lnTo>
                  <a:lnTo>
                    <a:pt x="1094066" y="464736"/>
                  </a:lnTo>
                  <a:lnTo>
                    <a:pt x="1063625" y="434295"/>
                  </a:lnTo>
                  <a:lnTo>
                    <a:pt x="1040375" y="397880"/>
                  </a:lnTo>
                  <a:lnTo>
                    <a:pt x="1025532" y="356708"/>
                  </a:lnTo>
                  <a:lnTo>
                    <a:pt x="1020314" y="311996"/>
                  </a:lnTo>
                  <a:lnTo>
                    <a:pt x="1020314" y="217130"/>
                  </a:lnTo>
                  <a:lnTo>
                    <a:pt x="3155792" y="217130"/>
                  </a:lnTo>
                  <a:lnTo>
                    <a:pt x="3155792" y="269833"/>
                  </a:lnTo>
                  <a:lnTo>
                    <a:pt x="2586624" y="269833"/>
                  </a:lnTo>
                  <a:lnTo>
                    <a:pt x="2566828" y="273917"/>
                  </a:lnTo>
                  <a:lnTo>
                    <a:pt x="2549995" y="285117"/>
                  </a:lnTo>
                  <a:lnTo>
                    <a:pt x="2548891" y="286697"/>
                  </a:lnTo>
                  <a:lnTo>
                    <a:pt x="1808738" y="286697"/>
                  </a:lnTo>
                  <a:lnTo>
                    <a:pt x="1795135" y="289333"/>
                  </a:lnTo>
                  <a:lnTo>
                    <a:pt x="1783706" y="296712"/>
                  </a:lnTo>
                  <a:lnTo>
                    <a:pt x="1775834" y="308043"/>
                  </a:lnTo>
                  <a:lnTo>
                    <a:pt x="1772902" y="322536"/>
                  </a:lnTo>
                  <a:lnTo>
                    <a:pt x="1775834" y="337029"/>
                  </a:lnTo>
                  <a:lnTo>
                    <a:pt x="1783706" y="348360"/>
                  </a:lnTo>
                  <a:lnTo>
                    <a:pt x="1795135" y="355739"/>
                  </a:lnTo>
                  <a:lnTo>
                    <a:pt x="1808738" y="358374"/>
                  </a:lnTo>
                  <a:lnTo>
                    <a:pt x="2548147" y="358374"/>
                  </a:lnTo>
                  <a:lnTo>
                    <a:pt x="2549205" y="359955"/>
                  </a:lnTo>
                  <a:lnTo>
                    <a:pt x="2565938" y="371154"/>
                  </a:lnTo>
                  <a:lnTo>
                    <a:pt x="2586624" y="375239"/>
                  </a:lnTo>
                  <a:lnTo>
                    <a:pt x="3143896" y="375239"/>
                  </a:lnTo>
                  <a:lnTo>
                    <a:pt x="3135736" y="397880"/>
                  </a:lnTo>
                  <a:lnTo>
                    <a:pt x="3112489" y="434295"/>
                  </a:lnTo>
                  <a:lnTo>
                    <a:pt x="3082051" y="464736"/>
                  </a:lnTo>
                  <a:lnTo>
                    <a:pt x="3045637" y="487986"/>
                  </a:lnTo>
                  <a:lnTo>
                    <a:pt x="3004463" y="502828"/>
                  </a:lnTo>
                  <a:lnTo>
                    <a:pt x="2959745" y="508046"/>
                  </a:lnTo>
                  <a:close/>
                </a:path>
                <a:path w="4171950" h="8519160">
                  <a:moveTo>
                    <a:pt x="4031164" y="8312191"/>
                  </a:moveTo>
                  <a:lnTo>
                    <a:pt x="3609060" y="8312191"/>
                  </a:lnTo>
                  <a:lnTo>
                    <a:pt x="3656197" y="8309011"/>
                  </a:lnTo>
                  <a:lnTo>
                    <a:pt x="3701424" y="8299748"/>
                  </a:lnTo>
                  <a:lnTo>
                    <a:pt x="3744325" y="8284819"/>
                  </a:lnTo>
                  <a:lnTo>
                    <a:pt x="3784481" y="8264642"/>
                  </a:lnTo>
                  <a:lnTo>
                    <a:pt x="3821476" y="8239634"/>
                  </a:lnTo>
                  <a:lnTo>
                    <a:pt x="3854893" y="8210213"/>
                  </a:lnTo>
                  <a:lnTo>
                    <a:pt x="3884313" y="8176794"/>
                  </a:lnTo>
                  <a:lnTo>
                    <a:pt x="3909320" y="8139796"/>
                  </a:lnTo>
                  <a:lnTo>
                    <a:pt x="3929496" y="8099636"/>
                  </a:lnTo>
                  <a:lnTo>
                    <a:pt x="3944424" y="8056731"/>
                  </a:lnTo>
                  <a:lnTo>
                    <a:pt x="3953687" y="8011497"/>
                  </a:lnTo>
                  <a:lnTo>
                    <a:pt x="3956867" y="7964353"/>
                  </a:lnTo>
                  <a:lnTo>
                    <a:pt x="3954764" y="7964353"/>
                  </a:lnTo>
                  <a:lnTo>
                    <a:pt x="3954764" y="564965"/>
                  </a:lnTo>
                  <a:lnTo>
                    <a:pt x="3951584" y="517822"/>
                  </a:lnTo>
                  <a:lnTo>
                    <a:pt x="3942321" y="472590"/>
                  </a:lnTo>
                  <a:lnTo>
                    <a:pt x="3927392" y="429685"/>
                  </a:lnTo>
                  <a:lnTo>
                    <a:pt x="3907215" y="389525"/>
                  </a:lnTo>
                  <a:lnTo>
                    <a:pt x="3882208" y="352527"/>
                  </a:lnTo>
                  <a:lnTo>
                    <a:pt x="3852786" y="319109"/>
                  </a:lnTo>
                  <a:lnTo>
                    <a:pt x="3819367" y="289687"/>
                  </a:lnTo>
                  <a:lnTo>
                    <a:pt x="3782369" y="264679"/>
                  </a:lnTo>
                  <a:lnTo>
                    <a:pt x="3742209" y="244502"/>
                  </a:lnTo>
                  <a:lnTo>
                    <a:pt x="3699304" y="229574"/>
                  </a:lnTo>
                  <a:lnTo>
                    <a:pt x="3654070" y="220310"/>
                  </a:lnTo>
                  <a:lnTo>
                    <a:pt x="3606926" y="217130"/>
                  </a:lnTo>
                  <a:lnTo>
                    <a:pt x="4039527" y="217130"/>
                  </a:lnTo>
                  <a:lnTo>
                    <a:pt x="4083744" y="278420"/>
                  </a:lnTo>
                  <a:lnTo>
                    <a:pt x="4106222" y="317944"/>
                  </a:lnTo>
                  <a:lnTo>
                    <a:pt x="4125659" y="359295"/>
                  </a:lnTo>
                  <a:lnTo>
                    <a:pt x="4141903" y="402322"/>
                  </a:lnTo>
                  <a:lnTo>
                    <a:pt x="4154800" y="446873"/>
                  </a:lnTo>
                  <a:lnTo>
                    <a:pt x="4164201" y="492797"/>
                  </a:lnTo>
                  <a:lnTo>
                    <a:pt x="4169953" y="539941"/>
                  </a:lnTo>
                  <a:lnTo>
                    <a:pt x="4171904" y="588154"/>
                  </a:lnTo>
                  <a:lnTo>
                    <a:pt x="4171904" y="7930612"/>
                  </a:lnTo>
                  <a:lnTo>
                    <a:pt x="4169953" y="7978829"/>
                  </a:lnTo>
                  <a:lnTo>
                    <a:pt x="4164201" y="8025976"/>
                  </a:lnTo>
                  <a:lnTo>
                    <a:pt x="4154800" y="8071903"/>
                  </a:lnTo>
                  <a:lnTo>
                    <a:pt x="4141903" y="8116456"/>
                  </a:lnTo>
                  <a:lnTo>
                    <a:pt x="4125659" y="8159485"/>
                  </a:lnTo>
                  <a:lnTo>
                    <a:pt x="4106222" y="8200838"/>
                  </a:lnTo>
                  <a:lnTo>
                    <a:pt x="4083744" y="8240363"/>
                  </a:lnTo>
                  <a:lnTo>
                    <a:pt x="4058375" y="8277907"/>
                  </a:lnTo>
                  <a:lnTo>
                    <a:pt x="4031164" y="8312191"/>
                  </a:lnTo>
                  <a:close/>
                </a:path>
                <a:path w="4171950" h="8519160">
                  <a:moveTo>
                    <a:pt x="3143896" y="375239"/>
                  </a:moveTo>
                  <a:lnTo>
                    <a:pt x="2586624" y="375239"/>
                  </a:lnTo>
                  <a:lnTo>
                    <a:pt x="2607312" y="371154"/>
                  </a:lnTo>
                  <a:lnTo>
                    <a:pt x="2624049" y="359955"/>
                  </a:lnTo>
                  <a:lnTo>
                    <a:pt x="2635252" y="343222"/>
                  </a:lnTo>
                  <a:lnTo>
                    <a:pt x="2639339" y="322536"/>
                  </a:lnTo>
                  <a:lnTo>
                    <a:pt x="2635252" y="301850"/>
                  </a:lnTo>
                  <a:lnTo>
                    <a:pt x="2624049" y="285117"/>
                  </a:lnTo>
                  <a:lnTo>
                    <a:pt x="2607312" y="273917"/>
                  </a:lnTo>
                  <a:lnTo>
                    <a:pt x="2586624" y="269833"/>
                  </a:lnTo>
                  <a:lnTo>
                    <a:pt x="3155792" y="269833"/>
                  </a:lnTo>
                  <a:lnTo>
                    <a:pt x="3155792" y="311996"/>
                  </a:lnTo>
                  <a:lnTo>
                    <a:pt x="3150688" y="355739"/>
                  </a:lnTo>
                  <a:lnTo>
                    <a:pt x="3150575" y="356708"/>
                  </a:lnTo>
                  <a:lnTo>
                    <a:pt x="3143896" y="375239"/>
                  </a:lnTo>
                  <a:close/>
                </a:path>
                <a:path w="4171950" h="8519160">
                  <a:moveTo>
                    <a:pt x="2548147" y="358374"/>
                  </a:moveTo>
                  <a:lnTo>
                    <a:pt x="2314681" y="358374"/>
                  </a:lnTo>
                  <a:lnTo>
                    <a:pt x="2328284" y="355739"/>
                  </a:lnTo>
                  <a:lnTo>
                    <a:pt x="2339713" y="348360"/>
                  </a:lnTo>
                  <a:lnTo>
                    <a:pt x="2347585" y="337029"/>
                  </a:lnTo>
                  <a:lnTo>
                    <a:pt x="2350516" y="322536"/>
                  </a:lnTo>
                  <a:lnTo>
                    <a:pt x="2347585" y="308043"/>
                  </a:lnTo>
                  <a:lnTo>
                    <a:pt x="2339713" y="296712"/>
                  </a:lnTo>
                  <a:lnTo>
                    <a:pt x="2328284" y="289333"/>
                  </a:lnTo>
                  <a:lnTo>
                    <a:pt x="2314681" y="286697"/>
                  </a:lnTo>
                  <a:lnTo>
                    <a:pt x="2548891" y="286697"/>
                  </a:lnTo>
                  <a:lnTo>
                    <a:pt x="2538302" y="301850"/>
                  </a:lnTo>
                  <a:lnTo>
                    <a:pt x="2533921" y="322536"/>
                  </a:lnTo>
                  <a:lnTo>
                    <a:pt x="2538005" y="343222"/>
                  </a:lnTo>
                  <a:lnTo>
                    <a:pt x="2548147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577" y="1287993"/>
              <a:ext cx="3735522" cy="809506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193237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78" y="71676"/>
                  </a:moveTo>
                  <a:lnTo>
                    <a:pt x="35835" y="71676"/>
                  </a:lnTo>
                  <a:lnTo>
                    <a:pt x="22232" y="69041"/>
                  </a:lnTo>
                  <a:lnTo>
                    <a:pt x="10803" y="61662"/>
                  </a:lnTo>
                  <a:lnTo>
                    <a:pt x="2931" y="50331"/>
                  </a:lnTo>
                  <a:lnTo>
                    <a:pt x="0" y="35838"/>
                  </a:lnTo>
                  <a:lnTo>
                    <a:pt x="2931" y="21345"/>
                  </a:lnTo>
                  <a:lnTo>
                    <a:pt x="10803" y="10014"/>
                  </a:lnTo>
                  <a:lnTo>
                    <a:pt x="22232" y="2635"/>
                  </a:lnTo>
                  <a:lnTo>
                    <a:pt x="35835" y="0"/>
                  </a:lnTo>
                  <a:lnTo>
                    <a:pt x="541778" y="0"/>
                  </a:lnTo>
                  <a:lnTo>
                    <a:pt x="555381" y="2635"/>
                  </a:lnTo>
                  <a:lnTo>
                    <a:pt x="566810" y="10014"/>
                  </a:lnTo>
                  <a:lnTo>
                    <a:pt x="574682" y="21345"/>
                  </a:lnTo>
                  <a:lnTo>
                    <a:pt x="577614" y="35838"/>
                  </a:lnTo>
                  <a:lnTo>
                    <a:pt x="574682" y="50331"/>
                  </a:lnTo>
                  <a:lnTo>
                    <a:pt x="566810" y="61662"/>
                  </a:lnTo>
                  <a:lnTo>
                    <a:pt x="555381" y="69041"/>
                  </a:lnTo>
                  <a:lnTo>
                    <a:pt x="541778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4255" y="1340695"/>
              <a:ext cx="105418" cy="1054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31787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52"/>
                  </a:moveTo>
                  <a:lnTo>
                    <a:pt x="28460" y="1399247"/>
                  </a:lnTo>
                  <a:lnTo>
                    <a:pt x="13703" y="1409255"/>
                  </a:lnTo>
                  <a:lnTo>
                    <a:pt x="3695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95" y="2007946"/>
                  </a:lnTo>
                  <a:lnTo>
                    <a:pt x="13703" y="2022703"/>
                  </a:lnTo>
                  <a:lnTo>
                    <a:pt x="28460" y="2032711"/>
                  </a:lnTo>
                  <a:lnTo>
                    <a:pt x="46380" y="2036394"/>
                  </a:lnTo>
                  <a:lnTo>
                    <a:pt x="46380" y="1395552"/>
                  </a:lnTo>
                  <a:close/>
                </a:path>
                <a:path w="4349115" h="2036445">
                  <a:moveTo>
                    <a:pt x="46380" y="617664"/>
                  </a:moveTo>
                  <a:lnTo>
                    <a:pt x="28460" y="621030"/>
                  </a:lnTo>
                  <a:lnTo>
                    <a:pt x="13703" y="630313"/>
                  </a:lnTo>
                  <a:lnTo>
                    <a:pt x="3695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95" y="1227963"/>
                  </a:lnTo>
                  <a:lnTo>
                    <a:pt x="13703" y="1242720"/>
                  </a:lnTo>
                  <a:lnTo>
                    <a:pt x="28460" y="1252728"/>
                  </a:lnTo>
                  <a:lnTo>
                    <a:pt x="46380" y="1256411"/>
                  </a:lnTo>
                  <a:lnTo>
                    <a:pt x="46380" y="617664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52"/>
                  </a:lnTo>
                  <a:lnTo>
                    <a:pt x="13703" y="12649"/>
                  </a:lnTo>
                  <a:lnTo>
                    <a:pt x="3695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95" y="325691"/>
                  </a:lnTo>
                  <a:lnTo>
                    <a:pt x="13703" y="340448"/>
                  </a:lnTo>
                  <a:lnTo>
                    <a:pt x="28460" y="350469"/>
                  </a:lnTo>
                  <a:lnTo>
                    <a:pt x="46380" y="354152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8988" y="874852"/>
                  </a:moveTo>
                  <a:lnTo>
                    <a:pt x="4345292" y="856932"/>
                  </a:lnTo>
                  <a:lnTo>
                    <a:pt x="4335284" y="842175"/>
                  </a:lnTo>
                  <a:lnTo>
                    <a:pt x="4320514" y="832167"/>
                  </a:lnTo>
                  <a:lnTo>
                    <a:pt x="4302595" y="828471"/>
                  </a:lnTo>
                  <a:lnTo>
                    <a:pt x="4302595" y="1855101"/>
                  </a:lnTo>
                  <a:lnTo>
                    <a:pt x="4320514" y="1851418"/>
                  </a:lnTo>
                  <a:lnTo>
                    <a:pt x="4335284" y="1841411"/>
                  </a:lnTo>
                  <a:lnTo>
                    <a:pt x="4345292" y="1826653"/>
                  </a:lnTo>
                  <a:lnTo>
                    <a:pt x="4348988" y="1808734"/>
                  </a:lnTo>
                  <a:lnTo>
                    <a:pt x="4348988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78171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25" y="8603101"/>
                  </a:moveTo>
                  <a:lnTo>
                    <a:pt x="630320" y="8603101"/>
                  </a:lnTo>
                  <a:lnTo>
                    <a:pt x="583313" y="8601371"/>
                  </a:lnTo>
                  <a:lnTo>
                    <a:pt x="537239" y="8596261"/>
                  </a:lnTo>
                  <a:lnTo>
                    <a:pt x="492220" y="8587893"/>
                  </a:lnTo>
                  <a:lnTo>
                    <a:pt x="448378" y="8576391"/>
                  </a:lnTo>
                  <a:lnTo>
                    <a:pt x="405835" y="8561876"/>
                  </a:lnTo>
                  <a:lnTo>
                    <a:pt x="364715" y="8544471"/>
                  </a:lnTo>
                  <a:lnTo>
                    <a:pt x="325138" y="8524299"/>
                  </a:lnTo>
                  <a:lnTo>
                    <a:pt x="287228" y="8501481"/>
                  </a:lnTo>
                  <a:lnTo>
                    <a:pt x="251107" y="8476139"/>
                  </a:lnTo>
                  <a:lnTo>
                    <a:pt x="216898" y="8448397"/>
                  </a:lnTo>
                  <a:lnTo>
                    <a:pt x="184722" y="8418377"/>
                  </a:lnTo>
                  <a:lnTo>
                    <a:pt x="154702" y="8386201"/>
                  </a:lnTo>
                  <a:lnTo>
                    <a:pt x="126960" y="8351991"/>
                  </a:lnTo>
                  <a:lnTo>
                    <a:pt x="101619" y="8315870"/>
                  </a:lnTo>
                  <a:lnTo>
                    <a:pt x="78801" y="8277959"/>
                  </a:lnTo>
                  <a:lnTo>
                    <a:pt x="58629" y="8238383"/>
                  </a:lnTo>
                  <a:lnTo>
                    <a:pt x="41224" y="8197261"/>
                  </a:lnTo>
                  <a:lnTo>
                    <a:pt x="26709" y="8154719"/>
                  </a:lnTo>
                  <a:lnTo>
                    <a:pt x="15207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90" y="598400"/>
                  </a:lnTo>
                  <a:lnTo>
                    <a:pt x="7066" y="534960"/>
                  </a:lnTo>
                  <a:lnTo>
                    <a:pt x="15844" y="488352"/>
                  </a:lnTo>
                  <a:lnTo>
                    <a:pt x="27407" y="442697"/>
                  </a:lnTo>
                  <a:lnTo>
                    <a:pt x="43744" y="399481"/>
                  </a:lnTo>
                  <a:lnTo>
                    <a:pt x="63242" y="356265"/>
                  </a:lnTo>
                  <a:lnTo>
                    <a:pt x="84884" y="316543"/>
                  </a:lnTo>
                  <a:lnTo>
                    <a:pt x="108830" y="278268"/>
                  </a:lnTo>
                  <a:lnTo>
                    <a:pt x="139859" y="234393"/>
                  </a:lnTo>
                  <a:lnTo>
                    <a:pt x="169768" y="199609"/>
                  </a:lnTo>
                  <a:lnTo>
                    <a:pt x="196580" y="173588"/>
                  </a:lnTo>
                  <a:lnTo>
                    <a:pt x="218715" y="153166"/>
                  </a:lnTo>
                  <a:lnTo>
                    <a:pt x="266837" y="115114"/>
                  </a:lnTo>
                  <a:lnTo>
                    <a:pt x="306199" y="89551"/>
                  </a:lnTo>
                  <a:lnTo>
                    <a:pt x="347679" y="66833"/>
                  </a:lnTo>
                  <a:lnTo>
                    <a:pt x="391084" y="47135"/>
                  </a:lnTo>
                  <a:lnTo>
                    <a:pt x="436224" y="30629"/>
                  </a:lnTo>
                  <a:lnTo>
                    <a:pt x="482909" y="17489"/>
                  </a:lnTo>
                  <a:lnTo>
                    <a:pt x="530947" y="7888"/>
                  </a:lnTo>
                  <a:lnTo>
                    <a:pt x="580727" y="1931"/>
                  </a:lnTo>
                  <a:lnTo>
                    <a:pt x="581886" y="1931"/>
                  </a:lnTo>
                  <a:lnTo>
                    <a:pt x="630320" y="0"/>
                  </a:lnTo>
                  <a:lnTo>
                    <a:pt x="3628028" y="0"/>
                  </a:lnTo>
                  <a:lnTo>
                    <a:pt x="3678124" y="1931"/>
                  </a:lnTo>
                  <a:lnTo>
                    <a:pt x="3727146" y="7645"/>
                  </a:lnTo>
                  <a:lnTo>
                    <a:pt x="3774956" y="17021"/>
                  </a:lnTo>
                  <a:lnTo>
                    <a:pt x="3821414" y="29935"/>
                  </a:lnTo>
                  <a:lnTo>
                    <a:pt x="3855078" y="42162"/>
                  </a:lnTo>
                  <a:lnTo>
                    <a:pt x="630320" y="42162"/>
                  </a:lnTo>
                  <a:lnTo>
                    <a:pt x="582107" y="44114"/>
                  </a:lnTo>
                  <a:lnTo>
                    <a:pt x="534963" y="49867"/>
                  </a:lnTo>
                  <a:lnTo>
                    <a:pt x="489039" y="59273"/>
                  </a:lnTo>
                  <a:lnTo>
                    <a:pt x="444488" y="72181"/>
                  </a:lnTo>
                  <a:lnTo>
                    <a:pt x="401460" y="88441"/>
                  </a:lnTo>
                  <a:lnTo>
                    <a:pt x="360109" y="107903"/>
                  </a:lnTo>
                  <a:lnTo>
                    <a:pt x="320586" y="130416"/>
                  </a:lnTo>
                  <a:lnTo>
                    <a:pt x="283042" y="155830"/>
                  </a:lnTo>
                  <a:lnTo>
                    <a:pt x="247629" y="183995"/>
                  </a:lnTo>
                  <a:lnTo>
                    <a:pt x="214499" y="214761"/>
                  </a:lnTo>
                  <a:lnTo>
                    <a:pt x="183804" y="247978"/>
                  </a:lnTo>
                  <a:lnTo>
                    <a:pt x="155696" y="283495"/>
                  </a:lnTo>
                  <a:lnTo>
                    <a:pt x="130326" y="321163"/>
                  </a:lnTo>
                  <a:lnTo>
                    <a:pt x="107846" y="360830"/>
                  </a:lnTo>
                  <a:lnTo>
                    <a:pt x="88409" y="402348"/>
                  </a:lnTo>
                  <a:lnTo>
                    <a:pt x="72165" y="445565"/>
                  </a:lnTo>
                  <a:lnTo>
                    <a:pt x="59267" y="490331"/>
                  </a:lnTo>
                  <a:lnTo>
                    <a:pt x="49865" y="536497"/>
                  </a:lnTo>
                  <a:lnTo>
                    <a:pt x="44114" y="583912"/>
                  </a:lnTo>
                  <a:lnTo>
                    <a:pt x="42247" y="630317"/>
                  </a:lnTo>
                  <a:lnTo>
                    <a:pt x="42162" y="7974908"/>
                  </a:lnTo>
                  <a:lnTo>
                    <a:pt x="44114" y="8023121"/>
                  </a:lnTo>
                  <a:lnTo>
                    <a:pt x="49865" y="8070265"/>
                  </a:lnTo>
                  <a:lnTo>
                    <a:pt x="59267" y="8116187"/>
                  </a:lnTo>
                  <a:lnTo>
                    <a:pt x="72165" y="8160738"/>
                  </a:lnTo>
                  <a:lnTo>
                    <a:pt x="88409" y="8203764"/>
                  </a:lnTo>
                  <a:lnTo>
                    <a:pt x="107846" y="8245114"/>
                  </a:lnTo>
                  <a:lnTo>
                    <a:pt x="130326" y="8284637"/>
                  </a:lnTo>
                  <a:lnTo>
                    <a:pt x="155696" y="8322180"/>
                  </a:lnTo>
                  <a:lnTo>
                    <a:pt x="183804" y="8357592"/>
                  </a:lnTo>
                  <a:lnTo>
                    <a:pt x="214499" y="8390720"/>
                  </a:lnTo>
                  <a:lnTo>
                    <a:pt x="247629" y="8421414"/>
                  </a:lnTo>
                  <a:lnTo>
                    <a:pt x="283042" y="8449522"/>
                  </a:lnTo>
                  <a:lnTo>
                    <a:pt x="320586" y="8474890"/>
                  </a:lnTo>
                  <a:lnTo>
                    <a:pt x="360109" y="8497369"/>
                  </a:lnTo>
                  <a:lnTo>
                    <a:pt x="401460" y="8516806"/>
                  </a:lnTo>
                  <a:lnTo>
                    <a:pt x="444488" y="8533049"/>
                  </a:lnTo>
                  <a:lnTo>
                    <a:pt x="489039" y="8545947"/>
                  </a:lnTo>
                  <a:lnTo>
                    <a:pt x="534963" y="8555348"/>
                  </a:lnTo>
                  <a:lnTo>
                    <a:pt x="582107" y="8561100"/>
                  </a:lnTo>
                  <a:lnTo>
                    <a:pt x="630320" y="8563051"/>
                  </a:lnTo>
                  <a:lnTo>
                    <a:pt x="3846953" y="8563051"/>
                  </a:lnTo>
                  <a:lnTo>
                    <a:pt x="3807854" y="8576391"/>
                  </a:lnTo>
                  <a:lnTo>
                    <a:pt x="3764015" y="8587893"/>
                  </a:lnTo>
                  <a:lnTo>
                    <a:pt x="3718999" y="8596261"/>
                  </a:lnTo>
                  <a:lnTo>
                    <a:pt x="3672928" y="8601371"/>
                  </a:lnTo>
                  <a:lnTo>
                    <a:pt x="3625925" y="8603101"/>
                  </a:lnTo>
                  <a:close/>
                </a:path>
                <a:path w="4256405" h="8603615">
                  <a:moveTo>
                    <a:pt x="3846953" y="8563051"/>
                  </a:moveTo>
                  <a:lnTo>
                    <a:pt x="3625925" y="8563051"/>
                  </a:lnTo>
                  <a:lnTo>
                    <a:pt x="3674137" y="8561100"/>
                  </a:lnTo>
                  <a:lnTo>
                    <a:pt x="3721281" y="8555348"/>
                  </a:lnTo>
                  <a:lnTo>
                    <a:pt x="3767204" y="8545947"/>
                  </a:lnTo>
                  <a:lnTo>
                    <a:pt x="3811754" y="8533049"/>
                  </a:lnTo>
                  <a:lnTo>
                    <a:pt x="3854780" y="8516806"/>
                  </a:lnTo>
                  <a:lnTo>
                    <a:pt x="3896131" y="8497369"/>
                  </a:lnTo>
                  <a:lnTo>
                    <a:pt x="3935653" y="8474890"/>
                  </a:lnTo>
                  <a:lnTo>
                    <a:pt x="3973196" y="8449522"/>
                  </a:lnTo>
                  <a:lnTo>
                    <a:pt x="4008608" y="8421414"/>
                  </a:lnTo>
                  <a:lnTo>
                    <a:pt x="4041737" y="8390720"/>
                  </a:lnTo>
                  <a:lnTo>
                    <a:pt x="4072430" y="8357592"/>
                  </a:lnTo>
                  <a:lnTo>
                    <a:pt x="4100538" y="8322180"/>
                  </a:lnTo>
                  <a:lnTo>
                    <a:pt x="4125907" y="8284637"/>
                  </a:lnTo>
                  <a:lnTo>
                    <a:pt x="4148385" y="8245114"/>
                  </a:lnTo>
                  <a:lnTo>
                    <a:pt x="4167822" y="8203764"/>
                  </a:lnTo>
                  <a:lnTo>
                    <a:pt x="4184066" y="8160738"/>
                  </a:lnTo>
                  <a:lnTo>
                    <a:pt x="4196963" y="8116187"/>
                  </a:lnTo>
                  <a:lnTo>
                    <a:pt x="4206364" y="8070265"/>
                  </a:lnTo>
                  <a:lnTo>
                    <a:pt x="4212116" y="8023121"/>
                  </a:lnTo>
                  <a:lnTo>
                    <a:pt x="4214067" y="7974908"/>
                  </a:lnTo>
                  <a:lnTo>
                    <a:pt x="4214067" y="630317"/>
                  </a:lnTo>
                  <a:lnTo>
                    <a:pt x="4212189" y="583912"/>
                  </a:lnTo>
                  <a:lnTo>
                    <a:pt x="4206364" y="534960"/>
                  </a:lnTo>
                  <a:lnTo>
                    <a:pt x="4196963" y="489036"/>
                  </a:lnTo>
                  <a:lnTo>
                    <a:pt x="4184066" y="444485"/>
                  </a:lnTo>
                  <a:lnTo>
                    <a:pt x="4167822" y="401458"/>
                  </a:lnTo>
                  <a:lnTo>
                    <a:pt x="4148385" y="360107"/>
                  </a:lnTo>
                  <a:lnTo>
                    <a:pt x="4125907" y="320583"/>
                  </a:lnTo>
                  <a:lnTo>
                    <a:pt x="4100538" y="283040"/>
                  </a:lnTo>
                  <a:lnTo>
                    <a:pt x="4072430" y="247627"/>
                  </a:lnTo>
                  <a:lnTo>
                    <a:pt x="4041737" y="214498"/>
                  </a:lnTo>
                  <a:lnTo>
                    <a:pt x="4008608" y="183803"/>
                  </a:lnTo>
                  <a:lnTo>
                    <a:pt x="3973196" y="155695"/>
                  </a:lnTo>
                  <a:lnTo>
                    <a:pt x="3935787" y="130416"/>
                  </a:lnTo>
                  <a:lnTo>
                    <a:pt x="3896231" y="107903"/>
                  </a:lnTo>
                  <a:lnTo>
                    <a:pt x="3854850" y="88441"/>
                  </a:lnTo>
                  <a:lnTo>
                    <a:pt x="3811799" y="72181"/>
                  </a:lnTo>
                  <a:lnTo>
                    <a:pt x="3767228" y="59273"/>
                  </a:lnTo>
                  <a:lnTo>
                    <a:pt x="3721291" y="49867"/>
                  </a:lnTo>
                  <a:lnTo>
                    <a:pt x="3674139" y="44114"/>
                  </a:lnTo>
                  <a:lnTo>
                    <a:pt x="3625925" y="42162"/>
                  </a:lnTo>
                  <a:lnTo>
                    <a:pt x="3855078" y="42162"/>
                  </a:lnTo>
                  <a:lnTo>
                    <a:pt x="3909719" y="65897"/>
                  </a:lnTo>
                  <a:lnTo>
                    <a:pt x="3951289" y="88702"/>
                  </a:lnTo>
                  <a:lnTo>
                    <a:pt x="3990950" y="114560"/>
                  </a:lnTo>
                  <a:lnTo>
                    <a:pt x="4028565" y="143350"/>
                  </a:lnTo>
                  <a:lnTo>
                    <a:pt x="4061758" y="172698"/>
                  </a:lnTo>
                  <a:lnTo>
                    <a:pt x="4088275" y="200499"/>
                  </a:lnTo>
                  <a:lnTo>
                    <a:pt x="4117592" y="234690"/>
                  </a:lnTo>
                  <a:lnTo>
                    <a:pt x="4140983" y="265620"/>
                  </a:lnTo>
                  <a:lnTo>
                    <a:pt x="4165573" y="303565"/>
                  </a:lnTo>
                  <a:lnTo>
                    <a:pt x="4188414" y="342399"/>
                  </a:lnTo>
                  <a:lnTo>
                    <a:pt x="4204529" y="377182"/>
                  </a:lnTo>
                  <a:lnTo>
                    <a:pt x="4221781" y="420595"/>
                  </a:lnTo>
                  <a:lnTo>
                    <a:pt x="4233207" y="458179"/>
                  </a:lnTo>
                  <a:lnTo>
                    <a:pt x="4243571" y="503834"/>
                  </a:lnTo>
                  <a:lnTo>
                    <a:pt x="4253062" y="565493"/>
                  </a:lnTo>
                  <a:lnTo>
                    <a:pt x="4256221" y="630317"/>
                  </a:lnTo>
                  <a:lnTo>
                    <a:pt x="4256142" y="7974908"/>
                  </a:lnTo>
                  <a:lnTo>
                    <a:pt x="4254490" y="8019782"/>
                  </a:lnTo>
                  <a:lnTo>
                    <a:pt x="4249380" y="8065856"/>
                  </a:lnTo>
                  <a:lnTo>
                    <a:pt x="4241013" y="8110876"/>
                  </a:lnTo>
                  <a:lnTo>
                    <a:pt x="4229510" y="8154719"/>
                  </a:lnTo>
                  <a:lnTo>
                    <a:pt x="4214996" y="8197261"/>
                  </a:lnTo>
                  <a:lnTo>
                    <a:pt x="4197591" y="8238383"/>
                  </a:lnTo>
                  <a:lnTo>
                    <a:pt x="4177419" y="8277959"/>
                  </a:lnTo>
                  <a:lnTo>
                    <a:pt x="4154601" y="8315870"/>
                  </a:lnTo>
                  <a:lnTo>
                    <a:pt x="4129261" y="8351991"/>
                  </a:lnTo>
                  <a:lnTo>
                    <a:pt x="4101520" y="8386201"/>
                  </a:lnTo>
                  <a:lnTo>
                    <a:pt x="4071500" y="8418377"/>
                  </a:lnTo>
                  <a:lnTo>
                    <a:pt x="4039325" y="8448397"/>
                  </a:lnTo>
                  <a:lnTo>
                    <a:pt x="4005116" y="8476139"/>
                  </a:lnTo>
                  <a:lnTo>
                    <a:pt x="3968997" y="8501481"/>
                  </a:lnTo>
                  <a:lnTo>
                    <a:pt x="3931088" y="8524299"/>
                  </a:lnTo>
                  <a:lnTo>
                    <a:pt x="3891514" y="8544471"/>
                  </a:lnTo>
                  <a:lnTo>
                    <a:pt x="3850395" y="8561876"/>
                  </a:lnTo>
                  <a:lnTo>
                    <a:pt x="3846953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4795022" y="962073"/>
            <a:ext cx="4349115" cy="8603615"/>
            <a:chOff x="4795022" y="962073"/>
            <a:chExt cx="4349115" cy="8603615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4883566" y="1004235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1"/>
                  </a:moveTo>
                  <a:lnTo>
                    <a:pt x="588142" y="8518781"/>
                  </a:lnTo>
                  <a:lnTo>
                    <a:pt x="539929" y="8516830"/>
                  </a:lnTo>
                  <a:lnTo>
                    <a:pt x="492785" y="8511079"/>
                  </a:lnTo>
                  <a:lnTo>
                    <a:pt x="446863" y="8501678"/>
                  </a:lnTo>
                  <a:lnTo>
                    <a:pt x="402312" y="8488780"/>
                  </a:lnTo>
                  <a:lnTo>
                    <a:pt x="359286" y="8472537"/>
                  </a:lnTo>
                  <a:lnTo>
                    <a:pt x="317936" y="8453100"/>
                  </a:lnTo>
                  <a:lnTo>
                    <a:pt x="278413" y="8430621"/>
                  </a:lnTo>
                  <a:lnTo>
                    <a:pt x="240870" y="8405252"/>
                  </a:lnTo>
                  <a:lnTo>
                    <a:pt x="205458" y="8377145"/>
                  </a:lnTo>
                  <a:lnTo>
                    <a:pt x="172330" y="8346451"/>
                  </a:lnTo>
                  <a:lnTo>
                    <a:pt x="141636" y="8313323"/>
                  </a:lnTo>
                  <a:lnTo>
                    <a:pt x="113528" y="8277911"/>
                  </a:lnTo>
                  <a:lnTo>
                    <a:pt x="88160" y="8240368"/>
                  </a:lnTo>
                  <a:lnTo>
                    <a:pt x="65681" y="8200845"/>
                  </a:lnTo>
                  <a:lnTo>
                    <a:pt x="46244" y="8159495"/>
                  </a:lnTo>
                  <a:lnTo>
                    <a:pt x="30001" y="8116469"/>
                  </a:lnTo>
                  <a:lnTo>
                    <a:pt x="17103" y="8071918"/>
                  </a:lnTo>
                  <a:lnTo>
                    <a:pt x="7702" y="8025995"/>
                  </a:lnTo>
                  <a:lnTo>
                    <a:pt x="1950" y="7978852"/>
                  </a:lnTo>
                  <a:lnTo>
                    <a:pt x="0" y="7930639"/>
                  </a:lnTo>
                  <a:lnTo>
                    <a:pt x="0" y="588157"/>
                  </a:lnTo>
                  <a:lnTo>
                    <a:pt x="1950" y="539944"/>
                  </a:lnTo>
                  <a:lnTo>
                    <a:pt x="7702" y="492800"/>
                  </a:lnTo>
                  <a:lnTo>
                    <a:pt x="17103" y="446876"/>
                  </a:lnTo>
                  <a:lnTo>
                    <a:pt x="30001" y="402325"/>
                  </a:lnTo>
                  <a:lnTo>
                    <a:pt x="46244" y="359297"/>
                  </a:lnTo>
                  <a:lnTo>
                    <a:pt x="65681" y="317946"/>
                  </a:lnTo>
                  <a:lnTo>
                    <a:pt x="88160" y="278423"/>
                  </a:lnTo>
                  <a:lnTo>
                    <a:pt x="113528" y="240879"/>
                  </a:lnTo>
                  <a:lnTo>
                    <a:pt x="141636" y="205466"/>
                  </a:lnTo>
                  <a:lnTo>
                    <a:pt x="172330" y="172336"/>
                  </a:lnTo>
                  <a:lnTo>
                    <a:pt x="205458" y="141641"/>
                  </a:lnTo>
                  <a:lnTo>
                    <a:pt x="240870" y="113533"/>
                  </a:lnTo>
                  <a:lnTo>
                    <a:pt x="278413" y="88163"/>
                  </a:lnTo>
                  <a:lnTo>
                    <a:pt x="317936" y="65683"/>
                  </a:lnTo>
                  <a:lnTo>
                    <a:pt x="359286" y="46246"/>
                  </a:lnTo>
                  <a:lnTo>
                    <a:pt x="402312" y="30002"/>
                  </a:lnTo>
                  <a:lnTo>
                    <a:pt x="446863" y="17104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4"/>
                  </a:lnTo>
                  <a:lnTo>
                    <a:pt x="3769576" y="30002"/>
                  </a:lnTo>
                  <a:lnTo>
                    <a:pt x="3812602" y="46246"/>
                  </a:lnTo>
                  <a:lnTo>
                    <a:pt x="3853952" y="65683"/>
                  </a:lnTo>
                  <a:lnTo>
                    <a:pt x="3893475" y="88163"/>
                  </a:lnTo>
                  <a:lnTo>
                    <a:pt x="3931018" y="113533"/>
                  </a:lnTo>
                  <a:lnTo>
                    <a:pt x="3966430" y="141641"/>
                  </a:lnTo>
                  <a:lnTo>
                    <a:pt x="3999558" y="172336"/>
                  </a:lnTo>
                  <a:lnTo>
                    <a:pt x="4030252" y="205466"/>
                  </a:lnTo>
                  <a:lnTo>
                    <a:pt x="4039512" y="217133"/>
                  </a:lnTo>
                  <a:lnTo>
                    <a:pt x="567049" y="217133"/>
                  </a:lnTo>
                  <a:lnTo>
                    <a:pt x="519912" y="220313"/>
                  </a:lnTo>
                  <a:lnTo>
                    <a:pt x="474685" y="229576"/>
                  </a:lnTo>
                  <a:lnTo>
                    <a:pt x="431784" y="244505"/>
                  </a:lnTo>
                  <a:lnTo>
                    <a:pt x="391628" y="264682"/>
                  </a:lnTo>
                  <a:lnTo>
                    <a:pt x="354633" y="289689"/>
                  </a:lnTo>
                  <a:lnTo>
                    <a:pt x="321217" y="319111"/>
                  </a:lnTo>
                  <a:lnTo>
                    <a:pt x="291797" y="352529"/>
                  </a:lnTo>
                  <a:lnTo>
                    <a:pt x="266790" y="389527"/>
                  </a:lnTo>
                  <a:lnTo>
                    <a:pt x="246614" y="429687"/>
                  </a:lnTo>
                  <a:lnTo>
                    <a:pt x="231685" y="472592"/>
                  </a:lnTo>
                  <a:lnTo>
                    <a:pt x="222423" y="517824"/>
                  </a:lnTo>
                  <a:lnTo>
                    <a:pt x="219242" y="564968"/>
                  </a:lnTo>
                  <a:lnTo>
                    <a:pt x="219242" y="7964350"/>
                  </a:lnTo>
                  <a:lnTo>
                    <a:pt x="222423" y="8011494"/>
                  </a:lnTo>
                  <a:lnTo>
                    <a:pt x="231685" y="8056727"/>
                  </a:lnTo>
                  <a:lnTo>
                    <a:pt x="246614" y="8099633"/>
                  </a:lnTo>
                  <a:lnTo>
                    <a:pt x="266790" y="8139793"/>
                  </a:lnTo>
                  <a:lnTo>
                    <a:pt x="291797" y="8176791"/>
                  </a:lnTo>
                  <a:lnTo>
                    <a:pt x="321217" y="8210209"/>
                  </a:lnTo>
                  <a:lnTo>
                    <a:pt x="354633" y="8239631"/>
                  </a:lnTo>
                  <a:lnTo>
                    <a:pt x="391628" y="8264639"/>
                  </a:lnTo>
                  <a:lnTo>
                    <a:pt x="431784" y="8284816"/>
                  </a:lnTo>
                  <a:lnTo>
                    <a:pt x="474685" y="8299744"/>
                  </a:lnTo>
                  <a:lnTo>
                    <a:pt x="519912" y="8309008"/>
                  </a:lnTo>
                  <a:lnTo>
                    <a:pt x="567049" y="8312188"/>
                  </a:lnTo>
                  <a:lnTo>
                    <a:pt x="4031153" y="8312188"/>
                  </a:lnTo>
                  <a:lnTo>
                    <a:pt x="4030252" y="8313323"/>
                  </a:lnTo>
                  <a:lnTo>
                    <a:pt x="3999558" y="8346451"/>
                  </a:lnTo>
                  <a:lnTo>
                    <a:pt x="3966430" y="8377145"/>
                  </a:lnTo>
                  <a:lnTo>
                    <a:pt x="3931018" y="8405252"/>
                  </a:lnTo>
                  <a:lnTo>
                    <a:pt x="3893475" y="8430621"/>
                  </a:lnTo>
                  <a:lnTo>
                    <a:pt x="3853952" y="8453100"/>
                  </a:lnTo>
                  <a:lnTo>
                    <a:pt x="3812602" y="8472537"/>
                  </a:lnTo>
                  <a:lnTo>
                    <a:pt x="3769576" y="8488780"/>
                  </a:lnTo>
                  <a:lnTo>
                    <a:pt x="3725025" y="8501678"/>
                  </a:lnTo>
                  <a:lnTo>
                    <a:pt x="3679102" y="8511079"/>
                  </a:lnTo>
                  <a:lnTo>
                    <a:pt x="3631959" y="8516830"/>
                  </a:lnTo>
                  <a:lnTo>
                    <a:pt x="3583746" y="8518781"/>
                  </a:lnTo>
                  <a:close/>
                </a:path>
                <a:path w="4171950" h="8519160">
                  <a:moveTo>
                    <a:pt x="2959729" y="508049"/>
                  </a:moveTo>
                  <a:lnTo>
                    <a:pt x="1216365" y="508049"/>
                  </a:lnTo>
                  <a:lnTo>
                    <a:pt x="1171644" y="502831"/>
                  </a:lnTo>
                  <a:lnTo>
                    <a:pt x="1130466" y="487988"/>
                  </a:lnTo>
                  <a:lnTo>
                    <a:pt x="1094046" y="464738"/>
                  </a:lnTo>
                  <a:lnTo>
                    <a:pt x="1063602" y="434296"/>
                  </a:lnTo>
                  <a:lnTo>
                    <a:pt x="1040349" y="397881"/>
                  </a:lnTo>
                  <a:lnTo>
                    <a:pt x="1025505" y="356708"/>
                  </a:lnTo>
                  <a:lnTo>
                    <a:pt x="1020287" y="311996"/>
                  </a:lnTo>
                  <a:lnTo>
                    <a:pt x="1020287" y="217133"/>
                  </a:lnTo>
                  <a:lnTo>
                    <a:pt x="3155807" y="217133"/>
                  </a:lnTo>
                  <a:lnTo>
                    <a:pt x="3155807" y="269836"/>
                  </a:lnTo>
                  <a:lnTo>
                    <a:pt x="2586624" y="269836"/>
                  </a:lnTo>
                  <a:lnTo>
                    <a:pt x="2566816" y="273920"/>
                  </a:lnTo>
                  <a:lnTo>
                    <a:pt x="2549987" y="285118"/>
                  </a:lnTo>
                  <a:lnTo>
                    <a:pt x="2548882" y="286700"/>
                  </a:lnTo>
                  <a:lnTo>
                    <a:pt x="1808713" y="286700"/>
                  </a:lnTo>
                  <a:lnTo>
                    <a:pt x="1795119" y="289335"/>
                  </a:lnTo>
                  <a:lnTo>
                    <a:pt x="1783697" y="296713"/>
                  </a:lnTo>
                  <a:lnTo>
                    <a:pt x="1775829" y="308043"/>
                  </a:lnTo>
                  <a:lnTo>
                    <a:pt x="1772899" y="322536"/>
                  </a:lnTo>
                  <a:lnTo>
                    <a:pt x="1775829" y="337030"/>
                  </a:lnTo>
                  <a:lnTo>
                    <a:pt x="1783697" y="348361"/>
                  </a:lnTo>
                  <a:lnTo>
                    <a:pt x="1795119" y="355739"/>
                  </a:lnTo>
                  <a:lnTo>
                    <a:pt x="1808713" y="358374"/>
                  </a:lnTo>
                  <a:lnTo>
                    <a:pt x="2548141" y="358374"/>
                  </a:lnTo>
                  <a:lnTo>
                    <a:pt x="2549198" y="359955"/>
                  </a:lnTo>
                  <a:lnTo>
                    <a:pt x="2565929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5" y="397881"/>
                  </a:lnTo>
                  <a:lnTo>
                    <a:pt x="3112493" y="434296"/>
                  </a:lnTo>
                  <a:lnTo>
                    <a:pt x="3082048" y="464738"/>
                  </a:lnTo>
                  <a:lnTo>
                    <a:pt x="3045628" y="487988"/>
                  </a:lnTo>
                  <a:lnTo>
                    <a:pt x="3004450" y="502831"/>
                  </a:lnTo>
                  <a:lnTo>
                    <a:pt x="2959729" y="508049"/>
                  </a:lnTo>
                  <a:close/>
                </a:path>
                <a:path w="4171950" h="8519160">
                  <a:moveTo>
                    <a:pt x="4031153" y="8312188"/>
                  </a:moveTo>
                  <a:lnTo>
                    <a:pt x="3609045" y="8312188"/>
                  </a:lnTo>
                  <a:lnTo>
                    <a:pt x="3656182" y="8309008"/>
                  </a:lnTo>
                  <a:lnTo>
                    <a:pt x="3701411" y="8299744"/>
                  </a:lnTo>
                  <a:lnTo>
                    <a:pt x="3744315" y="8284816"/>
                  </a:lnTo>
                  <a:lnTo>
                    <a:pt x="3784474" y="8264639"/>
                  </a:lnTo>
                  <a:lnTo>
                    <a:pt x="3821473" y="8239631"/>
                  </a:lnTo>
                  <a:lnTo>
                    <a:pt x="3854893" y="8210209"/>
                  </a:lnTo>
                  <a:lnTo>
                    <a:pt x="3884317" y="8176791"/>
                  </a:lnTo>
                  <a:lnTo>
                    <a:pt x="3909327" y="8139793"/>
                  </a:lnTo>
                  <a:lnTo>
                    <a:pt x="3929506" y="8099633"/>
                  </a:lnTo>
                  <a:lnTo>
                    <a:pt x="3944437" y="8056727"/>
                  </a:lnTo>
                  <a:lnTo>
                    <a:pt x="3953702" y="8011494"/>
                  </a:lnTo>
                  <a:lnTo>
                    <a:pt x="3956883" y="7964350"/>
                  </a:lnTo>
                  <a:lnTo>
                    <a:pt x="3954749" y="7964350"/>
                  </a:lnTo>
                  <a:lnTo>
                    <a:pt x="3954749" y="564968"/>
                  </a:lnTo>
                  <a:lnTo>
                    <a:pt x="3951569" y="517824"/>
                  </a:lnTo>
                  <a:lnTo>
                    <a:pt x="3942305" y="472592"/>
                  </a:lnTo>
                  <a:lnTo>
                    <a:pt x="3927377" y="429687"/>
                  </a:lnTo>
                  <a:lnTo>
                    <a:pt x="3907200" y="389527"/>
                  </a:lnTo>
                  <a:lnTo>
                    <a:pt x="3882192" y="352529"/>
                  </a:lnTo>
                  <a:lnTo>
                    <a:pt x="3852770" y="319111"/>
                  </a:lnTo>
                  <a:lnTo>
                    <a:pt x="3819352" y="289689"/>
                  </a:lnTo>
                  <a:lnTo>
                    <a:pt x="3782354" y="264682"/>
                  </a:lnTo>
                  <a:lnTo>
                    <a:pt x="3742194" y="244505"/>
                  </a:lnTo>
                  <a:lnTo>
                    <a:pt x="3699288" y="229576"/>
                  </a:lnTo>
                  <a:lnTo>
                    <a:pt x="3654055" y="220313"/>
                  </a:lnTo>
                  <a:lnTo>
                    <a:pt x="3606911" y="217133"/>
                  </a:lnTo>
                  <a:lnTo>
                    <a:pt x="4039512" y="217133"/>
                  </a:lnTo>
                  <a:lnTo>
                    <a:pt x="4083728" y="278423"/>
                  </a:lnTo>
                  <a:lnTo>
                    <a:pt x="4106207" y="317946"/>
                  </a:lnTo>
                  <a:lnTo>
                    <a:pt x="4125644" y="359297"/>
                  </a:lnTo>
                  <a:lnTo>
                    <a:pt x="4141887" y="402325"/>
                  </a:lnTo>
                  <a:lnTo>
                    <a:pt x="4154785" y="446876"/>
                  </a:lnTo>
                  <a:lnTo>
                    <a:pt x="4164186" y="492800"/>
                  </a:lnTo>
                  <a:lnTo>
                    <a:pt x="4169938" y="539944"/>
                  </a:lnTo>
                  <a:lnTo>
                    <a:pt x="4171888" y="588157"/>
                  </a:lnTo>
                  <a:lnTo>
                    <a:pt x="4171888" y="7930639"/>
                  </a:lnTo>
                  <a:lnTo>
                    <a:pt x="4169938" y="7978852"/>
                  </a:lnTo>
                  <a:lnTo>
                    <a:pt x="4164186" y="8025995"/>
                  </a:lnTo>
                  <a:lnTo>
                    <a:pt x="4154785" y="8071918"/>
                  </a:lnTo>
                  <a:lnTo>
                    <a:pt x="4141887" y="8116469"/>
                  </a:lnTo>
                  <a:lnTo>
                    <a:pt x="4125644" y="8159495"/>
                  </a:lnTo>
                  <a:lnTo>
                    <a:pt x="4106207" y="8200845"/>
                  </a:lnTo>
                  <a:lnTo>
                    <a:pt x="4083728" y="8240368"/>
                  </a:lnTo>
                  <a:lnTo>
                    <a:pt x="4058359" y="8277911"/>
                  </a:lnTo>
                  <a:lnTo>
                    <a:pt x="4031153" y="8312188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8"/>
                  </a:lnTo>
                  <a:lnTo>
                    <a:pt x="2607305" y="273920"/>
                  </a:lnTo>
                  <a:lnTo>
                    <a:pt x="2586624" y="269836"/>
                  </a:lnTo>
                  <a:lnTo>
                    <a:pt x="3155807" y="269836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41" y="358374"/>
                  </a:moveTo>
                  <a:lnTo>
                    <a:pt x="2314681" y="358374"/>
                  </a:lnTo>
                  <a:lnTo>
                    <a:pt x="2328275" y="355739"/>
                  </a:lnTo>
                  <a:lnTo>
                    <a:pt x="2339698" y="348361"/>
                  </a:lnTo>
                  <a:lnTo>
                    <a:pt x="2347565" y="337030"/>
                  </a:lnTo>
                  <a:lnTo>
                    <a:pt x="2350495" y="322536"/>
                  </a:lnTo>
                  <a:lnTo>
                    <a:pt x="2347565" y="308043"/>
                  </a:lnTo>
                  <a:lnTo>
                    <a:pt x="2339698" y="296713"/>
                  </a:lnTo>
                  <a:lnTo>
                    <a:pt x="2328275" y="289335"/>
                  </a:lnTo>
                  <a:lnTo>
                    <a:pt x="2314681" y="286700"/>
                  </a:lnTo>
                  <a:lnTo>
                    <a:pt x="2548882" y="286700"/>
                  </a:lnTo>
                  <a:lnTo>
                    <a:pt x="2538301" y="301850"/>
                  </a:lnTo>
                  <a:lnTo>
                    <a:pt x="2533924" y="322536"/>
                  </a:lnTo>
                  <a:lnTo>
                    <a:pt x="2538005" y="343222"/>
                  </a:lnTo>
                  <a:lnTo>
                    <a:pt x="254814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02809" y="1221369"/>
              <a:ext cx="3735506" cy="8095055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6656466" y="1290937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3"/>
                  </a:moveTo>
                  <a:lnTo>
                    <a:pt x="35814" y="71673"/>
                  </a:lnTo>
                  <a:lnTo>
                    <a:pt x="22219" y="69038"/>
                  </a:lnTo>
                  <a:lnTo>
                    <a:pt x="10797" y="61660"/>
                  </a:lnTo>
                  <a:lnTo>
                    <a:pt x="2929" y="50329"/>
                  </a:lnTo>
                  <a:lnTo>
                    <a:pt x="0" y="35835"/>
                  </a:lnTo>
                  <a:lnTo>
                    <a:pt x="2929" y="21342"/>
                  </a:lnTo>
                  <a:lnTo>
                    <a:pt x="10797" y="10012"/>
                  </a:lnTo>
                  <a:lnTo>
                    <a:pt x="22219" y="2634"/>
                  </a:lnTo>
                  <a:lnTo>
                    <a:pt x="35814" y="0"/>
                  </a:lnTo>
                  <a:lnTo>
                    <a:pt x="541782" y="0"/>
                  </a:lnTo>
                  <a:lnTo>
                    <a:pt x="555376" y="2634"/>
                  </a:lnTo>
                  <a:lnTo>
                    <a:pt x="566798" y="10012"/>
                  </a:lnTo>
                  <a:lnTo>
                    <a:pt x="574666" y="21342"/>
                  </a:lnTo>
                  <a:lnTo>
                    <a:pt x="577596" y="35835"/>
                  </a:lnTo>
                  <a:lnTo>
                    <a:pt x="574666" y="50329"/>
                  </a:lnTo>
                  <a:lnTo>
                    <a:pt x="566798" y="61660"/>
                  </a:lnTo>
                  <a:lnTo>
                    <a:pt x="555376" y="69038"/>
                  </a:lnTo>
                  <a:lnTo>
                    <a:pt x="541782" y="7167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17491" y="1274072"/>
              <a:ext cx="105399" cy="105402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4795012" y="2100452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67" y="1395552"/>
                  </a:moveTo>
                  <a:lnTo>
                    <a:pt x="28448" y="1399235"/>
                  </a:lnTo>
                  <a:lnTo>
                    <a:pt x="13703" y="1409255"/>
                  </a:lnTo>
                  <a:lnTo>
                    <a:pt x="3695" y="1424012"/>
                  </a:lnTo>
                  <a:lnTo>
                    <a:pt x="0" y="1441932"/>
                  </a:lnTo>
                  <a:lnTo>
                    <a:pt x="0" y="1990026"/>
                  </a:lnTo>
                  <a:lnTo>
                    <a:pt x="3695" y="2007946"/>
                  </a:lnTo>
                  <a:lnTo>
                    <a:pt x="13703" y="2022716"/>
                  </a:lnTo>
                  <a:lnTo>
                    <a:pt x="28448" y="2032723"/>
                  </a:lnTo>
                  <a:lnTo>
                    <a:pt x="46367" y="2036419"/>
                  </a:lnTo>
                  <a:lnTo>
                    <a:pt x="46367" y="1395552"/>
                  </a:lnTo>
                  <a:close/>
                </a:path>
                <a:path w="4349115" h="2036445">
                  <a:moveTo>
                    <a:pt x="46367" y="617664"/>
                  </a:moveTo>
                  <a:lnTo>
                    <a:pt x="28448" y="621030"/>
                  </a:lnTo>
                  <a:lnTo>
                    <a:pt x="13703" y="630313"/>
                  </a:lnTo>
                  <a:lnTo>
                    <a:pt x="3695" y="644347"/>
                  </a:lnTo>
                  <a:lnTo>
                    <a:pt x="0" y="661936"/>
                  </a:lnTo>
                  <a:lnTo>
                    <a:pt x="0" y="1210043"/>
                  </a:lnTo>
                  <a:lnTo>
                    <a:pt x="3695" y="1227963"/>
                  </a:lnTo>
                  <a:lnTo>
                    <a:pt x="13703" y="1242707"/>
                  </a:lnTo>
                  <a:lnTo>
                    <a:pt x="28448" y="1252715"/>
                  </a:lnTo>
                  <a:lnTo>
                    <a:pt x="46367" y="1256411"/>
                  </a:lnTo>
                  <a:lnTo>
                    <a:pt x="46367" y="617664"/>
                  </a:lnTo>
                  <a:close/>
                </a:path>
                <a:path w="4349115" h="2036445">
                  <a:moveTo>
                    <a:pt x="46367" y="0"/>
                  </a:moveTo>
                  <a:lnTo>
                    <a:pt x="28448" y="3352"/>
                  </a:lnTo>
                  <a:lnTo>
                    <a:pt x="13703" y="12649"/>
                  </a:lnTo>
                  <a:lnTo>
                    <a:pt x="3695" y="26670"/>
                  </a:lnTo>
                  <a:lnTo>
                    <a:pt x="0" y="44272"/>
                  </a:lnTo>
                  <a:lnTo>
                    <a:pt x="0" y="307771"/>
                  </a:lnTo>
                  <a:lnTo>
                    <a:pt x="3695" y="325691"/>
                  </a:lnTo>
                  <a:lnTo>
                    <a:pt x="13703" y="340448"/>
                  </a:lnTo>
                  <a:lnTo>
                    <a:pt x="28448" y="350469"/>
                  </a:lnTo>
                  <a:lnTo>
                    <a:pt x="46367" y="354152"/>
                  </a:lnTo>
                  <a:lnTo>
                    <a:pt x="46367" y="0"/>
                  </a:lnTo>
                  <a:close/>
                </a:path>
                <a:path w="4349115" h="2036445">
                  <a:moveTo>
                    <a:pt x="4348988" y="874852"/>
                  </a:moveTo>
                  <a:lnTo>
                    <a:pt x="4345292" y="856932"/>
                  </a:lnTo>
                  <a:lnTo>
                    <a:pt x="4335272" y="842175"/>
                  </a:lnTo>
                  <a:lnTo>
                    <a:pt x="4320514" y="832167"/>
                  </a:lnTo>
                  <a:lnTo>
                    <a:pt x="4302595" y="828471"/>
                  </a:lnTo>
                  <a:lnTo>
                    <a:pt x="4302595" y="1855127"/>
                  </a:lnTo>
                  <a:lnTo>
                    <a:pt x="4320514" y="1851431"/>
                  </a:lnTo>
                  <a:lnTo>
                    <a:pt x="4335272" y="1841411"/>
                  </a:lnTo>
                  <a:lnTo>
                    <a:pt x="4345292" y="1826653"/>
                  </a:lnTo>
                  <a:lnTo>
                    <a:pt x="4348988" y="1808734"/>
                  </a:lnTo>
                  <a:lnTo>
                    <a:pt x="4348988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4841382" y="962073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31" y="8603097"/>
                  </a:moveTo>
                  <a:lnTo>
                    <a:pt x="630326" y="8603097"/>
                  </a:lnTo>
                  <a:lnTo>
                    <a:pt x="583319" y="8601367"/>
                  </a:lnTo>
                  <a:lnTo>
                    <a:pt x="537244" y="8596257"/>
                  </a:lnTo>
                  <a:lnTo>
                    <a:pt x="492225" y="8587889"/>
                  </a:lnTo>
                  <a:lnTo>
                    <a:pt x="448382" y="8576387"/>
                  </a:lnTo>
                  <a:lnTo>
                    <a:pt x="405839" y="8561873"/>
                  </a:lnTo>
                  <a:lnTo>
                    <a:pt x="364718" y="8544468"/>
                  </a:lnTo>
                  <a:lnTo>
                    <a:pt x="325141" y="8524296"/>
                  </a:lnTo>
                  <a:lnTo>
                    <a:pt x="287231" y="8501478"/>
                  </a:lnTo>
                  <a:lnTo>
                    <a:pt x="251110" y="8476137"/>
                  </a:lnTo>
                  <a:lnTo>
                    <a:pt x="216900" y="8448396"/>
                  </a:lnTo>
                  <a:lnTo>
                    <a:pt x="184724" y="8418377"/>
                  </a:lnTo>
                  <a:lnTo>
                    <a:pt x="154703" y="8386202"/>
                  </a:lnTo>
                  <a:lnTo>
                    <a:pt x="126961" y="8351993"/>
                  </a:lnTo>
                  <a:lnTo>
                    <a:pt x="101620" y="8315873"/>
                  </a:lnTo>
                  <a:lnTo>
                    <a:pt x="78802" y="8277965"/>
                  </a:lnTo>
                  <a:lnTo>
                    <a:pt x="58629" y="8238390"/>
                  </a:lnTo>
                  <a:lnTo>
                    <a:pt x="41225" y="8197271"/>
                  </a:lnTo>
                  <a:lnTo>
                    <a:pt x="26710" y="8154731"/>
                  </a:lnTo>
                  <a:lnTo>
                    <a:pt x="15208" y="8110892"/>
                  </a:lnTo>
                  <a:lnTo>
                    <a:pt x="6840" y="8065875"/>
                  </a:lnTo>
                  <a:lnTo>
                    <a:pt x="1730" y="8019804"/>
                  </a:lnTo>
                  <a:lnTo>
                    <a:pt x="77" y="7974904"/>
                  </a:lnTo>
                  <a:lnTo>
                    <a:pt x="0" y="630319"/>
                  </a:lnTo>
                  <a:lnTo>
                    <a:pt x="793" y="598400"/>
                  </a:lnTo>
                  <a:lnTo>
                    <a:pt x="7074" y="534962"/>
                  </a:lnTo>
                  <a:lnTo>
                    <a:pt x="15854" y="488352"/>
                  </a:lnTo>
                  <a:lnTo>
                    <a:pt x="27401" y="442699"/>
                  </a:lnTo>
                  <a:lnTo>
                    <a:pt x="43746" y="399483"/>
                  </a:lnTo>
                  <a:lnTo>
                    <a:pt x="63245" y="356267"/>
                  </a:lnTo>
                  <a:lnTo>
                    <a:pt x="84904" y="316542"/>
                  </a:lnTo>
                  <a:lnTo>
                    <a:pt x="108836" y="278267"/>
                  </a:lnTo>
                  <a:lnTo>
                    <a:pt x="139861" y="234392"/>
                  </a:lnTo>
                  <a:lnTo>
                    <a:pt x="169778" y="199608"/>
                  </a:lnTo>
                  <a:lnTo>
                    <a:pt x="196595" y="173587"/>
                  </a:lnTo>
                  <a:lnTo>
                    <a:pt x="218724" y="153165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4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8"/>
                  </a:lnTo>
                  <a:lnTo>
                    <a:pt x="530949" y="7887"/>
                  </a:lnTo>
                  <a:lnTo>
                    <a:pt x="580731" y="1930"/>
                  </a:lnTo>
                  <a:lnTo>
                    <a:pt x="581892" y="1930"/>
                  </a:lnTo>
                  <a:lnTo>
                    <a:pt x="630326" y="0"/>
                  </a:lnTo>
                  <a:lnTo>
                    <a:pt x="3628034" y="0"/>
                  </a:lnTo>
                  <a:lnTo>
                    <a:pt x="3678138" y="1930"/>
                  </a:lnTo>
                  <a:lnTo>
                    <a:pt x="3727165" y="7644"/>
                  </a:lnTo>
                  <a:lnTo>
                    <a:pt x="3774976" y="17020"/>
                  </a:lnTo>
                  <a:lnTo>
                    <a:pt x="3821433" y="29934"/>
                  </a:lnTo>
                  <a:lnTo>
                    <a:pt x="3855095" y="42161"/>
                  </a:lnTo>
                  <a:lnTo>
                    <a:pt x="630326" y="42161"/>
                  </a:lnTo>
                  <a:lnTo>
                    <a:pt x="582113" y="44113"/>
                  </a:lnTo>
                  <a:lnTo>
                    <a:pt x="534970" y="49867"/>
                  </a:lnTo>
                  <a:lnTo>
                    <a:pt x="489047" y="59273"/>
                  </a:lnTo>
                  <a:lnTo>
                    <a:pt x="444496" y="72181"/>
                  </a:lnTo>
                  <a:lnTo>
                    <a:pt x="401470" y="88441"/>
                  </a:lnTo>
                  <a:lnTo>
                    <a:pt x="360120" y="107902"/>
                  </a:lnTo>
                  <a:lnTo>
                    <a:pt x="320597" y="130415"/>
                  </a:lnTo>
                  <a:lnTo>
                    <a:pt x="283054" y="155830"/>
                  </a:lnTo>
                  <a:lnTo>
                    <a:pt x="247643" y="183995"/>
                  </a:lnTo>
                  <a:lnTo>
                    <a:pt x="214514" y="214761"/>
                  </a:lnTo>
                  <a:lnTo>
                    <a:pt x="183820" y="247978"/>
                  </a:lnTo>
                  <a:lnTo>
                    <a:pt x="155713" y="283495"/>
                  </a:lnTo>
                  <a:lnTo>
                    <a:pt x="130344" y="321163"/>
                  </a:lnTo>
                  <a:lnTo>
                    <a:pt x="107865" y="360831"/>
                  </a:lnTo>
                  <a:lnTo>
                    <a:pt x="88428" y="402348"/>
                  </a:lnTo>
                  <a:lnTo>
                    <a:pt x="72185" y="445565"/>
                  </a:lnTo>
                  <a:lnTo>
                    <a:pt x="59287" y="490331"/>
                  </a:lnTo>
                  <a:lnTo>
                    <a:pt x="49886" y="536497"/>
                  </a:lnTo>
                  <a:lnTo>
                    <a:pt x="44135" y="583912"/>
                  </a:lnTo>
                  <a:lnTo>
                    <a:pt x="42269" y="630319"/>
                  </a:lnTo>
                  <a:lnTo>
                    <a:pt x="42184" y="7974904"/>
                  </a:lnTo>
                  <a:lnTo>
                    <a:pt x="44135" y="8023117"/>
                  </a:lnTo>
                  <a:lnTo>
                    <a:pt x="49886" y="8070261"/>
                  </a:lnTo>
                  <a:lnTo>
                    <a:pt x="59287" y="8116183"/>
                  </a:lnTo>
                  <a:lnTo>
                    <a:pt x="72185" y="8160734"/>
                  </a:lnTo>
                  <a:lnTo>
                    <a:pt x="88428" y="8203760"/>
                  </a:lnTo>
                  <a:lnTo>
                    <a:pt x="107865" y="8245110"/>
                  </a:lnTo>
                  <a:lnTo>
                    <a:pt x="130344" y="8284633"/>
                  </a:lnTo>
                  <a:lnTo>
                    <a:pt x="155713" y="8322176"/>
                  </a:lnTo>
                  <a:lnTo>
                    <a:pt x="183820" y="8357588"/>
                  </a:lnTo>
                  <a:lnTo>
                    <a:pt x="214514" y="8390716"/>
                  </a:lnTo>
                  <a:lnTo>
                    <a:pt x="247643" y="8421410"/>
                  </a:lnTo>
                  <a:lnTo>
                    <a:pt x="283054" y="8449517"/>
                  </a:lnTo>
                  <a:lnTo>
                    <a:pt x="320597" y="8474886"/>
                  </a:lnTo>
                  <a:lnTo>
                    <a:pt x="360120" y="8497365"/>
                  </a:lnTo>
                  <a:lnTo>
                    <a:pt x="401470" y="8516802"/>
                  </a:lnTo>
                  <a:lnTo>
                    <a:pt x="444496" y="8533045"/>
                  </a:lnTo>
                  <a:lnTo>
                    <a:pt x="489047" y="8545943"/>
                  </a:lnTo>
                  <a:lnTo>
                    <a:pt x="534970" y="8555344"/>
                  </a:lnTo>
                  <a:lnTo>
                    <a:pt x="582113" y="8561096"/>
                  </a:lnTo>
                  <a:lnTo>
                    <a:pt x="630326" y="8563046"/>
                  </a:lnTo>
                  <a:lnTo>
                    <a:pt x="3846973" y="8563046"/>
                  </a:lnTo>
                  <a:lnTo>
                    <a:pt x="3807872" y="8576387"/>
                  </a:lnTo>
                  <a:lnTo>
                    <a:pt x="3764030" y="8587889"/>
                  </a:lnTo>
                  <a:lnTo>
                    <a:pt x="3719011" y="8596257"/>
                  </a:lnTo>
                  <a:lnTo>
                    <a:pt x="3672938" y="8601367"/>
                  </a:lnTo>
                  <a:lnTo>
                    <a:pt x="3625931" y="8603097"/>
                  </a:lnTo>
                  <a:close/>
                </a:path>
                <a:path w="4256405" h="8603615">
                  <a:moveTo>
                    <a:pt x="3846973" y="8563046"/>
                  </a:moveTo>
                  <a:lnTo>
                    <a:pt x="3625931" y="8563046"/>
                  </a:lnTo>
                  <a:lnTo>
                    <a:pt x="3674143" y="8561096"/>
                  </a:lnTo>
                  <a:lnTo>
                    <a:pt x="3721287" y="8555344"/>
                  </a:lnTo>
                  <a:lnTo>
                    <a:pt x="3767210" y="8545943"/>
                  </a:lnTo>
                  <a:lnTo>
                    <a:pt x="3811760" y="8533045"/>
                  </a:lnTo>
                  <a:lnTo>
                    <a:pt x="3854786" y="8516802"/>
                  </a:lnTo>
                  <a:lnTo>
                    <a:pt x="3896137" y="8497365"/>
                  </a:lnTo>
                  <a:lnTo>
                    <a:pt x="3935659" y="8474886"/>
                  </a:lnTo>
                  <a:lnTo>
                    <a:pt x="3973202" y="8449517"/>
                  </a:lnTo>
                  <a:lnTo>
                    <a:pt x="4008614" y="8421410"/>
                  </a:lnTo>
                  <a:lnTo>
                    <a:pt x="4041743" y="8390716"/>
                  </a:lnTo>
                  <a:lnTo>
                    <a:pt x="4072437" y="8357588"/>
                  </a:lnTo>
                  <a:lnTo>
                    <a:pt x="4100544" y="8322176"/>
                  </a:lnTo>
                  <a:lnTo>
                    <a:pt x="4125913" y="8284633"/>
                  </a:lnTo>
                  <a:lnTo>
                    <a:pt x="4148392" y="8245110"/>
                  </a:lnTo>
                  <a:lnTo>
                    <a:pt x="4167828" y="8203760"/>
                  </a:lnTo>
                  <a:lnTo>
                    <a:pt x="4184072" y="8160734"/>
                  </a:lnTo>
                  <a:lnTo>
                    <a:pt x="4196970" y="8116183"/>
                  </a:lnTo>
                  <a:lnTo>
                    <a:pt x="4206370" y="8070261"/>
                  </a:lnTo>
                  <a:lnTo>
                    <a:pt x="4212122" y="8023117"/>
                  </a:lnTo>
                  <a:lnTo>
                    <a:pt x="4214073" y="7974904"/>
                  </a:lnTo>
                  <a:lnTo>
                    <a:pt x="4214073" y="630319"/>
                  </a:lnTo>
                  <a:lnTo>
                    <a:pt x="4212195" y="583912"/>
                  </a:lnTo>
                  <a:lnTo>
                    <a:pt x="4206370" y="534962"/>
                  </a:lnTo>
                  <a:lnTo>
                    <a:pt x="4196970" y="489038"/>
                  </a:lnTo>
                  <a:lnTo>
                    <a:pt x="4184072" y="444487"/>
                  </a:lnTo>
                  <a:lnTo>
                    <a:pt x="4167828" y="401459"/>
                  </a:lnTo>
                  <a:lnTo>
                    <a:pt x="4148392" y="360108"/>
                  </a:lnTo>
                  <a:lnTo>
                    <a:pt x="4125913" y="320585"/>
                  </a:lnTo>
                  <a:lnTo>
                    <a:pt x="4100544" y="283041"/>
                  </a:lnTo>
                  <a:lnTo>
                    <a:pt x="4072437" y="247628"/>
                  </a:lnTo>
                  <a:lnTo>
                    <a:pt x="4041743" y="214498"/>
                  </a:lnTo>
                  <a:lnTo>
                    <a:pt x="4008614" y="183803"/>
                  </a:lnTo>
                  <a:lnTo>
                    <a:pt x="3973202" y="155695"/>
                  </a:lnTo>
                  <a:lnTo>
                    <a:pt x="3935793" y="130415"/>
                  </a:lnTo>
                  <a:lnTo>
                    <a:pt x="3896237" y="107902"/>
                  </a:lnTo>
                  <a:lnTo>
                    <a:pt x="3854856" y="88441"/>
                  </a:lnTo>
                  <a:lnTo>
                    <a:pt x="3811805" y="72181"/>
                  </a:lnTo>
                  <a:lnTo>
                    <a:pt x="3767234" y="59273"/>
                  </a:lnTo>
                  <a:lnTo>
                    <a:pt x="3721297" y="49867"/>
                  </a:lnTo>
                  <a:lnTo>
                    <a:pt x="3674145" y="44113"/>
                  </a:lnTo>
                  <a:lnTo>
                    <a:pt x="3625931" y="42161"/>
                  </a:lnTo>
                  <a:lnTo>
                    <a:pt x="3855095" y="42161"/>
                  </a:lnTo>
                  <a:lnTo>
                    <a:pt x="3909732" y="65896"/>
                  </a:lnTo>
                  <a:lnTo>
                    <a:pt x="3951298" y="88701"/>
                  </a:lnTo>
                  <a:lnTo>
                    <a:pt x="3990957" y="114559"/>
                  </a:lnTo>
                  <a:lnTo>
                    <a:pt x="4028572" y="143349"/>
                  </a:lnTo>
                  <a:lnTo>
                    <a:pt x="4061764" y="172698"/>
                  </a:lnTo>
                  <a:lnTo>
                    <a:pt x="4088281" y="200498"/>
                  </a:lnTo>
                  <a:lnTo>
                    <a:pt x="4117598" y="234689"/>
                  </a:lnTo>
                  <a:lnTo>
                    <a:pt x="4140993" y="265619"/>
                  </a:lnTo>
                  <a:lnTo>
                    <a:pt x="4165579" y="303564"/>
                  </a:lnTo>
                  <a:lnTo>
                    <a:pt x="4188421" y="342399"/>
                  </a:lnTo>
                  <a:lnTo>
                    <a:pt x="4204535" y="377183"/>
                  </a:lnTo>
                  <a:lnTo>
                    <a:pt x="4221788" y="420597"/>
                  </a:lnTo>
                  <a:lnTo>
                    <a:pt x="4233213" y="458180"/>
                  </a:lnTo>
                  <a:lnTo>
                    <a:pt x="4243577" y="503833"/>
                  </a:lnTo>
                  <a:lnTo>
                    <a:pt x="4253068" y="565494"/>
                  </a:lnTo>
                  <a:lnTo>
                    <a:pt x="4256227" y="630319"/>
                  </a:lnTo>
                  <a:lnTo>
                    <a:pt x="4256149" y="7974904"/>
                  </a:lnTo>
                  <a:lnTo>
                    <a:pt x="4254496" y="8019804"/>
                  </a:lnTo>
                  <a:lnTo>
                    <a:pt x="4249387" y="8065875"/>
                  </a:lnTo>
                  <a:lnTo>
                    <a:pt x="4241020" y="8110892"/>
                  </a:lnTo>
                  <a:lnTo>
                    <a:pt x="4229519" y="8154731"/>
                  </a:lnTo>
                  <a:lnTo>
                    <a:pt x="4215006" y="8197271"/>
                  </a:lnTo>
                  <a:lnTo>
                    <a:pt x="4197602" y="8238390"/>
                  </a:lnTo>
                  <a:lnTo>
                    <a:pt x="4177431" y="8277965"/>
                  </a:lnTo>
                  <a:lnTo>
                    <a:pt x="4154615" y="8315873"/>
                  </a:lnTo>
                  <a:lnTo>
                    <a:pt x="4129276" y="8351993"/>
                  </a:lnTo>
                  <a:lnTo>
                    <a:pt x="4101536" y="8386202"/>
                  </a:lnTo>
                  <a:lnTo>
                    <a:pt x="4071518" y="8418377"/>
                  </a:lnTo>
                  <a:lnTo>
                    <a:pt x="4039344" y="8448396"/>
                  </a:lnTo>
                  <a:lnTo>
                    <a:pt x="4005136" y="8476137"/>
                  </a:lnTo>
                  <a:lnTo>
                    <a:pt x="3969016" y="8501478"/>
                  </a:lnTo>
                  <a:lnTo>
                    <a:pt x="3931108" y="8524296"/>
                  </a:lnTo>
                  <a:lnTo>
                    <a:pt x="3891533" y="8544468"/>
                  </a:lnTo>
                  <a:lnTo>
                    <a:pt x="3850413" y="8561873"/>
                  </a:lnTo>
                  <a:lnTo>
                    <a:pt x="3846973" y="856304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9258300" y="1028699"/>
            <a:ext cx="4349115" cy="8603615"/>
            <a:chOff x="9258300" y="1028699"/>
            <a:chExt cx="4349115" cy="8603615"/>
          </a:xfrm>
        </p:grpSpPr>
        <p:sp>
          <p:nvSpPr>
            <p:cNvPr id="18" name="object 18">
              <a:hlinkClick r:id="rId4"/>
            </p:cNvPr>
            <p:cNvSpPr/>
            <p:nvPr/>
          </p:nvSpPr>
          <p:spPr>
            <a:xfrm>
              <a:off x="9346844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42" y="8518784"/>
                  </a:lnTo>
                  <a:lnTo>
                    <a:pt x="539929" y="8516833"/>
                  </a:lnTo>
                  <a:lnTo>
                    <a:pt x="492785" y="8511082"/>
                  </a:lnTo>
                  <a:lnTo>
                    <a:pt x="446863" y="8501681"/>
                  </a:lnTo>
                  <a:lnTo>
                    <a:pt x="402312" y="8488783"/>
                  </a:lnTo>
                  <a:lnTo>
                    <a:pt x="359286" y="8472540"/>
                  </a:lnTo>
                  <a:lnTo>
                    <a:pt x="317936" y="8453102"/>
                  </a:lnTo>
                  <a:lnTo>
                    <a:pt x="278413" y="8430623"/>
                  </a:lnTo>
                  <a:lnTo>
                    <a:pt x="240870" y="8405254"/>
                  </a:lnTo>
                  <a:lnTo>
                    <a:pt x="205458" y="8377145"/>
                  </a:lnTo>
                  <a:lnTo>
                    <a:pt x="172330" y="8346451"/>
                  </a:lnTo>
                  <a:lnTo>
                    <a:pt x="141636" y="8313321"/>
                  </a:lnTo>
                  <a:lnTo>
                    <a:pt x="113528" y="8277907"/>
                  </a:lnTo>
                  <a:lnTo>
                    <a:pt x="88160" y="8240363"/>
                  </a:lnTo>
                  <a:lnTo>
                    <a:pt x="65681" y="8200838"/>
                  </a:lnTo>
                  <a:lnTo>
                    <a:pt x="46244" y="8159485"/>
                  </a:lnTo>
                  <a:lnTo>
                    <a:pt x="30001" y="8116456"/>
                  </a:lnTo>
                  <a:lnTo>
                    <a:pt x="17103" y="8071903"/>
                  </a:lnTo>
                  <a:lnTo>
                    <a:pt x="7702" y="8025976"/>
                  </a:lnTo>
                  <a:lnTo>
                    <a:pt x="1950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0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1" y="402322"/>
                  </a:lnTo>
                  <a:lnTo>
                    <a:pt x="46244" y="359295"/>
                  </a:lnTo>
                  <a:lnTo>
                    <a:pt x="65681" y="317944"/>
                  </a:lnTo>
                  <a:lnTo>
                    <a:pt x="88160" y="278420"/>
                  </a:lnTo>
                  <a:lnTo>
                    <a:pt x="113528" y="240877"/>
                  </a:lnTo>
                  <a:lnTo>
                    <a:pt x="141636" y="205464"/>
                  </a:lnTo>
                  <a:lnTo>
                    <a:pt x="172330" y="172335"/>
                  </a:lnTo>
                  <a:lnTo>
                    <a:pt x="205458" y="141640"/>
                  </a:lnTo>
                  <a:lnTo>
                    <a:pt x="240870" y="113532"/>
                  </a:lnTo>
                  <a:lnTo>
                    <a:pt x="278413" y="88162"/>
                  </a:lnTo>
                  <a:lnTo>
                    <a:pt x="317936" y="65683"/>
                  </a:lnTo>
                  <a:lnTo>
                    <a:pt x="359286" y="46245"/>
                  </a:lnTo>
                  <a:lnTo>
                    <a:pt x="402312" y="30002"/>
                  </a:lnTo>
                  <a:lnTo>
                    <a:pt x="446863" y="17103"/>
                  </a:lnTo>
                  <a:lnTo>
                    <a:pt x="492785" y="7702"/>
                  </a:lnTo>
                  <a:lnTo>
                    <a:pt x="539929" y="1951"/>
                  </a:lnTo>
                  <a:lnTo>
                    <a:pt x="58814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2" y="7702"/>
                  </a:lnTo>
                  <a:lnTo>
                    <a:pt x="3725025" y="17103"/>
                  </a:lnTo>
                  <a:lnTo>
                    <a:pt x="3769576" y="30002"/>
                  </a:lnTo>
                  <a:lnTo>
                    <a:pt x="3812602" y="46245"/>
                  </a:lnTo>
                  <a:lnTo>
                    <a:pt x="3853952" y="65683"/>
                  </a:lnTo>
                  <a:lnTo>
                    <a:pt x="3893475" y="88162"/>
                  </a:lnTo>
                  <a:lnTo>
                    <a:pt x="3931018" y="113532"/>
                  </a:lnTo>
                  <a:lnTo>
                    <a:pt x="3966430" y="141640"/>
                  </a:lnTo>
                  <a:lnTo>
                    <a:pt x="3999558" y="172335"/>
                  </a:lnTo>
                  <a:lnTo>
                    <a:pt x="4030252" y="205464"/>
                  </a:lnTo>
                  <a:lnTo>
                    <a:pt x="4039511" y="217130"/>
                  </a:lnTo>
                  <a:lnTo>
                    <a:pt x="567080" y="217130"/>
                  </a:lnTo>
                  <a:lnTo>
                    <a:pt x="519936" y="220310"/>
                  </a:lnTo>
                  <a:lnTo>
                    <a:pt x="474703" y="229574"/>
                  </a:lnTo>
                  <a:lnTo>
                    <a:pt x="431797" y="244502"/>
                  </a:lnTo>
                  <a:lnTo>
                    <a:pt x="391637" y="264679"/>
                  </a:lnTo>
                  <a:lnTo>
                    <a:pt x="354639" y="289687"/>
                  </a:lnTo>
                  <a:lnTo>
                    <a:pt x="321221" y="319109"/>
                  </a:lnTo>
                  <a:lnTo>
                    <a:pt x="291799" y="352527"/>
                  </a:lnTo>
                  <a:lnTo>
                    <a:pt x="266791" y="389525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6" y="8056731"/>
                  </a:lnTo>
                  <a:lnTo>
                    <a:pt x="246614" y="8099636"/>
                  </a:lnTo>
                  <a:lnTo>
                    <a:pt x="266791" y="8139796"/>
                  </a:lnTo>
                  <a:lnTo>
                    <a:pt x="291799" y="8176794"/>
                  </a:lnTo>
                  <a:lnTo>
                    <a:pt x="321221" y="8210213"/>
                  </a:lnTo>
                  <a:lnTo>
                    <a:pt x="354639" y="8239634"/>
                  </a:lnTo>
                  <a:lnTo>
                    <a:pt x="391637" y="8264642"/>
                  </a:lnTo>
                  <a:lnTo>
                    <a:pt x="431797" y="8284819"/>
                  </a:lnTo>
                  <a:lnTo>
                    <a:pt x="474703" y="8299748"/>
                  </a:lnTo>
                  <a:lnTo>
                    <a:pt x="519936" y="8309011"/>
                  </a:lnTo>
                  <a:lnTo>
                    <a:pt x="567080" y="8312191"/>
                  </a:lnTo>
                  <a:lnTo>
                    <a:pt x="4031149" y="8312191"/>
                  </a:lnTo>
                  <a:lnTo>
                    <a:pt x="4030252" y="8313321"/>
                  </a:lnTo>
                  <a:lnTo>
                    <a:pt x="3999558" y="8346451"/>
                  </a:lnTo>
                  <a:lnTo>
                    <a:pt x="3966430" y="8377145"/>
                  </a:lnTo>
                  <a:lnTo>
                    <a:pt x="3931018" y="8405254"/>
                  </a:lnTo>
                  <a:lnTo>
                    <a:pt x="3893475" y="8430623"/>
                  </a:lnTo>
                  <a:lnTo>
                    <a:pt x="3853952" y="8453102"/>
                  </a:lnTo>
                  <a:lnTo>
                    <a:pt x="3812602" y="8472540"/>
                  </a:lnTo>
                  <a:lnTo>
                    <a:pt x="3769576" y="8488783"/>
                  </a:lnTo>
                  <a:lnTo>
                    <a:pt x="3725025" y="8501681"/>
                  </a:lnTo>
                  <a:lnTo>
                    <a:pt x="3679102" y="8511082"/>
                  </a:lnTo>
                  <a:lnTo>
                    <a:pt x="3631959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0"/>
                  </a:lnTo>
                  <a:lnTo>
                    <a:pt x="3155807" y="217130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32" y="289333"/>
                  </a:lnTo>
                  <a:lnTo>
                    <a:pt x="1783700" y="296712"/>
                  </a:lnTo>
                  <a:lnTo>
                    <a:pt x="1775830" y="308043"/>
                  </a:lnTo>
                  <a:lnTo>
                    <a:pt x="1772899" y="322536"/>
                  </a:lnTo>
                  <a:lnTo>
                    <a:pt x="1775830" y="337029"/>
                  </a:lnTo>
                  <a:lnTo>
                    <a:pt x="1783700" y="348360"/>
                  </a:lnTo>
                  <a:lnTo>
                    <a:pt x="1795132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6" y="397880"/>
                  </a:lnTo>
                  <a:lnTo>
                    <a:pt x="3112495" y="434295"/>
                  </a:lnTo>
                  <a:lnTo>
                    <a:pt x="3082054" y="464736"/>
                  </a:lnTo>
                  <a:lnTo>
                    <a:pt x="3045639" y="487986"/>
                  </a:lnTo>
                  <a:lnTo>
                    <a:pt x="300446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49" y="8312191"/>
                  </a:moveTo>
                  <a:lnTo>
                    <a:pt x="3609045" y="8312191"/>
                  </a:lnTo>
                  <a:lnTo>
                    <a:pt x="3656189" y="8309011"/>
                  </a:lnTo>
                  <a:lnTo>
                    <a:pt x="3701422" y="8299748"/>
                  </a:lnTo>
                  <a:lnTo>
                    <a:pt x="3744327" y="8284819"/>
                  </a:lnTo>
                  <a:lnTo>
                    <a:pt x="3784488" y="8264642"/>
                  </a:lnTo>
                  <a:lnTo>
                    <a:pt x="3821486" y="8239634"/>
                  </a:lnTo>
                  <a:lnTo>
                    <a:pt x="3854904" y="8210213"/>
                  </a:lnTo>
                  <a:lnTo>
                    <a:pt x="3884326" y="8176794"/>
                  </a:lnTo>
                  <a:lnTo>
                    <a:pt x="3909334" y="8139796"/>
                  </a:lnTo>
                  <a:lnTo>
                    <a:pt x="3929511" y="8099636"/>
                  </a:lnTo>
                  <a:lnTo>
                    <a:pt x="3944439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79" y="7964353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5"/>
                  </a:lnTo>
                  <a:lnTo>
                    <a:pt x="3882223" y="352527"/>
                  </a:lnTo>
                  <a:lnTo>
                    <a:pt x="3852801" y="319109"/>
                  </a:lnTo>
                  <a:lnTo>
                    <a:pt x="3819383" y="289687"/>
                  </a:lnTo>
                  <a:lnTo>
                    <a:pt x="3782385" y="264679"/>
                  </a:lnTo>
                  <a:lnTo>
                    <a:pt x="3742224" y="244502"/>
                  </a:lnTo>
                  <a:lnTo>
                    <a:pt x="3699319" y="229574"/>
                  </a:lnTo>
                  <a:lnTo>
                    <a:pt x="3654086" y="220310"/>
                  </a:lnTo>
                  <a:lnTo>
                    <a:pt x="3606942" y="217130"/>
                  </a:lnTo>
                  <a:lnTo>
                    <a:pt x="4039511" y="217130"/>
                  </a:lnTo>
                  <a:lnTo>
                    <a:pt x="4083728" y="278420"/>
                  </a:lnTo>
                  <a:lnTo>
                    <a:pt x="4106207" y="317944"/>
                  </a:lnTo>
                  <a:lnTo>
                    <a:pt x="4125644" y="359295"/>
                  </a:lnTo>
                  <a:lnTo>
                    <a:pt x="4141887" y="402322"/>
                  </a:lnTo>
                  <a:lnTo>
                    <a:pt x="4154785" y="446873"/>
                  </a:lnTo>
                  <a:lnTo>
                    <a:pt x="4164186" y="492797"/>
                  </a:lnTo>
                  <a:lnTo>
                    <a:pt x="4169938" y="539941"/>
                  </a:lnTo>
                  <a:lnTo>
                    <a:pt x="4171888" y="588154"/>
                  </a:lnTo>
                  <a:lnTo>
                    <a:pt x="4171888" y="7930612"/>
                  </a:lnTo>
                  <a:lnTo>
                    <a:pt x="4169938" y="7978829"/>
                  </a:lnTo>
                  <a:lnTo>
                    <a:pt x="4164186" y="8025976"/>
                  </a:lnTo>
                  <a:lnTo>
                    <a:pt x="4154785" y="8071903"/>
                  </a:lnTo>
                  <a:lnTo>
                    <a:pt x="4141887" y="8116456"/>
                  </a:lnTo>
                  <a:lnTo>
                    <a:pt x="4125644" y="8159485"/>
                  </a:lnTo>
                  <a:lnTo>
                    <a:pt x="4106207" y="8200838"/>
                  </a:lnTo>
                  <a:lnTo>
                    <a:pt x="4083728" y="8240363"/>
                  </a:lnTo>
                  <a:lnTo>
                    <a:pt x="4058359" y="8277907"/>
                  </a:lnTo>
                  <a:lnTo>
                    <a:pt x="4031149" y="8312191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80" y="355739"/>
                  </a:lnTo>
                  <a:lnTo>
                    <a:pt x="2339713" y="348360"/>
                  </a:lnTo>
                  <a:lnTo>
                    <a:pt x="2347591" y="337029"/>
                  </a:lnTo>
                  <a:lnTo>
                    <a:pt x="2350526" y="322536"/>
                  </a:lnTo>
                  <a:lnTo>
                    <a:pt x="2347591" y="308043"/>
                  </a:lnTo>
                  <a:lnTo>
                    <a:pt x="2339713" y="296712"/>
                  </a:lnTo>
                  <a:lnTo>
                    <a:pt x="2328280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>
              <a:hlinkClick r:id="rId4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566086" y="1287993"/>
              <a:ext cx="3735537" cy="8095061"/>
            </a:xfrm>
            <a:prstGeom prst="rect">
              <a:avLst/>
            </a:prstGeom>
          </p:spPr>
        </p:pic>
        <p:sp>
          <p:nvSpPr>
            <p:cNvPr id="20" name="object 20">
              <a:hlinkClick r:id="rId4"/>
            </p:cNvPr>
            <p:cNvSpPr/>
            <p:nvPr/>
          </p:nvSpPr>
          <p:spPr>
            <a:xfrm>
              <a:off x="11119744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32" y="69041"/>
                  </a:lnTo>
                  <a:lnTo>
                    <a:pt x="10801" y="61662"/>
                  </a:lnTo>
                  <a:lnTo>
                    <a:pt x="2930" y="50331"/>
                  </a:lnTo>
                  <a:lnTo>
                    <a:pt x="0" y="35838"/>
                  </a:lnTo>
                  <a:lnTo>
                    <a:pt x="2930" y="21345"/>
                  </a:lnTo>
                  <a:lnTo>
                    <a:pt x="10801" y="10014"/>
                  </a:lnTo>
                  <a:lnTo>
                    <a:pt x="22232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80" y="2635"/>
                  </a:lnTo>
                  <a:lnTo>
                    <a:pt x="566813" y="10014"/>
                  </a:lnTo>
                  <a:lnTo>
                    <a:pt x="574691" y="21345"/>
                  </a:lnTo>
                  <a:lnTo>
                    <a:pt x="577626" y="35838"/>
                  </a:lnTo>
                  <a:lnTo>
                    <a:pt x="574691" y="50331"/>
                  </a:lnTo>
                  <a:lnTo>
                    <a:pt x="566813" y="61662"/>
                  </a:lnTo>
                  <a:lnTo>
                    <a:pt x="555380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>
              <a:hlinkClick r:id="rId4"/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80768" y="1340695"/>
              <a:ext cx="105399" cy="105405"/>
            </a:xfrm>
            <a:prstGeom prst="rect">
              <a:avLst/>
            </a:prstGeom>
          </p:spPr>
        </p:pic>
        <p:sp>
          <p:nvSpPr>
            <p:cNvPr id="22" name="object 22">
              <a:hlinkClick r:id="rId4"/>
            </p:cNvPr>
            <p:cNvSpPr/>
            <p:nvPr/>
          </p:nvSpPr>
          <p:spPr>
            <a:xfrm>
              <a:off x="9258300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52"/>
                  </a:moveTo>
                  <a:lnTo>
                    <a:pt x="28460" y="1399247"/>
                  </a:lnTo>
                  <a:lnTo>
                    <a:pt x="13703" y="1409255"/>
                  </a:lnTo>
                  <a:lnTo>
                    <a:pt x="3683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83" y="2007946"/>
                  </a:lnTo>
                  <a:lnTo>
                    <a:pt x="13703" y="2022703"/>
                  </a:lnTo>
                  <a:lnTo>
                    <a:pt x="28460" y="2032711"/>
                  </a:lnTo>
                  <a:lnTo>
                    <a:pt x="46380" y="2036394"/>
                  </a:lnTo>
                  <a:lnTo>
                    <a:pt x="46380" y="1395552"/>
                  </a:lnTo>
                  <a:close/>
                </a:path>
                <a:path w="4349115" h="2036445">
                  <a:moveTo>
                    <a:pt x="46380" y="617664"/>
                  </a:moveTo>
                  <a:lnTo>
                    <a:pt x="28460" y="621030"/>
                  </a:lnTo>
                  <a:lnTo>
                    <a:pt x="13703" y="630313"/>
                  </a:lnTo>
                  <a:lnTo>
                    <a:pt x="3683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83" y="1227963"/>
                  </a:lnTo>
                  <a:lnTo>
                    <a:pt x="13703" y="1242720"/>
                  </a:lnTo>
                  <a:lnTo>
                    <a:pt x="28460" y="1252728"/>
                  </a:lnTo>
                  <a:lnTo>
                    <a:pt x="46380" y="1256411"/>
                  </a:lnTo>
                  <a:lnTo>
                    <a:pt x="46380" y="617664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52"/>
                  </a:lnTo>
                  <a:lnTo>
                    <a:pt x="13703" y="12649"/>
                  </a:lnTo>
                  <a:lnTo>
                    <a:pt x="3683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83" y="325691"/>
                  </a:lnTo>
                  <a:lnTo>
                    <a:pt x="13703" y="340448"/>
                  </a:lnTo>
                  <a:lnTo>
                    <a:pt x="28460" y="350469"/>
                  </a:lnTo>
                  <a:lnTo>
                    <a:pt x="46380" y="354152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8975" y="874852"/>
                  </a:moveTo>
                  <a:lnTo>
                    <a:pt x="4345279" y="856932"/>
                  </a:lnTo>
                  <a:lnTo>
                    <a:pt x="4335284" y="842175"/>
                  </a:lnTo>
                  <a:lnTo>
                    <a:pt x="4320527" y="832167"/>
                  </a:lnTo>
                  <a:lnTo>
                    <a:pt x="4302607" y="828471"/>
                  </a:lnTo>
                  <a:lnTo>
                    <a:pt x="4302607" y="1855101"/>
                  </a:lnTo>
                  <a:lnTo>
                    <a:pt x="4320527" y="1851418"/>
                  </a:lnTo>
                  <a:lnTo>
                    <a:pt x="4335284" y="1841411"/>
                  </a:lnTo>
                  <a:lnTo>
                    <a:pt x="4345279" y="1826653"/>
                  </a:lnTo>
                  <a:lnTo>
                    <a:pt x="4348975" y="1808734"/>
                  </a:lnTo>
                  <a:lnTo>
                    <a:pt x="4348975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>
              <a:hlinkClick r:id="rId4"/>
            </p:cNvPr>
            <p:cNvSpPr/>
            <p:nvPr/>
          </p:nvSpPr>
          <p:spPr>
            <a:xfrm>
              <a:off x="9304690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01"/>
                  </a:moveTo>
                  <a:lnTo>
                    <a:pt x="630295" y="8603101"/>
                  </a:lnTo>
                  <a:lnTo>
                    <a:pt x="583289" y="8601371"/>
                  </a:lnTo>
                  <a:lnTo>
                    <a:pt x="537215" y="8596261"/>
                  </a:lnTo>
                  <a:lnTo>
                    <a:pt x="492196" y="8587893"/>
                  </a:lnTo>
                  <a:lnTo>
                    <a:pt x="448354" y="8576391"/>
                  </a:lnTo>
                  <a:lnTo>
                    <a:pt x="405813" y="8561876"/>
                  </a:lnTo>
                  <a:lnTo>
                    <a:pt x="364693" y="8544471"/>
                  </a:lnTo>
                  <a:lnTo>
                    <a:pt x="325118" y="8524299"/>
                  </a:lnTo>
                  <a:lnTo>
                    <a:pt x="287210" y="8501481"/>
                  </a:lnTo>
                  <a:lnTo>
                    <a:pt x="251090" y="8476139"/>
                  </a:lnTo>
                  <a:lnTo>
                    <a:pt x="216883" y="8448397"/>
                  </a:lnTo>
                  <a:lnTo>
                    <a:pt x="184708" y="8418377"/>
                  </a:lnTo>
                  <a:lnTo>
                    <a:pt x="154690" y="8386201"/>
                  </a:lnTo>
                  <a:lnTo>
                    <a:pt x="126950" y="8351991"/>
                  </a:lnTo>
                  <a:lnTo>
                    <a:pt x="101611" y="8315870"/>
                  </a:lnTo>
                  <a:lnTo>
                    <a:pt x="78795" y="8277959"/>
                  </a:lnTo>
                  <a:lnTo>
                    <a:pt x="58624" y="8238383"/>
                  </a:lnTo>
                  <a:lnTo>
                    <a:pt x="41220" y="8197261"/>
                  </a:lnTo>
                  <a:lnTo>
                    <a:pt x="26707" y="8154719"/>
                  </a:lnTo>
                  <a:lnTo>
                    <a:pt x="15206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60"/>
                  </a:lnTo>
                  <a:lnTo>
                    <a:pt x="15837" y="488352"/>
                  </a:lnTo>
                  <a:lnTo>
                    <a:pt x="27401" y="442697"/>
                  </a:lnTo>
                  <a:lnTo>
                    <a:pt x="43731" y="399481"/>
                  </a:lnTo>
                  <a:lnTo>
                    <a:pt x="63215" y="356265"/>
                  </a:lnTo>
                  <a:lnTo>
                    <a:pt x="84873" y="316543"/>
                  </a:lnTo>
                  <a:lnTo>
                    <a:pt x="108817" y="278268"/>
                  </a:lnTo>
                  <a:lnTo>
                    <a:pt x="139844" y="234393"/>
                  </a:lnTo>
                  <a:lnTo>
                    <a:pt x="169752" y="199609"/>
                  </a:lnTo>
                  <a:lnTo>
                    <a:pt x="196565" y="173588"/>
                  </a:lnTo>
                  <a:lnTo>
                    <a:pt x="218693" y="153166"/>
                  </a:lnTo>
                  <a:lnTo>
                    <a:pt x="266819" y="115114"/>
                  </a:lnTo>
                  <a:lnTo>
                    <a:pt x="306186" y="89551"/>
                  </a:lnTo>
                  <a:lnTo>
                    <a:pt x="347669" y="66833"/>
                  </a:lnTo>
                  <a:lnTo>
                    <a:pt x="391076" y="47135"/>
                  </a:lnTo>
                  <a:lnTo>
                    <a:pt x="436217" y="30629"/>
                  </a:lnTo>
                  <a:lnTo>
                    <a:pt x="482900" y="17489"/>
                  </a:lnTo>
                  <a:lnTo>
                    <a:pt x="530935" y="7888"/>
                  </a:lnTo>
                  <a:lnTo>
                    <a:pt x="580709" y="1931"/>
                  </a:lnTo>
                  <a:lnTo>
                    <a:pt x="581868" y="1931"/>
                  </a:lnTo>
                  <a:lnTo>
                    <a:pt x="630295" y="0"/>
                  </a:lnTo>
                  <a:lnTo>
                    <a:pt x="3628003" y="0"/>
                  </a:lnTo>
                  <a:lnTo>
                    <a:pt x="3678109" y="1931"/>
                  </a:lnTo>
                  <a:lnTo>
                    <a:pt x="3727138" y="7645"/>
                  </a:lnTo>
                  <a:lnTo>
                    <a:pt x="3774952" y="17021"/>
                  </a:lnTo>
                  <a:lnTo>
                    <a:pt x="3821412" y="29935"/>
                  </a:lnTo>
                  <a:lnTo>
                    <a:pt x="3855077" y="42162"/>
                  </a:lnTo>
                  <a:lnTo>
                    <a:pt x="630295" y="42162"/>
                  </a:lnTo>
                  <a:lnTo>
                    <a:pt x="582083" y="44114"/>
                  </a:lnTo>
                  <a:lnTo>
                    <a:pt x="534939" y="49867"/>
                  </a:lnTo>
                  <a:lnTo>
                    <a:pt x="489016" y="59273"/>
                  </a:lnTo>
                  <a:lnTo>
                    <a:pt x="444466" y="72181"/>
                  </a:lnTo>
                  <a:lnTo>
                    <a:pt x="401440" y="88441"/>
                  </a:lnTo>
                  <a:lnTo>
                    <a:pt x="360089" y="107903"/>
                  </a:lnTo>
                  <a:lnTo>
                    <a:pt x="320567" y="130416"/>
                  </a:lnTo>
                  <a:lnTo>
                    <a:pt x="283024" y="155830"/>
                  </a:lnTo>
                  <a:lnTo>
                    <a:pt x="247612" y="183995"/>
                  </a:lnTo>
                  <a:lnTo>
                    <a:pt x="214483" y="214761"/>
                  </a:lnTo>
                  <a:lnTo>
                    <a:pt x="183790" y="247978"/>
                  </a:lnTo>
                  <a:lnTo>
                    <a:pt x="155682" y="283495"/>
                  </a:lnTo>
                  <a:lnTo>
                    <a:pt x="130313" y="321163"/>
                  </a:lnTo>
                  <a:lnTo>
                    <a:pt x="107835" y="360830"/>
                  </a:lnTo>
                  <a:lnTo>
                    <a:pt x="88398" y="402348"/>
                  </a:lnTo>
                  <a:lnTo>
                    <a:pt x="72154" y="445565"/>
                  </a:lnTo>
                  <a:lnTo>
                    <a:pt x="59257" y="490331"/>
                  </a:lnTo>
                  <a:lnTo>
                    <a:pt x="49856" y="536497"/>
                  </a:lnTo>
                  <a:lnTo>
                    <a:pt x="44104" y="583912"/>
                  </a:lnTo>
                  <a:lnTo>
                    <a:pt x="42238" y="630317"/>
                  </a:lnTo>
                  <a:lnTo>
                    <a:pt x="42153" y="7974908"/>
                  </a:lnTo>
                  <a:lnTo>
                    <a:pt x="44104" y="8023121"/>
                  </a:lnTo>
                  <a:lnTo>
                    <a:pt x="49856" y="8070265"/>
                  </a:lnTo>
                  <a:lnTo>
                    <a:pt x="59257" y="8116187"/>
                  </a:lnTo>
                  <a:lnTo>
                    <a:pt x="72154" y="8160738"/>
                  </a:lnTo>
                  <a:lnTo>
                    <a:pt x="88398" y="8203764"/>
                  </a:lnTo>
                  <a:lnTo>
                    <a:pt x="107835" y="8245114"/>
                  </a:lnTo>
                  <a:lnTo>
                    <a:pt x="130313" y="8284637"/>
                  </a:lnTo>
                  <a:lnTo>
                    <a:pt x="155682" y="8322180"/>
                  </a:lnTo>
                  <a:lnTo>
                    <a:pt x="183790" y="8357592"/>
                  </a:lnTo>
                  <a:lnTo>
                    <a:pt x="214483" y="8390720"/>
                  </a:lnTo>
                  <a:lnTo>
                    <a:pt x="247612" y="8421414"/>
                  </a:lnTo>
                  <a:lnTo>
                    <a:pt x="283024" y="8449522"/>
                  </a:lnTo>
                  <a:lnTo>
                    <a:pt x="320567" y="8474890"/>
                  </a:lnTo>
                  <a:lnTo>
                    <a:pt x="360089" y="8497369"/>
                  </a:lnTo>
                  <a:lnTo>
                    <a:pt x="401440" y="8516806"/>
                  </a:lnTo>
                  <a:lnTo>
                    <a:pt x="444466" y="8533049"/>
                  </a:lnTo>
                  <a:lnTo>
                    <a:pt x="489016" y="8545947"/>
                  </a:lnTo>
                  <a:lnTo>
                    <a:pt x="534939" y="8555348"/>
                  </a:lnTo>
                  <a:lnTo>
                    <a:pt x="582083" y="8561100"/>
                  </a:lnTo>
                  <a:lnTo>
                    <a:pt x="630295" y="8563051"/>
                  </a:lnTo>
                  <a:lnTo>
                    <a:pt x="3846945" y="8563051"/>
                  </a:lnTo>
                  <a:lnTo>
                    <a:pt x="3807844" y="8576391"/>
                  </a:lnTo>
                  <a:lnTo>
                    <a:pt x="3764001" y="8587893"/>
                  </a:lnTo>
                  <a:lnTo>
                    <a:pt x="3718982" y="8596261"/>
                  </a:lnTo>
                  <a:lnTo>
                    <a:pt x="3672907" y="8601371"/>
                  </a:lnTo>
                  <a:lnTo>
                    <a:pt x="3625900" y="8603101"/>
                  </a:lnTo>
                  <a:close/>
                </a:path>
                <a:path w="4256405" h="8603615">
                  <a:moveTo>
                    <a:pt x="3846945" y="8563051"/>
                  </a:moveTo>
                  <a:lnTo>
                    <a:pt x="3625900" y="8563051"/>
                  </a:lnTo>
                  <a:lnTo>
                    <a:pt x="3674113" y="8561100"/>
                  </a:lnTo>
                  <a:lnTo>
                    <a:pt x="3721256" y="8555348"/>
                  </a:lnTo>
                  <a:lnTo>
                    <a:pt x="3767179" y="8545947"/>
                  </a:lnTo>
                  <a:lnTo>
                    <a:pt x="3811730" y="8533049"/>
                  </a:lnTo>
                  <a:lnTo>
                    <a:pt x="3854756" y="8516806"/>
                  </a:lnTo>
                  <a:lnTo>
                    <a:pt x="3896106" y="8497369"/>
                  </a:lnTo>
                  <a:lnTo>
                    <a:pt x="3935629" y="8474890"/>
                  </a:lnTo>
                  <a:lnTo>
                    <a:pt x="3973172" y="8449522"/>
                  </a:lnTo>
                  <a:lnTo>
                    <a:pt x="4008584" y="8421414"/>
                  </a:lnTo>
                  <a:lnTo>
                    <a:pt x="4041712" y="8390720"/>
                  </a:lnTo>
                  <a:lnTo>
                    <a:pt x="4072406" y="8357592"/>
                  </a:lnTo>
                  <a:lnTo>
                    <a:pt x="4100513" y="8322180"/>
                  </a:lnTo>
                  <a:lnTo>
                    <a:pt x="4125882" y="8284637"/>
                  </a:lnTo>
                  <a:lnTo>
                    <a:pt x="4148361" y="8245114"/>
                  </a:lnTo>
                  <a:lnTo>
                    <a:pt x="4167798" y="8203764"/>
                  </a:lnTo>
                  <a:lnTo>
                    <a:pt x="4184041" y="8160738"/>
                  </a:lnTo>
                  <a:lnTo>
                    <a:pt x="4196939" y="8116187"/>
                  </a:lnTo>
                  <a:lnTo>
                    <a:pt x="4206340" y="8070265"/>
                  </a:lnTo>
                  <a:lnTo>
                    <a:pt x="4212091" y="8023121"/>
                  </a:lnTo>
                  <a:lnTo>
                    <a:pt x="4214042" y="7974908"/>
                  </a:lnTo>
                  <a:lnTo>
                    <a:pt x="4214042" y="630317"/>
                  </a:lnTo>
                  <a:lnTo>
                    <a:pt x="4212165" y="583912"/>
                  </a:lnTo>
                  <a:lnTo>
                    <a:pt x="4206340" y="534960"/>
                  </a:lnTo>
                  <a:lnTo>
                    <a:pt x="4196939" y="489036"/>
                  </a:lnTo>
                  <a:lnTo>
                    <a:pt x="4184041" y="444485"/>
                  </a:lnTo>
                  <a:lnTo>
                    <a:pt x="4167798" y="401458"/>
                  </a:lnTo>
                  <a:lnTo>
                    <a:pt x="4148361" y="360107"/>
                  </a:lnTo>
                  <a:lnTo>
                    <a:pt x="4125882" y="320583"/>
                  </a:lnTo>
                  <a:lnTo>
                    <a:pt x="4100513" y="283040"/>
                  </a:lnTo>
                  <a:lnTo>
                    <a:pt x="4072406" y="247627"/>
                  </a:lnTo>
                  <a:lnTo>
                    <a:pt x="4041712" y="214498"/>
                  </a:lnTo>
                  <a:lnTo>
                    <a:pt x="4008584" y="183803"/>
                  </a:lnTo>
                  <a:lnTo>
                    <a:pt x="3973172" y="155695"/>
                  </a:lnTo>
                  <a:lnTo>
                    <a:pt x="3935763" y="130416"/>
                  </a:lnTo>
                  <a:lnTo>
                    <a:pt x="3896206" y="107903"/>
                  </a:lnTo>
                  <a:lnTo>
                    <a:pt x="3854826" y="88441"/>
                  </a:lnTo>
                  <a:lnTo>
                    <a:pt x="3811774" y="72181"/>
                  </a:lnTo>
                  <a:lnTo>
                    <a:pt x="3767204" y="59273"/>
                  </a:lnTo>
                  <a:lnTo>
                    <a:pt x="3721267" y="49867"/>
                  </a:lnTo>
                  <a:lnTo>
                    <a:pt x="3674115" y="44114"/>
                  </a:lnTo>
                  <a:lnTo>
                    <a:pt x="3625900" y="42162"/>
                  </a:lnTo>
                  <a:lnTo>
                    <a:pt x="3855077" y="42162"/>
                  </a:lnTo>
                  <a:lnTo>
                    <a:pt x="3909715" y="65897"/>
                  </a:lnTo>
                  <a:lnTo>
                    <a:pt x="3951280" y="88702"/>
                  </a:lnTo>
                  <a:lnTo>
                    <a:pt x="3990935" y="114560"/>
                  </a:lnTo>
                  <a:lnTo>
                    <a:pt x="4028541" y="143350"/>
                  </a:lnTo>
                  <a:lnTo>
                    <a:pt x="4061734" y="172698"/>
                  </a:lnTo>
                  <a:lnTo>
                    <a:pt x="4088255" y="200499"/>
                  </a:lnTo>
                  <a:lnTo>
                    <a:pt x="4117581" y="234690"/>
                  </a:lnTo>
                  <a:lnTo>
                    <a:pt x="4140963" y="265620"/>
                  </a:lnTo>
                  <a:lnTo>
                    <a:pt x="4165579" y="303565"/>
                  </a:lnTo>
                  <a:lnTo>
                    <a:pt x="4188391" y="342399"/>
                  </a:lnTo>
                  <a:lnTo>
                    <a:pt x="4204505" y="377182"/>
                  </a:lnTo>
                  <a:lnTo>
                    <a:pt x="4221770" y="420595"/>
                  </a:lnTo>
                  <a:lnTo>
                    <a:pt x="4233196" y="458179"/>
                  </a:lnTo>
                  <a:lnTo>
                    <a:pt x="4243577" y="503834"/>
                  </a:lnTo>
                  <a:lnTo>
                    <a:pt x="4253057" y="565493"/>
                  </a:lnTo>
                  <a:lnTo>
                    <a:pt x="4256227" y="630317"/>
                  </a:lnTo>
                  <a:lnTo>
                    <a:pt x="4256148" y="7974908"/>
                  </a:lnTo>
                  <a:lnTo>
                    <a:pt x="4254496" y="8019782"/>
                  </a:lnTo>
                  <a:lnTo>
                    <a:pt x="4249386" y="8065856"/>
                  </a:lnTo>
                  <a:lnTo>
                    <a:pt x="4241019" y="8110876"/>
                  </a:lnTo>
                  <a:lnTo>
                    <a:pt x="4229516" y="8154719"/>
                  </a:lnTo>
                  <a:lnTo>
                    <a:pt x="4215002" y="8197261"/>
                  </a:lnTo>
                  <a:lnTo>
                    <a:pt x="4197597" y="8238383"/>
                  </a:lnTo>
                  <a:lnTo>
                    <a:pt x="4177424" y="8277959"/>
                  </a:lnTo>
                  <a:lnTo>
                    <a:pt x="4154606" y="8315870"/>
                  </a:lnTo>
                  <a:lnTo>
                    <a:pt x="4129265" y="8351991"/>
                  </a:lnTo>
                  <a:lnTo>
                    <a:pt x="4101523" y="8386201"/>
                  </a:lnTo>
                  <a:lnTo>
                    <a:pt x="4071503" y="8418377"/>
                  </a:lnTo>
                  <a:lnTo>
                    <a:pt x="4039326" y="8448397"/>
                  </a:lnTo>
                  <a:lnTo>
                    <a:pt x="4005116" y="8476139"/>
                  </a:lnTo>
                  <a:lnTo>
                    <a:pt x="3968995" y="8501481"/>
                  </a:lnTo>
                  <a:lnTo>
                    <a:pt x="3931085" y="8524299"/>
                  </a:lnTo>
                  <a:lnTo>
                    <a:pt x="3891508" y="8544471"/>
                  </a:lnTo>
                  <a:lnTo>
                    <a:pt x="3850387" y="8561876"/>
                  </a:lnTo>
                  <a:lnTo>
                    <a:pt x="3846945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13607277" y="1028699"/>
            <a:ext cx="4349115" cy="8603615"/>
            <a:chOff x="13607277" y="1028699"/>
            <a:chExt cx="4349115" cy="8603615"/>
          </a:xfrm>
        </p:grpSpPr>
        <p:sp>
          <p:nvSpPr>
            <p:cNvPr id="25" name="object 25">
              <a:hlinkClick r:id="rId4"/>
            </p:cNvPr>
            <p:cNvSpPr/>
            <p:nvPr/>
          </p:nvSpPr>
          <p:spPr>
            <a:xfrm>
              <a:off x="13695822" y="1070861"/>
              <a:ext cx="4171950" cy="8519160"/>
            </a:xfrm>
            <a:custGeom>
              <a:avLst/>
              <a:gdLst/>
              <a:ahLst/>
              <a:cxnLst/>
              <a:rect l="l" t="t" r="r" b="b"/>
              <a:pathLst>
                <a:path w="4171950" h="8519160">
                  <a:moveTo>
                    <a:pt x="3583746" y="8518784"/>
                  </a:moveTo>
                  <a:lnTo>
                    <a:pt x="588172" y="8518784"/>
                  </a:lnTo>
                  <a:lnTo>
                    <a:pt x="539955" y="8516833"/>
                  </a:lnTo>
                  <a:lnTo>
                    <a:pt x="492808" y="8511082"/>
                  </a:lnTo>
                  <a:lnTo>
                    <a:pt x="446881" y="8501681"/>
                  </a:lnTo>
                  <a:lnTo>
                    <a:pt x="402328" y="8488783"/>
                  </a:lnTo>
                  <a:lnTo>
                    <a:pt x="359299" y="8472540"/>
                  </a:lnTo>
                  <a:lnTo>
                    <a:pt x="317946" y="8453102"/>
                  </a:lnTo>
                  <a:lnTo>
                    <a:pt x="278421" y="8430623"/>
                  </a:lnTo>
                  <a:lnTo>
                    <a:pt x="240877" y="8405254"/>
                  </a:lnTo>
                  <a:lnTo>
                    <a:pt x="205463" y="8377145"/>
                  </a:lnTo>
                  <a:lnTo>
                    <a:pt x="172333" y="8346451"/>
                  </a:lnTo>
                  <a:lnTo>
                    <a:pt x="141639" y="8313321"/>
                  </a:lnTo>
                  <a:lnTo>
                    <a:pt x="113530" y="8277907"/>
                  </a:lnTo>
                  <a:lnTo>
                    <a:pt x="88161" y="8240363"/>
                  </a:lnTo>
                  <a:lnTo>
                    <a:pt x="65682" y="8200838"/>
                  </a:lnTo>
                  <a:lnTo>
                    <a:pt x="46244" y="8159485"/>
                  </a:lnTo>
                  <a:lnTo>
                    <a:pt x="30001" y="8116456"/>
                  </a:lnTo>
                  <a:lnTo>
                    <a:pt x="17103" y="8071903"/>
                  </a:lnTo>
                  <a:lnTo>
                    <a:pt x="7702" y="8025976"/>
                  </a:lnTo>
                  <a:lnTo>
                    <a:pt x="1950" y="7978829"/>
                  </a:lnTo>
                  <a:lnTo>
                    <a:pt x="0" y="7930612"/>
                  </a:lnTo>
                  <a:lnTo>
                    <a:pt x="0" y="588154"/>
                  </a:lnTo>
                  <a:lnTo>
                    <a:pt x="1950" y="539941"/>
                  </a:lnTo>
                  <a:lnTo>
                    <a:pt x="7702" y="492797"/>
                  </a:lnTo>
                  <a:lnTo>
                    <a:pt x="17103" y="446873"/>
                  </a:lnTo>
                  <a:lnTo>
                    <a:pt x="30001" y="402322"/>
                  </a:lnTo>
                  <a:lnTo>
                    <a:pt x="46244" y="359295"/>
                  </a:lnTo>
                  <a:lnTo>
                    <a:pt x="65682" y="317944"/>
                  </a:lnTo>
                  <a:lnTo>
                    <a:pt x="88161" y="278420"/>
                  </a:lnTo>
                  <a:lnTo>
                    <a:pt x="113530" y="240877"/>
                  </a:lnTo>
                  <a:lnTo>
                    <a:pt x="141639" y="205464"/>
                  </a:lnTo>
                  <a:lnTo>
                    <a:pt x="172333" y="172335"/>
                  </a:lnTo>
                  <a:lnTo>
                    <a:pt x="205463" y="141640"/>
                  </a:lnTo>
                  <a:lnTo>
                    <a:pt x="240877" y="113532"/>
                  </a:lnTo>
                  <a:lnTo>
                    <a:pt x="278421" y="88162"/>
                  </a:lnTo>
                  <a:lnTo>
                    <a:pt x="317946" y="65683"/>
                  </a:lnTo>
                  <a:lnTo>
                    <a:pt x="359299" y="46245"/>
                  </a:lnTo>
                  <a:lnTo>
                    <a:pt x="402328" y="30002"/>
                  </a:lnTo>
                  <a:lnTo>
                    <a:pt x="446881" y="17103"/>
                  </a:lnTo>
                  <a:lnTo>
                    <a:pt x="492808" y="7702"/>
                  </a:lnTo>
                  <a:lnTo>
                    <a:pt x="539955" y="1951"/>
                  </a:lnTo>
                  <a:lnTo>
                    <a:pt x="588172" y="0"/>
                  </a:lnTo>
                  <a:lnTo>
                    <a:pt x="3583746" y="0"/>
                  </a:lnTo>
                  <a:lnTo>
                    <a:pt x="3631959" y="1951"/>
                  </a:lnTo>
                  <a:lnTo>
                    <a:pt x="3679103" y="7702"/>
                  </a:lnTo>
                  <a:lnTo>
                    <a:pt x="3725027" y="17103"/>
                  </a:lnTo>
                  <a:lnTo>
                    <a:pt x="3769579" y="30002"/>
                  </a:lnTo>
                  <a:lnTo>
                    <a:pt x="3812607" y="46245"/>
                  </a:lnTo>
                  <a:lnTo>
                    <a:pt x="3853959" y="65683"/>
                  </a:lnTo>
                  <a:lnTo>
                    <a:pt x="3893484" y="88162"/>
                  </a:lnTo>
                  <a:lnTo>
                    <a:pt x="3931029" y="113532"/>
                  </a:lnTo>
                  <a:lnTo>
                    <a:pt x="3966443" y="141640"/>
                  </a:lnTo>
                  <a:lnTo>
                    <a:pt x="3999574" y="172335"/>
                  </a:lnTo>
                  <a:lnTo>
                    <a:pt x="4030270" y="205464"/>
                  </a:lnTo>
                  <a:lnTo>
                    <a:pt x="4039530" y="217130"/>
                  </a:lnTo>
                  <a:lnTo>
                    <a:pt x="567080" y="217130"/>
                  </a:lnTo>
                  <a:lnTo>
                    <a:pt x="519936" y="220310"/>
                  </a:lnTo>
                  <a:lnTo>
                    <a:pt x="474703" y="229574"/>
                  </a:lnTo>
                  <a:lnTo>
                    <a:pt x="431797" y="244502"/>
                  </a:lnTo>
                  <a:lnTo>
                    <a:pt x="391637" y="264679"/>
                  </a:lnTo>
                  <a:lnTo>
                    <a:pt x="354639" y="289687"/>
                  </a:lnTo>
                  <a:lnTo>
                    <a:pt x="321221" y="319109"/>
                  </a:lnTo>
                  <a:lnTo>
                    <a:pt x="291799" y="352527"/>
                  </a:lnTo>
                  <a:lnTo>
                    <a:pt x="266791" y="389525"/>
                  </a:lnTo>
                  <a:lnTo>
                    <a:pt x="246614" y="429685"/>
                  </a:lnTo>
                  <a:lnTo>
                    <a:pt x="231686" y="472590"/>
                  </a:lnTo>
                  <a:lnTo>
                    <a:pt x="222423" y="517822"/>
                  </a:lnTo>
                  <a:lnTo>
                    <a:pt x="219242" y="564965"/>
                  </a:lnTo>
                  <a:lnTo>
                    <a:pt x="219242" y="7964353"/>
                  </a:lnTo>
                  <a:lnTo>
                    <a:pt x="222423" y="8011497"/>
                  </a:lnTo>
                  <a:lnTo>
                    <a:pt x="231686" y="8056731"/>
                  </a:lnTo>
                  <a:lnTo>
                    <a:pt x="246614" y="8099636"/>
                  </a:lnTo>
                  <a:lnTo>
                    <a:pt x="266791" y="8139796"/>
                  </a:lnTo>
                  <a:lnTo>
                    <a:pt x="291799" y="8176794"/>
                  </a:lnTo>
                  <a:lnTo>
                    <a:pt x="321221" y="8210213"/>
                  </a:lnTo>
                  <a:lnTo>
                    <a:pt x="354639" y="8239634"/>
                  </a:lnTo>
                  <a:lnTo>
                    <a:pt x="391637" y="8264642"/>
                  </a:lnTo>
                  <a:lnTo>
                    <a:pt x="431797" y="8284819"/>
                  </a:lnTo>
                  <a:lnTo>
                    <a:pt x="474703" y="8299748"/>
                  </a:lnTo>
                  <a:lnTo>
                    <a:pt x="519936" y="8309011"/>
                  </a:lnTo>
                  <a:lnTo>
                    <a:pt x="567080" y="8312191"/>
                  </a:lnTo>
                  <a:lnTo>
                    <a:pt x="4031166" y="8312191"/>
                  </a:lnTo>
                  <a:lnTo>
                    <a:pt x="4030270" y="8313321"/>
                  </a:lnTo>
                  <a:lnTo>
                    <a:pt x="3999574" y="8346451"/>
                  </a:lnTo>
                  <a:lnTo>
                    <a:pt x="3966443" y="8377145"/>
                  </a:lnTo>
                  <a:lnTo>
                    <a:pt x="3931029" y="8405254"/>
                  </a:lnTo>
                  <a:lnTo>
                    <a:pt x="3893484" y="8430623"/>
                  </a:lnTo>
                  <a:lnTo>
                    <a:pt x="3853959" y="8453102"/>
                  </a:lnTo>
                  <a:lnTo>
                    <a:pt x="3812607" y="8472540"/>
                  </a:lnTo>
                  <a:lnTo>
                    <a:pt x="3769579" y="8488783"/>
                  </a:lnTo>
                  <a:lnTo>
                    <a:pt x="3725027" y="8501681"/>
                  </a:lnTo>
                  <a:lnTo>
                    <a:pt x="3679103" y="8511082"/>
                  </a:lnTo>
                  <a:lnTo>
                    <a:pt x="3631959" y="8516833"/>
                  </a:lnTo>
                  <a:lnTo>
                    <a:pt x="3583746" y="8518784"/>
                  </a:lnTo>
                  <a:close/>
                </a:path>
                <a:path w="4171950" h="8519160">
                  <a:moveTo>
                    <a:pt x="2959760" y="508046"/>
                  </a:moveTo>
                  <a:lnTo>
                    <a:pt x="1216365" y="508046"/>
                  </a:lnTo>
                  <a:lnTo>
                    <a:pt x="1171656" y="502828"/>
                  </a:lnTo>
                  <a:lnTo>
                    <a:pt x="1130485" y="487986"/>
                  </a:lnTo>
                  <a:lnTo>
                    <a:pt x="1094071" y="464736"/>
                  </a:lnTo>
                  <a:lnTo>
                    <a:pt x="1063630" y="434295"/>
                  </a:lnTo>
                  <a:lnTo>
                    <a:pt x="1040379" y="397880"/>
                  </a:lnTo>
                  <a:lnTo>
                    <a:pt x="1025536" y="356708"/>
                  </a:lnTo>
                  <a:lnTo>
                    <a:pt x="1020317" y="311996"/>
                  </a:lnTo>
                  <a:lnTo>
                    <a:pt x="1020317" y="217130"/>
                  </a:lnTo>
                  <a:lnTo>
                    <a:pt x="3155807" y="217130"/>
                  </a:lnTo>
                  <a:lnTo>
                    <a:pt x="3155807" y="269833"/>
                  </a:lnTo>
                  <a:lnTo>
                    <a:pt x="2586624" y="269833"/>
                  </a:lnTo>
                  <a:lnTo>
                    <a:pt x="2566829" y="273917"/>
                  </a:lnTo>
                  <a:lnTo>
                    <a:pt x="2549998" y="285117"/>
                  </a:lnTo>
                  <a:lnTo>
                    <a:pt x="2548894" y="286697"/>
                  </a:lnTo>
                  <a:lnTo>
                    <a:pt x="1808744" y="286697"/>
                  </a:lnTo>
                  <a:lnTo>
                    <a:pt x="1795132" y="289333"/>
                  </a:lnTo>
                  <a:lnTo>
                    <a:pt x="1783700" y="296712"/>
                  </a:lnTo>
                  <a:lnTo>
                    <a:pt x="1775830" y="308043"/>
                  </a:lnTo>
                  <a:lnTo>
                    <a:pt x="1772899" y="322536"/>
                  </a:lnTo>
                  <a:lnTo>
                    <a:pt x="1775830" y="337029"/>
                  </a:lnTo>
                  <a:lnTo>
                    <a:pt x="1783700" y="348360"/>
                  </a:lnTo>
                  <a:lnTo>
                    <a:pt x="1795132" y="355739"/>
                  </a:lnTo>
                  <a:lnTo>
                    <a:pt x="1808744" y="358374"/>
                  </a:lnTo>
                  <a:lnTo>
                    <a:pt x="2548151" y="358374"/>
                  </a:lnTo>
                  <a:lnTo>
                    <a:pt x="2549209" y="359955"/>
                  </a:lnTo>
                  <a:lnTo>
                    <a:pt x="2565942" y="371154"/>
                  </a:lnTo>
                  <a:lnTo>
                    <a:pt x="2586624" y="375239"/>
                  </a:lnTo>
                  <a:lnTo>
                    <a:pt x="3143908" y="375239"/>
                  </a:lnTo>
                  <a:lnTo>
                    <a:pt x="3135746" y="397880"/>
                  </a:lnTo>
                  <a:lnTo>
                    <a:pt x="3112495" y="434295"/>
                  </a:lnTo>
                  <a:lnTo>
                    <a:pt x="3082054" y="464736"/>
                  </a:lnTo>
                  <a:lnTo>
                    <a:pt x="3045639" y="487986"/>
                  </a:lnTo>
                  <a:lnTo>
                    <a:pt x="3004469" y="502828"/>
                  </a:lnTo>
                  <a:lnTo>
                    <a:pt x="2959760" y="508046"/>
                  </a:lnTo>
                  <a:close/>
                </a:path>
                <a:path w="4171950" h="8519160">
                  <a:moveTo>
                    <a:pt x="4031166" y="8312191"/>
                  </a:moveTo>
                  <a:lnTo>
                    <a:pt x="3609045" y="8312191"/>
                  </a:lnTo>
                  <a:lnTo>
                    <a:pt x="3656189" y="8309011"/>
                  </a:lnTo>
                  <a:lnTo>
                    <a:pt x="3701422" y="8299748"/>
                  </a:lnTo>
                  <a:lnTo>
                    <a:pt x="3744327" y="8284819"/>
                  </a:lnTo>
                  <a:lnTo>
                    <a:pt x="3784488" y="8264642"/>
                  </a:lnTo>
                  <a:lnTo>
                    <a:pt x="3821486" y="8239634"/>
                  </a:lnTo>
                  <a:lnTo>
                    <a:pt x="3854904" y="8210213"/>
                  </a:lnTo>
                  <a:lnTo>
                    <a:pt x="3884326" y="8176794"/>
                  </a:lnTo>
                  <a:lnTo>
                    <a:pt x="3909334" y="8139796"/>
                  </a:lnTo>
                  <a:lnTo>
                    <a:pt x="3929511" y="8099636"/>
                  </a:lnTo>
                  <a:lnTo>
                    <a:pt x="3944439" y="8056731"/>
                  </a:lnTo>
                  <a:lnTo>
                    <a:pt x="3953702" y="8011497"/>
                  </a:lnTo>
                  <a:lnTo>
                    <a:pt x="3956883" y="7964353"/>
                  </a:lnTo>
                  <a:lnTo>
                    <a:pt x="3954779" y="7964353"/>
                  </a:lnTo>
                  <a:lnTo>
                    <a:pt x="3954779" y="564965"/>
                  </a:lnTo>
                  <a:lnTo>
                    <a:pt x="3951599" y="517822"/>
                  </a:lnTo>
                  <a:lnTo>
                    <a:pt x="3942336" y="472590"/>
                  </a:lnTo>
                  <a:lnTo>
                    <a:pt x="3927407" y="429685"/>
                  </a:lnTo>
                  <a:lnTo>
                    <a:pt x="3907231" y="389525"/>
                  </a:lnTo>
                  <a:lnTo>
                    <a:pt x="3882223" y="352527"/>
                  </a:lnTo>
                  <a:lnTo>
                    <a:pt x="3852801" y="319109"/>
                  </a:lnTo>
                  <a:lnTo>
                    <a:pt x="3819383" y="289687"/>
                  </a:lnTo>
                  <a:lnTo>
                    <a:pt x="3782385" y="264679"/>
                  </a:lnTo>
                  <a:lnTo>
                    <a:pt x="3742224" y="244502"/>
                  </a:lnTo>
                  <a:lnTo>
                    <a:pt x="3699319" y="229574"/>
                  </a:lnTo>
                  <a:lnTo>
                    <a:pt x="3654086" y="220310"/>
                  </a:lnTo>
                  <a:lnTo>
                    <a:pt x="3606942" y="217130"/>
                  </a:lnTo>
                  <a:lnTo>
                    <a:pt x="4039530" y="217130"/>
                  </a:lnTo>
                  <a:lnTo>
                    <a:pt x="4083750" y="278420"/>
                  </a:lnTo>
                  <a:lnTo>
                    <a:pt x="4106231" y="317944"/>
                  </a:lnTo>
                  <a:lnTo>
                    <a:pt x="4125670" y="359295"/>
                  </a:lnTo>
                  <a:lnTo>
                    <a:pt x="4141915" y="402322"/>
                  </a:lnTo>
                  <a:lnTo>
                    <a:pt x="4154814" y="446873"/>
                  </a:lnTo>
                  <a:lnTo>
                    <a:pt x="4164215" y="492797"/>
                  </a:lnTo>
                  <a:lnTo>
                    <a:pt x="4169968" y="539941"/>
                  </a:lnTo>
                  <a:lnTo>
                    <a:pt x="4171919" y="588154"/>
                  </a:lnTo>
                  <a:lnTo>
                    <a:pt x="4171919" y="7930612"/>
                  </a:lnTo>
                  <a:lnTo>
                    <a:pt x="4169968" y="7978829"/>
                  </a:lnTo>
                  <a:lnTo>
                    <a:pt x="4164215" y="8025976"/>
                  </a:lnTo>
                  <a:lnTo>
                    <a:pt x="4154814" y="8071903"/>
                  </a:lnTo>
                  <a:lnTo>
                    <a:pt x="4141915" y="8116456"/>
                  </a:lnTo>
                  <a:lnTo>
                    <a:pt x="4125670" y="8159485"/>
                  </a:lnTo>
                  <a:lnTo>
                    <a:pt x="4106231" y="8200838"/>
                  </a:lnTo>
                  <a:lnTo>
                    <a:pt x="4083750" y="8240363"/>
                  </a:lnTo>
                  <a:lnTo>
                    <a:pt x="4058379" y="8277907"/>
                  </a:lnTo>
                  <a:lnTo>
                    <a:pt x="4031166" y="8312191"/>
                  </a:lnTo>
                  <a:close/>
                </a:path>
                <a:path w="4171950" h="8519160">
                  <a:moveTo>
                    <a:pt x="3143908" y="375239"/>
                  </a:moveTo>
                  <a:lnTo>
                    <a:pt x="2586624" y="375239"/>
                  </a:lnTo>
                  <a:lnTo>
                    <a:pt x="2607305" y="371154"/>
                  </a:lnTo>
                  <a:lnTo>
                    <a:pt x="2624038" y="359955"/>
                  </a:lnTo>
                  <a:lnTo>
                    <a:pt x="2635238" y="343222"/>
                  </a:lnTo>
                  <a:lnTo>
                    <a:pt x="2639324" y="322536"/>
                  </a:lnTo>
                  <a:lnTo>
                    <a:pt x="2635238" y="301850"/>
                  </a:lnTo>
                  <a:lnTo>
                    <a:pt x="2624038" y="285117"/>
                  </a:lnTo>
                  <a:lnTo>
                    <a:pt x="2607305" y="273917"/>
                  </a:lnTo>
                  <a:lnTo>
                    <a:pt x="2586624" y="269833"/>
                  </a:lnTo>
                  <a:lnTo>
                    <a:pt x="3155807" y="269833"/>
                  </a:lnTo>
                  <a:lnTo>
                    <a:pt x="3155807" y="311996"/>
                  </a:lnTo>
                  <a:lnTo>
                    <a:pt x="3150702" y="355739"/>
                  </a:lnTo>
                  <a:lnTo>
                    <a:pt x="3150589" y="356708"/>
                  </a:lnTo>
                  <a:lnTo>
                    <a:pt x="3143908" y="375239"/>
                  </a:lnTo>
                  <a:close/>
                </a:path>
                <a:path w="4171950" h="8519160">
                  <a:moveTo>
                    <a:pt x="2548151" y="358374"/>
                  </a:moveTo>
                  <a:lnTo>
                    <a:pt x="2314681" y="358374"/>
                  </a:lnTo>
                  <a:lnTo>
                    <a:pt x="2328293" y="355739"/>
                  </a:lnTo>
                  <a:lnTo>
                    <a:pt x="2339724" y="348360"/>
                  </a:lnTo>
                  <a:lnTo>
                    <a:pt x="2347595" y="337029"/>
                  </a:lnTo>
                  <a:lnTo>
                    <a:pt x="2350526" y="322536"/>
                  </a:lnTo>
                  <a:lnTo>
                    <a:pt x="2347595" y="308043"/>
                  </a:lnTo>
                  <a:lnTo>
                    <a:pt x="2339724" y="296712"/>
                  </a:lnTo>
                  <a:lnTo>
                    <a:pt x="2328293" y="289333"/>
                  </a:lnTo>
                  <a:lnTo>
                    <a:pt x="2314681" y="286697"/>
                  </a:lnTo>
                  <a:lnTo>
                    <a:pt x="2548894" y="286697"/>
                  </a:lnTo>
                  <a:lnTo>
                    <a:pt x="2538305" y="301850"/>
                  </a:lnTo>
                  <a:lnTo>
                    <a:pt x="2533924" y="322536"/>
                  </a:lnTo>
                  <a:lnTo>
                    <a:pt x="2538009" y="343222"/>
                  </a:lnTo>
                  <a:lnTo>
                    <a:pt x="2548151" y="358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>
              <a:hlinkClick r:id="rId4"/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915065" y="1287993"/>
              <a:ext cx="3735537" cy="8095061"/>
            </a:xfrm>
            <a:prstGeom prst="rect">
              <a:avLst/>
            </a:prstGeom>
          </p:spPr>
        </p:pic>
        <p:sp>
          <p:nvSpPr>
            <p:cNvPr id="27" name="object 27">
              <a:hlinkClick r:id="rId4"/>
            </p:cNvPr>
            <p:cNvSpPr/>
            <p:nvPr/>
          </p:nvSpPr>
          <p:spPr>
            <a:xfrm>
              <a:off x="15468722" y="1357559"/>
              <a:ext cx="577850" cy="71755"/>
            </a:xfrm>
            <a:custGeom>
              <a:avLst/>
              <a:gdLst/>
              <a:ahLst/>
              <a:cxnLst/>
              <a:rect l="l" t="t" r="r" b="b"/>
              <a:pathLst>
                <a:path w="577850" h="71755">
                  <a:moveTo>
                    <a:pt x="541782" y="71676"/>
                  </a:moveTo>
                  <a:lnTo>
                    <a:pt x="35844" y="71676"/>
                  </a:lnTo>
                  <a:lnTo>
                    <a:pt x="22232" y="69041"/>
                  </a:lnTo>
                  <a:lnTo>
                    <a:pt x="10801" y="61662"/>
                  </a:lnTo>
                  <a:lnTo>
                    <a:pt x="2930" y="50331"/>
                  </a:lnTo>
                  <a:lnTo>
                    <a:pt x="0" y="35838"/>
                  </a:lnTo>
                  <a:lnTo>
                    <a:pt x="2930" y="21345"/>
                  </a:lnTo>
                  <a:lnTo>
                    <a:pt x="10801" y="10014"/>
                  </a:lnTo>
                  <a:lnTo>
                    <a:pt x="22232" y="2635"/>
                  </a:lnTo>
                  <a:lnTo>
                    <a:pt x="35844" y="0"/>
                  </a:lnTo>
                  <a:lnTo>
                    <a:pt x="541782" y="0"/>
                  </a:lnTo>
                  <a:lnTo>
                    <a:pt x="555393" y="2635"/>
                  </a:lnTo>
                  <a:lnTo>
                    <a:pt x="566825" y="10014"/>
                  </a:lnTo>
                  <a:lnTo>
                    <a:pt x="574696" y="21345"/>
                  </a:lnTo>
                  <a:lnTo>
                    <a:pt x="577626" y="35838"/>
                  </a:lnTo>
                  <a:lnTo>
                    <a:pt x="574696" y="50331"/>
                  </a:lnTo>
                  <a:lnTo>
                    <a:pt x="566825" y="61662"/>
                  </a:lnTo>
                  <a:lnTo>
                    <a:pt x="555393" y="69041"/>
                  </a:lnTo>
                  <a:lnTo>
                    <a:pt x="541782" y="71676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>
              <a:hlinkClick r:id="rId4"/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29746" y="1340695"/>
              <a:ext cx="105399" cy="105405"/>
            </a:xfrm>
            <a:prstGeom prst="rect">
              <a:avLst/>
            </a:prstGeom>
          </p:spPr>
        </p:pic>
        <p:sp>
          <p:nvSpPr>
            <p:cNvPr id="29" name="object 29">
              <a:hlinkClick r:id="rId4"/>
            </p:cNvPr>
            <p:cNvSpPr/>
            <p:nvPr/>
          </p:nvSpPr>
          <p:spPr>
            <a:xfrm>
              <a:off x="13607276" y="2167076"/>
              <a:ext cx="4349115" cy="2036445"/>
            </a:xfrm>
            <a:custGeom>
              <a:avLst/>
              <a:gdLst/>
              <a:ahLst/>
              <a:cxnLst/>
              <a:rect l="l" t="t" r="r" b="b"/>
              <a:pathLst>
                <a:path w="4349115" h="2036445">
                  <a:moveTo>
                    <a:pt x="46380" y="1395552"/>
                  </a:moveTo>
                  <a:lnTo>
                    <a:pt x="28460" y="1399247"/>
                  </a:lnTo>
                  <a:lnTo>
                    <a:pt x="13703" y="1409255"/>
                  </a:lnTo>
                  <a:lnTo>
                    <a:pt x="3683" y="1424012"/>
                  </a:lnTo>
                  <a:lnTo>
                    <a:pt x="0" y="1441907"/>
                  </a:lnTo>
                  <a:lnTo>
                    <a:pt x="0" y="1990039"/>
                  </a:lnTo>
                  <a:lnTo>
                    <a:pt x="3683" y="2007946"/>
                  </a:lnTo>
                  <a:lnTo>
                    <a:pt x="13703" y="2022703"/>
                  </a:lnTo>
                  <a:lnTo>
                    <a:pt x="28460" y="2032711"/>
                  </a:lnTo>
                  <a:lnTo>
                    <a:pt x="46380" y="2036394"/>
                  </a:lnTo>
                  <a:lnTo>
                    <a:pt x="46380" y="1395552"/>
                  </a:lnTo>
                  <a:close/>
                </a:path>
                <a:path w="4349115" h="2036445">
                  <a:moveTo>
                    <a:pt x="46380" y="617664"/>
                  </a:moveTo>
                  <a:lnTo>
                    <a:pt x="28460" y="621030"/>
                  </a:lnTo>
                  <a:lnTo>
                    <a:pt x="13703" y="630313"/>
                  </a:lnTo>
                  <a:lnTo>
                    <a:pt x="3683" y="644347"/>
                  </a:lnTo>
                  <a:lnTo>
                    <a:pt x="0" y="661936"/>
                  </a:lnTo>
                  <a:lnTo>
                    <a:pt x="0" y="1210056"/>
                  </a:lnTo>
                  <a:lnTo>
                    <a:pt x="3683" y="1227963"/>
                  </a:lnTo>
                  <a:lnTo>
                    <a:pt x="13703" y="1242720"/>
                  </a:lnTo>
                  <a:lnTo>
                    <a:pt x="28460" y="1252728"/>
                  </a:lnTo>
                  <a:lnTo>
                    <a:pt x="46380" y="1256411"/>
                  </a:lnTo>
                  <a:lnTo>
                    <a:pt x="46380" y="617664"/>
                  </a:lnTo>
                  <a:close/>
                </a:path>
                <a:path w="4349115" h="2036445">
                  <a:moveTo>
                    <a:pt x="46380" y="0"/>
                  </a:moveTo>
                  <a:lnTo>
                    <a:pt x="28460" y="3352"/>
                  </a:lnTo>
                  <a:lnTo>
                    <a:pt x="13703" y="12649"/>
                  </a:lnTo>
                  <a:lnTo>
                    <a:pt x="3683" y="26670"/>
                  </a:lnTo>
                  <a:lnTo>
                    <a:pt x="0" y="44259"/>
                  </a:lnTo>
                  <a:lnTo>
                    <a:pt x="0" y="307771"/>
                  </a:lnTo>
                  <a:lnTo>
                    <a:pt x="3683" y="325691"/>
                  </a:lnTo>
                  <a:lnTo>
                    <a:pt x="13703" y="340448"/>
                  </a:lnTo>
                  <a:lnTo>
                    <a:pt x="28460" y="350469"/>
                  </a:lnTo>
                  <a:lnTo>
                    <a:pt x="46380" y="354152"/>
                  </a:lnTo>
                  <a:lnTo>
                    <a:pt x="46380" y="0"/>
                  </a:lnTo>
                  <a:close/>
                </a:path>
                <a:path w="4349115" h="2036445">
                  <a:moveTo>
                    <a:pt x="4349000" y="874852"/>
                  </a:moveTo>
                  <a:lnTo>
                    <a:pt x="4345317" y="856932"/>
                  </a:lnTo>
                  <a:lnTo>
                    <a:pt x="4335297" y="842175"/>
                  </a:lnTo>
                  <a:lnTo>
                    <a:pt x="4320540" y="832167"/>
                  </a:lnTo>
                  <a:lnTo>
                    <a:pt x="4302620" y="828471"/>
                  </a:lnTo>
                  <a:lnTo>
                    <a:pt x="4302620" y="1855101"/>
                  </a:lnTo>
                  <a:lnTo>
                    <a:pt x="4320540" y="1851418"/>
                  </a:lnTo>
                  <a:lnTo>
                    <a:pt x="4335297" y="1841411"/>
                  </a:lnTo>
                  <a:lnTo>
                    <a:pt x="4345317" y="1826653"/>
                  </a:lnTo>
                  <a:lnTo>
                    <a:pt x="4349000" y="1808734"/>
                  </a:lnTo>
                  <a:lnTo>
                    <a:pt x="4349000" y="874852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>
              <a:hlinkClick r:id="rId4"/>
            </p:cNvPr>
            <p:cNvSpPr/>
            <p:nvPr/>
          </p:nvSpPr>
          <p:spPr>
            <a:xfrm>
              <a:off x="13653668" y="1028699"/>
              <a:ext cx="4256405" cy="8603615"/>
            </a:xfrm>
            <a:custGeom>
              <a:avLst/>
              <a:gdLst/>
              <a:ahLst/>
              <a:cxnLst/>
              <a:rect l="l" t="t" r="r" b="b"/>
              <a:pathLst>
                <a:path w="4256405" h="8603615">
                  <a:moveTo>
                    <a:pt x="3625900" y="8603101"/>
                  </a:moveTo>
                  <a:lnTo>
                    <a:pt x="630326" y="8603101"/>
                  </a:lnTo>
                  <a:lnTo>
                    <a:pt x="583319" y="8601371"/>
                  </a:lnTo>
                  <a:lnTo>
                    <a:pt x="537244" y="8596261"/>
                  </a:lnTo>
                  <a:lnTo>
                    <a:pt x="492225" y="8587893"/>
                  </a:lnTo>
                  <a:lnTo>
                    <a:pt x="448382" y="8576391"/>
                  </a:lnTo>
                  <a:lnTo>
                    <a:pt x="405839" y="8561876"/>
                  </a:lnTo>
                  <a:lnTo>
                    <a:pt x="364718" y="8544471"/>
                  </a:lnTo>
                  <a:lnTo>
                    <a:pt x="325141" y="8524299"/>
                  </a:lnTo>
                  <a:lnTo>
                    <a:pt x="287231" y="8501481"/>
                  </a:lnTo>
                  <a:lnTo>
                    <a:pt x="251110" y="8476139"/>
                  </a:lnTo>
                  <a:lnTo>
                    <a:pt x="216900" y="8448397"/>
                  </a:lnTo>
                  <a:lnTo>
                    <a:pt x="184724" y="8418377"/>
                  </a:lnTo>
                  <a:lnTo>
                    <a:pt x="154703" y="8386201"/>
                  </a:lnTo>
                  <a:lnTo>
                    <a:pt x="126961" y="8351991"/>
                  </a:lnTo>
                  <a:lnTo>
                    <a:pt x="101620" y="8315870"/>
                  </a:lnTo>
                  <a:lnTo>
                    <a:pt x="78802" y="8277959"/>
                  </a:lnTo>
                  <a:lnTo>
                    <a:pt x="58629" y="8238383"/>
                  </a:lnTo>
                  <a:lnTo>
                    <a:pt x="41225" y="8197261"/>
                  </a:lnTo>
                  <a:lnTo>
                    <a:pt x="26710" y="8154719"/>
                  </a:lnTo>
                  <a:lnTo>
                    <a:pt x="15208" y="8110876"/>
                  </a:lnTo>
                  <a:lnTo>
                    <a:pt x="6840" y="8065856"/>
                  </a:lnTo>
                  <a:lnTo>
                    <a:pt x="1730" y="8019782"/>
                  </a:lnTo>
                  <a:lnTo>
                    <a:pt x="78" y="7974908"/>
                  </a:lnTo>
                  <a:lnTo>
                    <a:pt x="0" y="630317"/>
                  </a:lnTo>
                  <a:lnTo>
                    <a:pt x="789" y="598400"/>
                  </a:lnTo>
                  <a:lnTo>
                    <a:pt x="7061" y="534960"/>
                  </a:lnTo>
                  <a:lnTo>
                    <a:pt x="15837" y="488352"/>
                  </a:lnTo>
                  <a:lnTo>
                    <a:pt x="27401" y="442697"/>
                  </a:lnTo>
                  <a:lnTo>
                    <a:pt x="43746" y="399481"/>
                  </a:lnTo>
                  <a:lnTo>
                    <a:pt x="63245" y="356265"/>
                  </a:lnTo>
                  <a:lnTo>
                    <a:pt x="84874" y="316543"/>
                  </a:lnTo>
                  <a:lnTo>
                    <a:pt x="108832" y="278268"/>
                  </a:lnTo>
                  <a:lnTo>
                    <a:pt x="139861" y="234393"/>
                  </a:lnTo>
                  <a:lnTo>
                    <a:pt x="169765" y="199609"/>
                  </a:lnTo>
                  <a:lnTo>
                    <a:pt x="196565" y="173588"/>
                  </a:lnTo>
                  <a:lnTo>
                    <a:pt x="218706" y="153166"/>
                  </a:lnTo>
                  <a:lnTo>
                    <a:pt x="266840" y="115114"/>
                  </a:lnTo>
                  <a:lnTo>
                    <a:pt x="306201" y="89551"/>
                  </a:lnTo>
                  <a:lnTo>
                    <a:pt x="347679" y="66833"/>
                  </a:lnTo>
                  <a:lnTo>
                    <a:pt x="391084" y="47135"/>
                  </a:lnTo>
                  <a:lnTo>
                    <a:pt x="436225" y="30629"/>
                  </a:lnTo>
                  <a:lnTo>
                    <a:pt x="482910" y="17489"/>
                  </a:lnTo>
                  <a:lnTo>
                    <a:pt x="530949" y="7888"/>
                  </a:lnTo>
                  <a:lnTo>
                    <a:pt x="580731" y="1931"/>
                  </a:lnTo>
                  <a:lnTo>
                    <a:pt x="581890" y="1931"/>
                  </a:lnTo>
                  <a:lnTo>
                    <a:pt x="630326" y="0"/>
                  </a:lnTo>
                  <a:lnTo>
                    <a:pt x="3628003" y="0"/>
                  </a:lnTo>
                  <a:lnTo>
                    <a:pt x="3678109" y="1931"/>
                  </a:lnTo>
                  <a:lnTo>
                    <a:pt x="3727138" y="7645"/>
                  </a:lnTo>
                  <a:lnTo>
                    <a:pt x="3774952" y="17021"/>
                  </a:lnTo>
                  <a:lnTo>
                    <a:pt x="3821412" y="29935"/>
                  </a:lnTo>
                  <a:lnTo>
                    <a:pt x="3855077" y="42162"/>
                  </a:lnTo>
                  <a:lnTo>
                    <a:pt x="630326" y="42162"/>
                  </a:lnTo>
                  <a:lnTo>
                    <a:pt x="582109" y="44114"/>
                  </a:lnTo>
                  <a:lnTo>
                    <a:pt x="534962" y="49867"/>
                  </a:lnTo>
                  <a:lnTo>
                    <a:pt x="489035" y="59273"/>
                  </a:lnTo>
                  <a:lnTo>
                    <a:pt x="444482" y="72181"/>
                  </a:lnTo>
                  <a:lnTo>
                    <a:pt x="401453" y="88441"/>
                  </a:lnTo>
                  <a:lnTo>
                    <a:pt x="360100" y="107903"/>
                  </a:lnTo>
                  <a:lnTo>
                    <a:pt x="320575" y="130416"/>
                  </a:lnTo>
                  <a:lnTo>
                    <a:pt x="283030" y="155830"/>
                  </a:lnTo>
                  <a:lnTo>
                    <a:pt x="247617" y="183995"/>
                  </a:lnTo>
                  <a:lnTo>
                    <a:pt x="214487" y="214761"/>
                  </a:lnTo>
                  <a:lnTo>
                    <a:pt x="183792" y="247978"/>
                  </a:lnTo>
                  <a:lnTo>
                    <a:pt x="155684" y="283495"/>
                  </a:lnTo>
                  <a:lnTo>
                    <a:pt x="130315" y="321163"/>
                  </a:lnTo>
                  <a:lnTo>
                    <a:pt x="107835" y="360830"/>
                  </a:lnTo>
                  <a:lnTo>
                    <a:pt x="88398" y="402348"/>
                  </a:lnTo>
                  <a:lnTo>
                    <a:pt x="72155" y="445565"/>
                  </a:lnTo>
                  <a:lnTo>
                    <a:pt x="59257" y="490331"/>
                  </a:lnTo>
                  <a:lnTo>
                    <a:pt x="49856" y="536497"/>
                  </a:lnTo>
                  <a:lnTo>
                    <a:pt x="44104" y="583912"/>
                  </a:lnTo>
                  <a:lnTo>
                    <a:pt x="42238" y="630317"/>
                  </a:lnTo>
                  <a:lnTo>
                    <a:pt x="42153" y="7974908"/>
                  </a:lnTo>
                  <a:lnTo>
                    <a:pt x="44104" y="8023121"/>
                  </a:lnTo>
                  <a:lnTo>
                    <a:pt x="49856" y="8070265"/>
                  </a:lnTo>
                  <a:lnTo>
                    <a:pt x="59257" y="8116187"/>
                  </a:lnTo>
                  <a:lnTo>
                    <a:pt x="72155" y="8160738"/>
                  </a:lnTo>
                  <a:lnTo>
                    <a:pt x="88398" y="8203764"/>
                  </a:lnTo>
                  <a:lnTo>
                    <a:pt x="107835" y="8245114"/>
                  </a:lnTo>
                  <a:lnTo>
                    <a:pt x="130315" y="8284637"/>
                  </a:lnTo>
                  <a:lnTo>
                    <a:pt x="155684" y="8322180"/>
                  </a:lnTo>
                  <a:lnTo>
                    <a:pt x="183792" y="8357592"/>
                  </a:lnTo>
                  <a:lnTo>
                    <a:pt x="214487" y="8390720"/>
                  </a:lnTo>
                  <a:lnTo>
                    <a:pt x="247617" y="8421414"/>
                  </a:lnTo>
                  <a:lnTo>
                    <a:pt x="283030" y="8449522"/>
                  </a:lnTo>
                  <a:lnTo>
                    <a:pt x="320575" y="8474890"/>
                  </a:lnTo>
                  <a:lnTo>
                    <a:pt x="360100" y="8497369"/>
                  </a:lnTo>
                  <a:lnTo>
                    <a:pt x="401453" y="8516806"/>
                  </a:lnTo>
                  <a:lnTo>
                    <a:pt x="444482" y="8533049"/>
                  </a:lnTo>
                  <a:lnTo>
                    <a:pt x="489035" y="8545947"/>
                  </a:lnTo>
                  <a:lnTo>
                    <a:pt x="534962" y="8555348"/>
                  </a:lnTo>
                  <a:lnTo>
                    <a:pt x="582109" y="8561100"/>
                  </a:lnTo>
                  <a:lnTo>
                    <a:pt x="630326" y="8563051"/>
                  </a:lnTo>
                  <a:lnTo>
                    <a:pt x="3846945" y="8563051"/>
                  </a:lnTo>
                  <a:lnTo>
                    <a:pt x="3807844" y="8576391"/>
                  </a:lnTo>
                  <a:lnTo>
                    <a:pt x="3764001" y="8587893"/>
                  </a:lnTo>
                  <a:lnTo>
                    <a:pt x="3718982" y="8596261"/>
                  </a:lnTo>
                  <a:lnTo>
                    <a:pt x="3672907" y="8601371"/>
                  </a:lnTo>
                  <a:lnTo>
                    <a:pt x="3625900" y="8603101"/>
                  </a:lnTo>
                  <a:close/>
                </a:path>
                <a:path w="4256405" h="8603615">
                  <a:moveTo>
                    <a:pt x="3846945" y="8563051"/>
                  </a:moveTo>
                  <a:lnTo>
                    <a:pt x="3625900" y="8563051"/>
                  </a:lnTo>
                  <a:lnTo>
                    <a:pt x="3674113" y="8561100"/>
                  </a:lnTo>
                  <a:lnTo>
                    <a:pt x="3721257" y="8555348"/>
                  </a:lnTo>
                  <a:lnTo>
                    <a:pt x="3767181" y="8545947"/>
                  </a:lnTo>
                  <a:lnTo>
                    <a:pt x="3811733" y="8533049"/>
                  </a:lnTo>
                  <a:lnTo>
                    <a:pt x="3854761" y="8516806"/>
                  </a:lnTo>
                  <a:lnTo>
                    <a:pt x="3896113" y="8497369"/>
                  </a:lnTo>
                  <a:lnTo>
                    <a:pt x="3935637" y="8474890"/>
                  </a:lnTo>
                  <a:lnTo>
                    <a:pt x="3973183" y="8449522"/>
                  </a:lnTo>
                  <a:lnTo>
                    <a:pt x="4008596" y="8421414"/>
                  </a:lnTo>
                  <a:lnTo>
                    <a:pt x="4041727" y="8390720"/>
                  </a:lnTo>
                  <a:lnTo>
                    <a:pt x="4072424" y="8357592"/>
                  </a:lnTo>
                  <a:lnTo>
                    <a:pt x="4100533" y="8322180"/>
                  </a:lnTo>
                  <a:lnTo>
                    <a:pt x="4125904" y="8284637"/>
                  </a:lnTo>
                  <a:lnTo>
                    <a:pt x="4148385" y="8245114"/>
                  </a:lnTo>
                  <a:lnTo>
                    <a:pt x="4167824" y="8203764"/>
                  </a:lnTo>
                  <a:lnTo>
                    <a:pt x="4184069" y="8160738"/>
                  </a:lnTo>
                  <a:lnTo>
                    <a:pt x="4196968" y="8116187"/>
                  </a:lnTo>
                  <a:lnTo>
                    <a:pt x="4206369" y="8070265"/>
                  </a:lnTo>
                  <a:lnTo>
                    <a:pt x="4212122" y="8023121"/>
                  </a:lnTo>
                  <a:lnTo>
                    <a:pt x="4214073" y="7974908"/>
                  </a:lnTo>
                  <a:lnTo>
                    <a:pt x="4214073" y="630317"/>
                  </a:lnTo>
                  <a:lnTo>
                    <a:pt x="4212195" y="583912"/>
                  </a:lnTo>
                  <a:lnTo>
                    <a:pt x="4206369" y="534960"/>
                  </a:lnTo>
                  <a:lnTo>
                    <a:pt x="4196968" y="489036"/>
                  </a:lnTo>
                  <a:lnTo>
                    <a:pt x="4184069" y="444485"/>
                  </a:lnTo>
                  <a:lnTo>
                    <a:pt x="4167824" y="401458"/>
                  </a:lnTo>
                  <a:lnTo>
                    <a:pt x="4148385" y="360107"/>
                  </a:lnTo>
                  <a:lnTo>
                    <a:pt x="4125904" y="320583"/>
                  </a:lnTo>
                  <a:lnTo>
                    <a:pt x="4100533" y="283040"/>
                  </a:lnTo>
                  <a:lnTo>
                    <a:pt x="4072424" y="247627"/>
                  </a:lnTo>
                  <a:lnTo>
                    <a:pt x="4041727" y="214498"/>
                  </a:lnTo>
                  <a:lnTo>
                    <a:pt x="4008596" y="183803"/>
                  </a:lnTo>
                  <a:lnTo>
                    <a:pt x="3973183" y="155695"/>
                  </a:lnTo>
                  <a:lnTo>
                    <a:pt x="3935771" y="130416"/>
                  </a:lnTo>
                  <a:lnTo>
                    <a:pt x="3896213" y="107903"/>
                  </a:lnTo>
                  <a:lnTo>
                    <a:pt x="3854831" y="88441"/>
                  </a:lnTo>
                  <a:lnTo>
                    <a:pt x="3811778" y="72181"/>
                  </a:lnTo>
                  <a:lnTo>
                    <a:pt x="3767206" y="59273"/>
                  </a:lnTo>
                  <a:lnTo>
                    <a:pt x="3721267" y="49867"/>
                  </a:lnTo>
                  <a:lnTo>
                    <a:pt x="3674115" y="44114"/>
                  </a:lnTo>
                  <a:lnTo>
                    <a:pt x="3625900" y="42162"/>
                  </a:lnTo>
                  <a:lnTo>
                    <a:pt x="3855077" y="42162"/>
                  </a:lnTo>
                  <a:lnTo>
                    <a:pt x="3909715" y="65897"/>
                  </a:lnTo>
                  <a:lnTo>
                    <a:pt x="3951280" y="88702"/>
                  </a:lnTo>
                  <a:lnTo>
                    <a:pt x="3990935" y="114560"/>
                  </a:lnTo>
                  <a:lnTo>
                    <a:pt x="4028541" y="143350"/>
                  </a:lnTo>
                  <a:lnTo>
                    <a:pt x="4061759" y="172698"/>
                  </a:lnTo>
                  <a:lnTo>
                    <a:pt x="4088268" y="200499"/>
                  </a:lnTo>
                  <a:lnTo>
                    <a:pt x="4117581" y="234690"/>
                  </a:lnTo>
                  <a:lnTo>
                    <a:pt x="4140963" y="265620"/>
                  </a:lnTo>
                  <a:lnTo>
                    <a:pt x="4165579" y="303565"/>
                  </a:lnTo>
                  <a:lnTo>
                    <a:pt x="4188408" y="342399"/>
                  </a:lnTo>
                  <a:lnTo>
                    <a:pt x="4204505" y="377182"/>
                  </a:lnTo>
                  <a:lnTo>
                    <a:pt x="4221770" y="420595"/>
                  </a:lnTo>
                  <a:lnTo>
                    <a:pt x="4233200" y="458179"/>
                  </a:lnTo>
                  <a:lnTo>
                    <a:pt x="4243577" y="503834"/>
                  </a:lnTo>
                  <a:lnTo>
                    <a:pt x="4253068" y="565493"/>
                  </a:lnTo>
                  <a:lnTo>
                    <a:pt x="4256227" y="630317"/>
                  </a:lnTo>
                  <a:lnTo>
                    <a:pt x="4256148" y="7974908"/>
                  </a:lnTo>
                  <a:lnTo>
                    <a:pt x="4254496" y="8019782"/>
                  </a:lnTo>
                  <a:lnTo>
                    <a:pt x="4249386" y="8065856"/>
                  </a:lnTo>
                  <a:lnTo>
                    <a:pt x="4241019" y="8110876"/>
                  </a:lnTo>
                  <a:lnTo>
                    <a:pt x="4229516" y="8154719"/>
                  </a:lnTo>
                  <a:lnTo>
                    <a:pt x="4215002" y="8197261"/>
                  </a:lnTo>
                  <a:lnTo>
                    <a:pt x="4197597" y="8238383"/>
                  </a:lnTo>
                  <a:lnTo>
                    <a:pt x="4177424" y="8277959"/>
                  </a:lnTo>
                  <a:lnTo>
                    <a:pt x="4154606" y="8315870"/>
                  </a:lnTo>
                  <a:lnTo>
                    <a:pt x="4129265" y="8351991"/>
                  </a:lnTo>
                  <a:lnTo>
                    <a:pt x="4101523" y="8386201"/>
                  </a:lnTo>
                  <a:lnTo>
                    <a:pt x="4071503" y="8418377"/>
                  </a:lnTo>
                  <a:lnTo>
                    <a:pt x="4039326" y="8448397"/>
                  </a:lnTo>
                  <a:lnTo>
                    <a:pt x="4005116" y="8476139"/>
                  </a:lnTo>
                  <a:lnTo>
                    <a:pt x="3968995" y="8501481"/>
                  </a:lnTo>
                  <a:lnTo>
                    <a:pt x="3931085" y="8524299"/>
                  </a:lnTo>
                  <a:lnTo>
                    <a:pt x="3891508" y="8544471"/>
                  </a:lnTo>
                  <a:lnTo>
                    <a:pt x="3850387" y="8561876"/>
                  </a:lnTo>
                  <a:lnTo>
                    <a:pt x="3846945" y="856305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887855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notification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740166" y="11"/>
            <a:ext cx="3548379" cy="10287000"/>
          </a:xfrm>
          <a:custGeom>
            <a:avLst/>
            <a:gdLst/>
            <a:ahLst/>
            <a:cxnLst/>
            <a:rect l="l" t="t" r="r" b="b"/>
            <a:pathLst>
              <a:path w="3548380" h="10287000">
                <a:moveTo>
                  <a:pt x="3547821" y="0"/>
                </a:moveTo>
                <a:lnTo>
                  <a:pt x="255765" y="0"/>
                </a:lnTo>
                <a:lnTo>
                  <a:pt x="3120479" y="4923688"/>
                </a:lnTo>
                <a:lnTo>
                  <a:pt x="0" y="10286987"/>
                </a:lnTo>
                <a:lnTo>
                  <a:pt x="3547821" y="10286987"/>
                </a:lnTo>
                <a:lnTo>
                  <a:pt x="3547821" y="5561127"/>
                </a:lnTo>
                <a:lnTo>
                  <a:pt x="3547821" y="4286262"/>
                </a:lnTo>
                <a:lnTo>
                  <a:pt x="3547821" y="0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10187940" cy="10287000"/>
            <a:chOff x="0" y="0"/>
            <a:chExt cx="10187940" cy="102870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0187940" cy="10287000"/>
            </a:xfrm>
            <a:custGeom>
              <a:avLst/>
              <a:gdLst/>
              <a:ahLst/>
              <a:cxnLst/>
              <a:rect l="l" t="t" r="r" b="b"/>
              <a:pathLst>
                <a:path w="10187940" h="10287000">
                  <a:moveTo>
                    <a:pt x="7055280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7334341" y="0"/>
                  </a:lnTo>
                  <a:lnTo>
                    <a:pt x="10187390" y="4903682"/>
                  </a:lnTo>
                  <a:lnTo>
                    <a:pt x="7055280" y="10286999"/>
                  </a:lnTo>
                  <a:close/>
                </a:path>
              </a:pathLst>
            </a:custGeom>
            <a:solidFill>
              <a:srgbClr val="3C3C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9740265" cy="10287000"/>
            </a:xfrm>
            <a:custGeom>
              <a:avLst/>
              <a:gdLst/>
              <a:ahLst/>
              <a:cxnLst/>
              <a:rect l="l" t="t" r="r" b="b"/>
              <a:pathLst>
                <a:path w="9740265" h="10287000">
                  <a:moveTo>
                    <a:pt x="6608138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6887199" y="0"/>
                  </a:lnTo>
                  <a:lnTo>
                    <a:pt x="9740249" y="4903682"/>
                  </a:lnTo>
                  <a:lnTo>
                    <a:pt x="6608138" y="10286999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7589145"/>
              <a:ext cx="9779635" cy="2698115"/>
            </a:xfrm>
            <a:custGeom>
              <a:avLst/>
              <a:gdLst/>
              <a:ahLst/>
              <a:cxnLst/>
              <a:rect l="l" t="t" r="r" b="b"/>
              <a:pathLst>
                <a:path w="9779635" h="2698115">
                  <a:moveTo>
                    <a:pt x="9779598" y="2697854"/>
                  </a:moveTo>
                  <a:lnTo>
                    <a:pt x="0" y="2697854"/>
                  </a:lnTo>
                  <a:lnTo>
                    <a:pt x="0" y="0"/>
                  </a:lnTo>
                  <a:lnTo>
                    <a:pt x="8209939" y="0"/>
                  </a:lnTo>
                  <a:lnTo>
                    <a:pt x="9779598" y="2697854"/>
                  </a:lnTo>
                  <a:close/>
                </a:path>
              </a:pathLst>
            </a:custGeom>
            <a:solidFill>
              <a:srgbClr val="242424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5059668" y="0"/>
            <a:ext cx="3228340" cy="5549265"/>
          </a:xfrm>
          <a:custGeom>
            <a:avLst/>
            <a:gdLst/>
            <a:ahLst/>
            <a:cxnLst/>
            <a:rect l="l" t="t" r="r" b="b"/>
            <a:pathLst>
              <a:path w="3228340" h="5549265">
                <a:moveTo>
                  <a:pt x="3228331" y="5548673"/>
                </a:moveTo>
                <a:lnTo>
                  <a:pt x="0" y="0"/>
                </a:lnTo>
                <a:lnTo>
                  <a:pt x="3228331" y="0"/>
                </a:lnTo>
                <a:lnTo>
                  <a:pt x="3228331" y="5548673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11306" y="3040610"/>
            <a:ext cx="5738495" cy="4027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755"/>
              </a:lnSpc>
              <a:spcBef>
                <a:spcPts val="100"/>
              </a:spcBef>
            </a:pPr>
            <a:r>
              <a:rPr sz="14150" spc="-1415" dirty="0">
                <a:solidFill>
                  <a:srgbClr val="242424"/>
                </a:solidFill>
              </a:rPr>
              <a:t>Related</a:t>
            </a:r>
            <a:endParaRPr sz="14150"/>
          </a:p>
          <a:p>
            <a:pPr marL="12700">
              <a:lnSpc>
                <a:spcPts val="15755"/>
              </a:lnSpc>
            </a:pPr>
            <a:r>
              <a:rPr sz="14150" spc="-2100" dirty="0">
                <a:solidFill>
                  <a:srgbClr val="FFFFFF"/>
                </a:solidFill>
              </a:rPr>
              <a:t>WorK</a:t>
            </a:r>
            <a:endParaRPr sz="1415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808363" y="835374"/>
            <a:ext cx="4578985" cy="9058275"/>
            <a:chOff x="1808363" y="835374"/>
            <a:chExt cx="4578985" cy="9058275"/>
          </a:xfrm>
        </p:grpSpPr>
        <p:sp>
          <p:nvSpPr>
            <p:cNvPr id="4" name="object 4"/>
            <p:cNvSpPr/>
            <p:nvPr/>
          </p:nvSpPr>
          <p:spPr>
            <a:xfrm>
              <a:off x="1901583" y="879765"/>
              <a:ext cx="4392930" cy="8969375"/>
            </a:xfrm>
            <a:custGeom>
              <a:avLst/>
              <a:gdLst/>
              <a:ahLst/>
              <a:cxnLst/>
              <a:rect l="l" t="t" r="r" b="b"/>
              <a:pathLst>
                <a:path w="4392930" h="8969375">
                  <a:moveTo>
                    <a:pt x="3773213" y="8969175"/>
                  </a:moveTo>
                  <a:lnTo>
                    <a:pt x="619253" y="8969175"/>
                  </a:lnTo>
                  <a:lnTo>
                    <a:pt x="570884" y="8967311"/>
                  </a:lnTo>
                  <a:lnTo>
                    <a:pt x="523528" y="8961809"/>
                  </a:lnTo>
                  <a:lnTo>
                    <a:pt x="477325" y="8952809"/>
                  </a:lnTo>
                  <a:lnTo>
                    <a:pt x="432411" y="8940448"/>
                  </a:lnTo>
                  <a:lnTo>
                    <a:pt x="388926" y="8924865"/>
                  </a:lnTo>
                  <a:lnTo>
                    <a:pt x="347006" y="8906197"/>
                  </a:lnTo>
                  <a:lnTo>
                    <a:pt x="306790" y="8884582"/>
                  </a:lnTo>
                  <a:lnTo>
                    <a:pt x="268417" y="8860159"/>
                  </a:lnTo>
                  <a:lnTo>
                    <a:pt x="232023" y="8833065"/>
                  </a:lnTo>
                  <a:lnTo>
                    <a:pt x="197748" y="8803440"/>
                  </a:lnTo>
                  <a:lnTo>
                    <a:pt x="165729" y="8771420"/>
                  </a:lnTo>
                  <a:lnTo>
                    <a:pt x="136104" y="8737143"/>
                  </a:lnTo>
                  <a:lnTo>
                    <a:pt x="109011" y="8700749"/>
                  </a:lnTo>
                  <a:lnTo>
                    <a:pt x="84589" y="8662375"/>
                  </a:lnTo>
                  <a:lnTo>
                    <a:pt x="62975" y="8622159"/>
                  </a:lnTo>
                  <a:lnTo>
                    <a:pt x="44308" y="8580239"/>
                  </a:lnTo>
                  <a:lnTo>
                    <a:pt x="28725" y="8536753"/>
                  </a:lnTo>
                  <a:lnTo>
                    <a:pt x="16365" y="8491839"/>
                  </a:lnTo>
                  <a:lnTo>
                    <a:pt x="7365" y="8445636"/>
                  </a:lnTo>
                  <a:lnTo>
                    <a:pt x="1864" y="8398281"/>
                  </a:lnTo>
                  <a:lnTo>
                    <a:pt x="0" y="8349913"/>
                  </a:lnTo>
                  <a:lnTo>
                    <a:pt x="0" y="619253"/>
                  </a:lnTo>
                  <a:lnTo>
                    <a:pt x="1864" y="570884"/>
                  </a:lnTo>
                  <a:lnTo>
                    <a:pt x="7365" y="523528"/>
                  </a:lnTo>
                  <a:lnTo>
                    <a:pt x="16365" y="477325"/>
                  </a:lnTo>
                  <a:lnTo>
                    <a:pt x="28725" y="432411"/>
                  </a:lnTo>
                  <a:lnTo>
                    <a:pt x="44308" y="388926"/>
                  </a:lnTo>
                  <a:lnTo>
                    <a:pt x="62975" y="347006"/>
                  </a:lnTo>
                  <a:lnTo>
                    <a:pt x="84589" y="306790"/>
                  </a:lnTo>
                  <a:lnTo>
                    <a:pt x="109011" y="268417"/>
                  </a:lnTo>
                  <a:lnTo>
                    <a:pt x="136104" y="232023"/>
                  </a:lnTo>
                  <a:lnTo>
                    <a:pt x="165729" y="197748"/>
                  </a:lnTo>
                  <a:lnTo>
                    <a:pt x="197748" y="165729"/>
                  </a:lnTo>
                  <a:lnTo>
                    <a:pt x="232023" y="136104"/>
                  </a:lnTo>
                  <a:lnTo>
                    <a:pt x="268417" y="109011"/>
                  </a:lnTo>
                  <a:lnTo>
                    <a:pt x="306790" y="84589"/>
                  </a:lnTo>
                  <a:lnTo>
                    <a:pt x="347006" y="62975"/>
                  </a:lnTo>
                  <a:lnTo>
                    <a:pt x="388926" y="44308"/>
                  </a:lnTo>
                  <a:lnTo>
                    <a:pt x="432411" y="28725"/>
                  </a:lnTo>
                  <a:lnTo>
                    <a:pt x="477325" y="16365"/>
                  </a:lnTo>
                  <a:lnTo>
                    <a:pt x="523528" y="7365"/>
                  </a:lnTo>
                  <a:lnTo>
                    <a:pt x="570884" y="1864"/>
                  </a:lnTo>
                  <a:lnTo>
                    <a:pt x="619253" y="0"/>
                  </a:lnTo>
                  <a:lnTo>
                    <a:pt x="3773213" y="0"/>
                  </a:lnTo>
                  <a:lnTo>
                    <a:pt x="3821581" y="1864"/>
                  </a:lnTo>
                  <a:lnTo>
                    <a:pt x="3868936" y="7365"/>
                  </a:lnTo>
                  <a:lnTo>
                    <a:pt x="3915139" y="16365"/>
                  </a:lnTo>
                  <a:lnTo>
                    <a:pt x="3960053" y="28725"/>
                  </a:lnTo>
                  <a:lnTo>
                    <a:pt x="4003539" y="44308"/>
                  </a:lnTo>
                  <a:lnTo>
                    <a:pt x="4045459" y="62975"/>
                  </a:lnTo>
                  <a:lnTo>
                    <a:pt x="4085675" y="84589"/>
                  </a:lnTo>
                  <a:lnTo>
                    <a:pt x="4124049" y="109011"/>
                  </a:lnTo>
                  <a:lnTo>
                    <a:pt x="4160443" y="136104"/>
                  </a:lnTo>
                  <a:lnTo>
                    <a:pt x="4194720" y="165729"/>
                  </a:lnTo>
                  <a:lnTo>
                    <a:pt x="4226740" y="197748"/>
                  </a:lnTo>
                  <a:lnTo>
                    <a:pt x="4253417" y="228612"/>
                  </a:lnTo>
                  <a:lnTo>
                    <a:pt x="597057" y="228612"/>
                  </a:lnTo>
                  <a:lnTo>
                    <a:pt x="551174" y="231470"/>
                  </a:lnTo>
                  <a:lnTo>
                    <a:pt x="506976" y="239814"/>
                  </a:lnTo>
                  <a:lnTo>
                    <a:pt x="464809" y="253298"/>
                  </a:lnTo>
                  <a:lnTo>
                    <a:pt x="425018" y="271576"/>
                  </a:lnTo>
                  <a:lnTo>
                    <a:pt x="387948" y="294304"/>
                  </a:lnTo>
                  <a:lnTo>
                    <a:pt x="353946" y="321136"/>
                  </a:lnTo>
                  <a:lnTo>
                    <a:pt x="323357" y="351726"/>
                  </a:lnTo>
                  <a:lnTo>
                    <a:pt x="296525" y="385728"/>
                  </a:lnTo>
                  <a:lnTo>
                    <a:pt x="273798" y="422798"/>
                  </a:lnTo>
                  <a:lnTo>
                    <a:pt x="255519" y="462589"/>
                  </a:lnTo>
                  <a:lnTo>
                    <a:pt x="242035" y="504757"/>
                  </a:lnTo>
                  <a:lnTo>
                    <a:pt x="233692" y="548955"/>
                  </a:lnTo>
                  <a:lnTo>
                    <a:pt x="230834" y="594838"/>
                  </a:lnTo>
                  <a:lnTo>
                    <a:pt x="230834" y="8385422"/>
                  </a:lnTo>
                  <a:lnTo>
                    <a:pt x="233692" y="8431308"/>
                  </a:lnTo>
                  <a:lnTo>
                    <a:pt x="242035" y="8475507"/>
                  </a:lnTo>
                  <a:lnTo>
                    <a:pt x="255519" y="8517675"/>
                  </a:lnTo>
                  <a:lnTo>
                    <a:pt x="273798" y="8557466"/>
                  </a:lnTo>
                  <a:lnTo>
                    <a:pt x="296525" y="8594534"/>
                  </a:lnTo>
                  <a:lnTo>
                    <a:pt x="323357" y="8628535"/>
                  </a:lnTo>
                  <a:lnTo>
                    <a:pt x="353946" y="8659123"/>
                  </a:lnTo>
                  <a:lnTo>
                    <a:pt x="387948" y="8685953"/>
                  </a:lnTo>
                  <a:lnTo>
                    <a:pt x="425018" y="8708679"/>
                  </a:lnTo>
                  <a:lnTo>
                    <a:pt x="464809" y="8726956"/>
                  </a:lnTo>
                  <a:lnTo>
                    <a:pt x="506976" y="8740439"/>
                  </a:lnTo>
                  <a:lnTo>
                    <a:pt x="551174" y="8748782"/>
                  </a:lnTo>
                  <a:lnTo>
                    <a:pt x="597057" y="8751640"/>
                  </a:lnTo>
                  <a:lnTo>
                    <a:pt x="4243836" y="8751640"/>
                  </a:lnTo>
                  <a:lnTo>
                    <a:pt x="4226740" y="8771420"/>
                  </a:lnTo>
                  <a:lnTo>
                    <a:pt x="4194720" y="8803440"/>
                  </a:lnTo>
                  <a:lnTo>
                    <a:pt x="4160443" y="8833065"/>
                  </a:lnTo>
                  <a:lnTo>
                    <a:pt x="4124049" y="8860159"/>
                  </a:lnTo>
                  <a:lnTo>
                    <a:pt x="4085675" y="8884582"/>
                  </a:lnTo>
                  <a:lnTo>
                    <a:pt x="4045459" y="8906197"/>
                  </a:lnTo>
                  <a:lnTo>
                    <a:pt x="4003539" y="8924865"/>
                  </a:lnTo>
                  <a:lnTo>
                    <a:pt x="3960053" y="8940448"/>
                  </a:lnTo>
                  <a:lnTo>
                    <a:pt x="3915139" y="8952809"/>
                  </a:lnTo>
                  <a:lnTo>
                    <a:pt x="3868936" y="8961809"/>
                  </a:lnTo>
                  <a:lnTo>
                    <a:pt x="3821581" y="8967311"/>
                  </a:lnTo>
                  <a:lnTo>
                    <a:pt x="3773213" y="8969175"/>
                  </a:lnTo>
                  <a:close/>
                </a:path>
                <a:path w="4392930" h="8969375">
                  <a:moveTo>
                    <a:pt x="3116247" y="534908"/>
                  </a:moveTo>
                  <a:lnTo>
                    <a:pt x="1280681" y="534908"/>
                  </a:lnTo>
                  <a:lnTo>
                    <a:pt x="1233602" y="529414"/>
                  </a:lnTo>
                  <a:lnTo>
                    <a:pt x="1190252" y="513787"/>
                  </a:lnTo>
                  <a:lnTo>
                    <a:pt x="1151910" y="489308"/>
                  </a:lnTo>
                  <a:lnTo>
                    <a:pt x="1119859" y="457257"/>
                  </a:lnTo>
                  <a:lnTo>
                    <a:pt x="1095379" y="418917"/>
                  </a:lnTo>
                  <a:lnTo>
                    <a:pt x="1079752" y="375568"/>
                  </a:lnTo>
                  <a:lnTo>
                    <a:pt x="1074258" y="328492"/>
                  </a:lnTo>
                  <a:lnTo>
                    <a:pt x="1074258" y="228612"/>
                  </a:lnTo>
                  <a:lnTo>
                    <a:pt x="3322658" y="228612"/>
                  </a:lnTo>
                  <a:lnTo>
                    <a:pt x="3322658" y="284101"/>
                  </a:lnTo>
                  <a:lnTo>
                    <a:pt x="2723391" y="284101"/>
                  </a:lnTo>
                  <a:lnTo>
                    <a:pt x="2702541" y="288401"/>
                  </a:lnTo>
                  <a:lnTo>
                    <a:pt x="2684814" y="300192"/>
                  </a:lnTo>
                  <a:lnTo>
                    <a:pt x="2683650" y="301858"/>
                  </a:lnTo>
                  <a:lnTo>
                    <a:pt x="1904362" y="301858"/>
                  </a:lnTo>
                  <a:lnTo>
                    <a:pt x="1890044" y="304632"/>
                  </a:lnTo>
                  <a:lnTo>
                    <a:pt x="1878009" y="312400"/>
                  </a:lnTo>
                  <a:lnTo>
                    <a:pt x="1869717" y="324330"/>
                  </a:lnTo>
                  <a:lnTo>
                    <a:pt x="1866628" y="339589"/>
                  </a:lnTo>
                  <a:lnTo>
                    <a:pt x="1869717" y="354849"/>
                  </a:lnTo>
                  <a:lnTo>
                    <a:pt x="1878009" y="366778"/>
                  </a:lnTo>
                  <a:lnTo>
                    <a:pt x="1890044" y="374546"/>
                  </a:lnTo>
                  <a:lnTo>
                    <a:pt x="1904362" y="377321"/>
                  </a:lnTo>
                  <a:lnTo>
                    <a:pt x="2682865" y="377321"/>
                  </a:lnTo>
                  <a:lnTo>
                    <a:pt x="2683980" y="378987"/>
                  </a:lnTo>
                  <a:lnTo>
                    <a:pt x="2701602" y="390778"/>
                  </a:lnTo>
                  <a:lnTo>
                    <a:pt x="2723391" y="395078"/>
                  </a:lnTo>
                  <a:lnTo>
                    <a:pt x="3310129" y="395078"/>
                  </a:lnTo>
                  <a:lnTo>
                    <a:pt x="3301534" y="418917"/>
                  </a:lnTo>
                  <a:lnTo>
                    <a:pt x="3277052" y="457257"/>
                  </a:lnTo>
                  <a:lnTo>
                    <a:pt x="3245000" y="489308"/>
                  </a:lnTo>
                  <a:lnTo>
                    <a:pt x="3206661" y="513787"/>
                  </a:lnTo>
                  <a:lnTo>
                    <a:pt x="3163315" y="529414"/>
                  </a:lnTo>
                  <a:lnTo>
                    <a:pt x="3116247" y="534908"/>
                  </a:lnTo>
                  <a:close/>
                </a:path>
                <a:path w="4392930" h="8969375">
                  <a:moveTo>
                    <a:pt x="4243836" y="8751640"/>
                  </a:moveTo>
                  <a:lnTo>
                    <a:pt x="3799853" y="8751640"/>
                  </a:lnTo>
                  <a:lnTo>
                    <a:pt x="3845738" y="8748782"/>
                  </a:lnTo>
                  <a:lnTo>
                    <a:pt x="3889937" y="8740439"/>
                  </a:lnTo>
                  <a:lnTo>
                    <a:pt x="3932105" y="8726956"/>
                  </a:lnTo>
                  <a:lnTo>
                    <a:pt x="3971896" y="8708679"/>
                  </a:lnTo>
                  <a:lnTo>
                    <a:pt x="4008965" y="8685953"/>
                  </a:lnTo>
                  <a:lnTo>
                    <a:pt x="4042966" y="8659123"/>
                  </a:lnTo>
                  <a:lnTo>
                    <a:pt x="4073554" y="8628535"/>
                  </a:lnTo>
                  <a:lnTo>
                    <a:pt x="4100384" y="8594534"/>
                  </a:lnTo>
                  <a:lnTo>
                    <a:pt x="4123110" y="8557466"/>
                  </a:lnTo>
                  <a:lnTo>
                    <a:pt x="4141387" y="8517675"/>
                  </a:lnTo>
                  <a:lnTo>
                    <a:pt x="4154869" y="8475507"/>
                  </a:lnTo>
                  <a:lnTo>
                    <a:pt x="4163212" y="8431308"/>
                  </a:lnTo>
                  <a:lnTo>
                    <a:pt x="4166070" y="8385422"/>
                  </a:lnTo>
                  <a:lnTo>
                    <a:pt x="4163845" y="8385422"/>
                  </a:lnTo>
                  <a:lnTo>
                    <a:pt x="4163845" y="594838"/>
                  </a:lnTo>
                  <a:lnTo>
                    <a:pt x="4160987" y="548955"/>
                  </a:lnTo>
                  <a:lnTo>
                    <a:pt x="4152644" y="504757"/>
                  </a:lnTo>
                  <a:lnTo>
                    <a:pt x="4139162" y="462589"/>
                  </a:lnTo>
                  <a:lnTo>
                    <a:pt x="4120885" y="422798"/>
                  </a:lnTo>
                  <a:lnTo>
                    <a:pt x="4098158" y="385728"/>
                  </a:lnTo>
                  <a:lnTo>
                    <a:pt x="4071329" y="351726"/>
                  </a:lnTo>
                  <a:lnTo>
                    <a:pt x="4040741" y="321136"/>
                  </a:lnTo>
                  <a:lnTo>
                    <a:pt x="4006739" y="294304"/>
                  </a:lnTo>
                  <a:lnTo>
                    <a:pt x="3969671" y="271576"/>
                  </a:lnTo>
                  <a:lnTo>
                    <a:pt x="3929880" y="253298"/>
                  </a:lnTo>
                  <a:lnTo>
                    <a:pt x="3887712" y="239814"/>
                  </a:lnTo>
                  <a:lnTo>
                    <a:pt x="3843513" y="231470"/>
                  </a:lnTo>
                  <a:lnTo>
                    <a:pt x="3797628" y="228612"/>
                  </a:lnTo>
                  <a:lnTo>
                    <a:pt x="4253417" y="228612"/>
                  </a:lnTo>
                  <a:lnTo>
                    <a:pt x="4283459" y="268417"/>
                  </a:lnTo>
                  <a:lnTo>
                    <a:pt x="4307882" y="306790"/>
                  </a:lnTo>
                  <a:lnTo>
                    <a:pt x="4329497" y="347006"/>
                  </a:lnTo>
                  <a:lnTo>
                    <a:pt x="4348165" y="388926"/>
                  </a:lnTo>
                  <a:lnTo>
                    <a:pt x="4363748" y="432411"/>
                  </a:lnTo>
                  <a:lnTo>
                    <a:pt x="4376109" y="477325"/>
                  </a:lnTo>
                  <a:lnTo>
                    <a:pt x="4385109" y="523528"/>
                  </a:lnTo>
                  <a:lnTo>
                    <a:pt x="4390611" y="570884"/>
                  </a:lnTo>
                  <a:lnTo>
                    <a:pt x="4392475" y="619253"/>
                  </a:lnTo>
                  <a:lnTo>
                    <a:pt x="4392475" y="8349913"/>
                  </a:lnTo>
                  <a:lnTo>
                    <a:pt x="4390611" y="8398281"/>
                  </a:lnTo>
                  <a:lnTo>
                    <a:pt x="4385109" y="8445636"/>
                  </a:lnTo>
                  <a:lnTo>
                    <a:pt x="4376109" y="8491839"/>
                  </a:lnTo>
                  <a:lnTo>
                    <a:pt x="4363748" y="8536753"/>
                  </a:lnTo>
                  <a:lnTo>
                    <a:pt x="4348165" y="8580239"/>
                  </a:lnTo>
                  <a:lnTo>
                    <a:pt x="4329497" y="8622159"/>
                  </a:lnTo>
                  <a:lnTo>
                    <a:pt x="4307882" y="8662375"/>
                  </a:lnTo>
                  <a:lnTo>
                    <a:pt x="4283459" y="8700749"/>
                  </a:lnTo>
                  <a:lnTo>
                    <a:pt x="4256365" y="8737143"/>
                  </a:lnTo>
                  <a:lnTo>
                    <a:pt x="4243836" y="8751640"/>
                  </a:lnTo>
                  <a:close/>
                </a:path>
                <a:path w="4392930" h="8969375">
                  <a:moveTo>
                    <a:pt x="3310129" y="395078"/>
                  </a:moveTo>
                  <a:lnTo>
                    <a:pt x="2723391" y="395078"/>
                  </a:lnTo>
                  <a:lnTo>
                    <a:pt x="2745161" y="390778"/>
                  </a:lnTo>
                  <a:lnTo>
                    <a:pt x="2762774" y="378987"/>
                  </a:lnTo>
                  <a:lnTo>
                    <a:pt x="2774564" y="361369"/>
                  </a:lnTo>
                  <a:lnTo>
                    <a:pt x="2778864" y="339589"/>
                  </a:lnTo>
                  <a:lnTo>
                    <a:pt x="2774564" y="317810"/>
                  </a:lnTo>
                  <a:lnTo>
                    <a:pt x="2762774" y="300192"/>
                  </a:lnTo>
                  <a:lnTo>
                    <a:pt x="2745161" y="288401"/>
                  </a:lnTo>
                  <a:lnTo>
                    <a:pt x="2723391" y="284101"/>
                  </a:lnTo>
                  <a:lnTo>
                    <a:pt x="3322658" y="284101"/>
                  </a:lnTo>
                  <a:lnTo>
                    <a:pt x="3322658" y="328492"/>
                  </a:lnTo>
                  <a:lnTo>
                    <a:pt x="3317282" y="374546"/>
                  </a:lnTo>
                  <a:lnTo>
                    <a:pt x="3317163" y="375568"/>
                  </a:lnTo>
                  <a:lnTo>
                    <a:pt x="3310129" y="395078"/>
                  </a:lnTo>
                  <a:close/>
                </a:path>
                <a:path w="4392930" h="8969375">
                  <a:moveTo>
                    <a:pt x="2682865" y="377321"/>
                  </a:moveTo>
                  <a:lnTo>
                    <a:pt x="2437061" y="377321"/>
                  </a:lnTo>
                  <a:lnTo>
                    <a:pt x="2451380" y="374546"/>
                  </a:lnTo>
                  <a:lnTo>
                    <a:pt x="2463415" y="366778"/>
                  </a:lnTo>
                  <a:lnTo>
                    <a:pt x="2471707" y="354849"/>
                  </a:lnTo>
                  <a:lnTo>
                    <a:pt x="2474796" y="339589"/>
                  </a:lnTo>
                  <a:lnTo>
                    <a:pt x="2471707" y="324330"/>
                  </a:lnTo>
                  <a:lnTo>
                    <a:pt x="2463415" y="312400"/>
                  </a:lnTo>
                  <a:lnTo>
                    <a:pt x="2451380" y="304632"/>
                  </a:lnTo>
                  <a:lnTo>
                    <a:pt x="2437061" y="301858"/>
                  </a:lnTo>
                  <a:lnTo>
                    <a:pt x="2683650" y="301858"/>
                  </a:lnTo>
                  <a:lnTo>
                    <a:pt x="2672500" y="317810"/>
                  </a:lnTo>
                  <a:lnTo>
                    <a:pt x="2667886" y="339589"/>
                  </a:lnTo>
                  <a:lnTo>
                    <a:pt x="2672187" y="361369"/>
                  </a:lnTo>
                  <a:lnTo>
                    <a:pt x="2682865" y="3773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2417" y="1108377"/>
              <a:ext cx="3933011" cy="852302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768212" y="1181623"/>
              <a:ext cx="608330" cy="75565"/>
            </a:xfrm>
            <a:custGeom>
              <a:avLst/>
              <a:gdLst/>
              <a:ahLst/>
              <a:cxnLst/>
              <a:rect l="l" t="t" r="r" b="b"/>
              <a:pathLst>
                <a:path w="608329" h="75565">
                  <a:moveTo>
                    <a:pt x="570433" y="75462"/>
                  </a:moveTo>
                  <a:lnTo>
                    <a:pt x="37734" y="75462"/>
                  </a:lnTo>
                  <a:lnTo>
                    <a:pt x="23415" y="72688"/>
                  </a:lnTo>
                  <a:lnTo>
                    <a:pt x="11380" y="64920"/>
                  </a:lnTo>
                  <a:lnTo>
                    <a:pt x="3088" y="52990"/>
                  </a:lnTo>
                  <a:lnTo>
                    <a:pt x="0" y="37731"/>
                  </a:lnTo>
                  <a:lnTo>
                    <a:pt x="3088" y="22471"/>
                  </a:lnTo>
                  <a:lnTo>
                    <a:pt x="11380" y="10542"/>
                  </a:lnTo>
                  <a:lnTo>
                    <a:pt x="23415" y="2774"/>
                  </a:lnTo>
                  <a:lnTo>
                    <a:pt x="37734" y="0"/>
                  </a:lnTo>
                  <a:lnTo>
                    <a:pt x="570433" y="0"/>
                  </a:lnTo>
                  <a:lnTo>
                    <a:pt x="584751" y="2774"/>
                  </a:lnTo>
                  <a:lnTo>
                    <a:pt x="596786" y="10542"/>
                  </a:lnTo>
                  <a:lnTo>
                    <a:pt x="605078" y="22471"/>
                  </a:lnTo>
                  <a:lnTo>
                    <a:pt x="608167" y="37731"/>
                  </a:lnTo>
                  <a:lnTo>
                    <a:pt x="605078" y="52990"/>
                  </a:lnTo>
                  <a:lnTo>
                    <a:pt x="596786" y="64920"/>
                  </a:lnTo>
                  <a:lnTo>
                    <a:pt x="584751" y="72688"/>
                  </a:lnTo>
                  <a:lnTo>
                    <a:pt x="570433" y="75462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69470" y="1163865"/>
              <a:ext cx="110977" cy="11097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808353" y="2033929"/>
              <a:ext cx="4578985" cy="2144395"/>
            </a:xfrm>
            <a:custGeom>
              <a:avLst/>
              <a:gdLst/>
              <a:ahLst/>
              <a:cxnLst/>
              <a:rect l="l" t="t" r="r" b="b"/>
              <a:pathLst>
                <a:path w="4578985" h="2144395">
                  <a:moveTo>
                    <a:pt x="48831" y="1469326"/>
                  </a:moveTo>
                  <a:lnTo>
                    <a:pt x="29972" y="1473212"/>
                  </a:lnTo>
                  <a:lnTo>
                    <a:pt x="14427" y="1483766"/>
                  </a:lnTo>
                  <a:lnTo>
                    <a:pt x="3886" y="1499298"/>
                  </a:lnTo>
                  <a:lnTo>
                    <a:pt x="0" y="1518158"/>
                  </a:lnTo>
                  <a:lnTo>
                    <a:pt x="0" y="2095258"/>
                  </a:lnTo>
                  <a:lnTo>
                    <a:pt x="3886" y="2114118"/>
                  </a:lnTo>
                  <a:lnTo>
                    <a:pt x="14427" y="2129650"/>
                  </a:lnTo>
                  <a:lnTo>
                    <a:pt x="29972" y="2140204"/>
                  </a:lnTo>
                  <a:lnTo>
                    <a:pt x="48831" y="2144090"/>
                  </a:lnTo>
                  <a:lnTo>
                    <a:pt x="48831" y="1469326"/>
                  </a:lnTo>
                  <a:close/>
                </a:path>
                <a:path w="4578985" h="2144395">
                  <a:moveTo>
                    <a:pt x="48831" y="650328"/>
                  </a:moveTo>
                  <a:lnTo>
                    <a:pt x="29972" y="653859"/>
                  </a:lnTo>
                  <a:lnTo>
                    <a:pt x="14427" y="663638"/>
                  </a:lnTo>
                  <a:lnTo>
                    <a:pt x="3886" y="678421"/>
                  </a:lnTo>
                  <a:lnTo>
                    <a:pt x="0" y="696937"/>
                  </a:lnTo>
                  <a:lnTo>
                    <a:pt x="0" y="1274013"/>
                  </a:lnTo>
                  <a:lnTo>
                    <a:pt x="3886" y="1292872"/>
                  </a:lnTo>
                  <a:lnTo>
                    <a:pt x="14427" y="1308417"/>
                  </a:lnTo>
                  <a:lnTo>
                    <a:pt x="29972" y="1318958"/>
                  </a:lnTo>
                  <a:lnTo>
                    <a:pt x="48831" y="1322832"/>
                  </a:lnTo>
                  <a:lnTo>
                    <a:pt x="48831" y="650328"/>
                  </a:lnTo>
                  <a:close/>
                </a:path>
                <a:path w="4578985" h="2144395">
                  <a:moveTo>
                    <a:pt x="48831" y="0"/>
                  </a:moveTo>
                  <a:lnTo>
                    <a:pt x="29972" y="3543"/>
                  </a:lnTo>
                  <a:lnTo>
                    <a:pt x="14427" y="13322"/>
                  </a:lnTo>
                  <a:lnTo>
                    <a:pt x="3886" y="28092"/>
                  </a:lnTo>
                  <a:lnTo>
                    <a:pt x="0" y="46609"/>
                  </a:lnTo>
                  <a:lnTo>
                    <a:pt x="0" y="324053"/>
                  </a:lnTo>
                  <a:lnTo>
                    <a:pt x="3886" y="342925"/>
                  </a:lnTo>
                  <a:lnTo>
                    <a:pt x="14427" y="358457"/>
                  </a:lnTo>
                  <a:lnTo>
                    <a:pt x="29972" y="368998"/>
                  </a:lnTo>
                  <a:lnTo>
                    <a:pt x="48831" y="372884"/>
                  </a:lnTo>
                  <a:lnTo>
                    <a:pt x="48831" y="0"/>
                  </a:lnTo>
                  <a:close/>
                </a:path>
                <a:path w="4578985" h="2144395">
                  <a:moveTo>
                    <a:pt x="4578909" y="921105"/>
                  </a:moveTo>
                  <a:lnTo>
                    <a:pt x="4575022" y="902246"/>
                  </a:lnTo>
                  <a:lnTo>
                    <a:pt x="4564481" y="886714"/>
                  </a:lnTo>
                  <a:lnTo>
                    <a:pt x="4548949" y="876160"/>
                  </a:lnTo>
                  <a:lnTo>
                    <a:pt x="4530077" y="872286"/>
                  </a:lnTo>
                  <a:lnTo>
                    <a:pt x="4530077" y="1953196"/>
                  </a:lnTo>
                  <a:lnTo>
                    <a:pt x="4548949" y="1949310"/>
                  </a:lnTo>
                  <a:lnTo>
                    <a:pt x="4564481" y="1938769"/>
                  </a:lnTo>
                  <a:lnTo>
                    <a:pt x="4575022" y="1923237"/>
                  </a:lnTo>
                  <a:lnTo>
                    <a:pt x="4578909" y="1904365"/>
                  </a:lnTo>
                  <a:lnTo>
                    <a:pt x="4578909" y="921105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57192" y="835374"/>
              <a:ext cx="4481830" cy="9058275"/>
            </a:xfrm>
            <a:custGeom>
              <a:avLst/>
              <a:gdLst/>
              <a:ahLst/>
              <a:cxnLst/>
              <a:rect l="l" t="t" r="r" b="b"/>
              <a:pathLst>
                <a:path w="4481830" h="9058275">
                  <a:moveTo>
                    <a:pt x="3817604" y="9057945"/>
                  </a:moveTo>
                  <a:lnTo>
                    <a:pt x="663644" y="9057945"/>
                  </a:lnTo>
                  <a:lnTo>
                    <a:pt x="616284" y="9056277"/>
                  </a:lnTo>
                  <a:lnTo>
                    <a:pt x="569818" y="9051348"/>
                  </a:lnTo>
                  <a:lnTo>
                    <a:pt x="524358" y="9043272"/>
                  </a:lnTo>
                  <a:lnTo>
                    <a:pt x="480016" y="9032160"/>
                  </a:lnTo>
                  <a:lnTo>
                    <a:pt x="436906" y="9018126"/>
                  </a:lnTo>
                  <a:lnTo>
                    <a:pt x="395139" y="9001282"/>
                  </a:lnTo>
                  <a:lnTo>
                    <a:pt x="354830" y="8981741"/>
                  </a:lnTo>
                  <a:lnTo>
                    <a:pt x="316090" y="8959616"/>
                  </a:lnTo>
                  <a:lnTo>
                    <a:pt x="279032" y="8935019"/>
                  </a:lnTo>
                  <a:lnTo>
                    <a:pt x="243769" y="8908064"/>
                  </a:lnTo>
                  <a:lnTo>
                    <a:pt x="210415" y="8878863"/>
                  </a:lnTo>
                  <a:lnTo>
                    <a:pt x="179080" y="8847529"/>
                  </a:lnTo>
                  <a:lnTo>
                    <a:pt x="149879" y="8814174"/>
                  </a:lnTo>
                  <a:lnTo>
                    <a:pt x="122924" y="8778911"/>
                  </a:lnTo>
                  <a:lnTo>
                    <a:pt x="98328" y="8741854"/>
                  </a:lnTo>
                  <a:lnTo>
                    <a:pt x="76203" y="8703114"/>
                  </a:lnTo>
                  <a:lnTo>
                    <a:pt x="56662" y="8662805"/>
                  </a:lnTo>
                  <a:lnTo>
                    <a:pt x="39818" y="8621039"/>
                  </a:lnTo>
                  <a:lnTo>
                    <a:pt x="25784" y="8577929"/>
                  </a:lnTo>
                  <a:lnTo>
                    <a:pt x="14672" y="8533587"/>
                  </a:lnTo>
                  <a:lnTo>
                    <a:pt x="6596" y="8488128"/>
                  </a:lnTo>
                  <a:lnTo>
                    <a:pt x="1667" y="8441662"/>
                  </a:lnTo>
                  <a:lnTo>
                    <a:pt x="78" y="8396529"/>
                  </a:lnTo>
                  <a:lnTo>
                    <a:pt x="0" y="663643"/>
                  </a:lnTo>
                  <a:lnTo>
                    <a:pt x="832" y="630038"/>
                  </a:lnTo>
                  <a:lnTo>
                    <a:pt x="7492" y="562827"/>
                  </a:lnTo>
                  <a:lnTo>
                    <a:pt x="16682" y="514170"/>
                  </a:lnTo>
                  <a:lnTo>
                    <a:pt x="28855" y="466102"/>
                  </a:lnTo>
                  <a:lnTo>
                    <a:pt x="46056" y="420603"/>
                  </a:lnTo>
                  <a:lnTo>
                    <a:pt x="66586" y="375101"/>
                  </a:lnTo>
                  <a:lnTo>
                    <a:pt x="89372" y="333277"/>
                  </a:lnTo>
                  <a:lnTo>
                    <a:pt x="114584" y="292979"/>
                  </a:lnTo>
                  <a:lnTo>
                    <a:pt x="147254" y="246785"/>
                  </a:lnTo>
                  <a:lnTo>
                    <a:pt x="178744" y="210162"/>
                  </a:lnTo>
                  <a:lnTo>
                    <a:pt x="206973" y="182765"/>
                  </a:lnTo>
                  <a:lnTo>
                    <a:pt x="230278" y="161263"/>
                  </a:lnTo>
                  <a:lnTo>
                    <a:pt x="280945" y="121199"/>
                  </a:lnTo>
                  <a:lnTo>
                    <a:pt x="322389" y="94285"/>
                  </a:lnTo>
                  <a:lnTo>
                    <a:pt x="366061" y="70366"/>
                  </a:lnTo>
                  <a:lnTo>
                    <a:pt x="411761" y="49626"/>
                  </a:lnTo>
                  <a:lnTo>
                    <a:pt x="459288" y="32248"/>
                  </a:lnTo>
                  <a:lnTo>
                    <a:pt x="508440" y="18413"/>
                  </a:lnTo>
                  <a:lnTo>
                    <a:pt x="559018" y="8305"/>
                  </a:lnTo>
                  <a:lnTo>
                    <a:pt x="611429" y="2033"/>
                  </a:lnTo>
                  <a:lnTo>
                    <a:pt x="612651" y="2033"/>
                  </a:lnTo>
                  <a:lnTo>
                    <a:pt x="663644" y="0"/>
                  </a:lnTo>
                  <a:lnTo>
                    <a:pt x="3819829" y="0"/>
                  </a:lnTo>
                  <a:lnTo>
                    <a:pt x="3872581" y="2033"/>
                  </a:lnTo>
                  <a:lnTo>
                    <a:pt x="3924199" y="8049"/>
                  </a:lnTo>
                  <a:lnTo>
                    <a:pt x="3974539" y="17920"/>
                  </a:lnTo>
                  <a:lnTo>
                    <a:pt x="4023454" y="31517"/>
                  </a:lnTo>
                  <a:lnTo>
                    <a:pt x="4058896" y="44390"/>
                  </a:lnTo>
                  <a:lnTo>
                    <a:pt x="663644" y="44390"/>
                  </a:lnTo>
                  <a:lnTo>
                    <a:pt x="615275" y="46255"/>
                  </a:lnTo>
                  <a:lnTo>
                    <a:pt x="567919" y="51757"/>
                  </a:lnTo>
                  <a:lnTo>
                    <a:pt x="521716" y="60762"/>
                  </a:lnTo>
                  <a:lnTo>
                    <a:pt x="476802" y="73131"/>
                  </a:lnTo>
                  <a:lnTo>
                    <a:pt x="433317" y="88728"/>
                  </a:lnTo>
                  <a:lnTo>
                    <a:pt x="391397" y="107417"/>
                  </a:lnTo>
                  <a:lnTo>
                    <a:pt x="351181" y="129062"/>
                  </a:lnTo>
                  <a:lnTo>
                    <a:pt x="312808" y="153524"/>
                  </a:lnTo>
                  <a:lnTo>
                    <a:pt x="276414" y="180669"/>
                  </a:lnTo>
                  <a:lnTo>
                    <a:pt x="242139" y="210359"/>
                  </a:lnTo>
                  <a:lnTo>
                    <a:pt x="210120" y="242457"/>
                  </a:lnTo>
                  <a:lnTo>
                    <a:pt x="180495" y="276828"/>
                  </a:lnTo>
                  <a:lnTo>
                    <a:pt x="153402" y="313334"/>
                  </a:lnTo>
                  <a:lnTo>
                    <a:pt x="128980" y="351838"/>
                  </a:lnTo>
                  <a:lnTo>
                    <a:pt x="107366" y="392205"/>
                  </a:lnTo>
                  <a:lnTo>
                    <a:pt x="88699" y="434298"/>
                  </a:lnTo>
                  <a:lnTo>
                    <a:pt x="73116" y="477979"/>
                  </a:lnTo>
                  <a:lnTo>
                    <a:pt x="60756" y="523113"/>
                  </a:lnTo>
                  <a:lnTo>
                    <a:pt x="51756" y="569562"/>
                  </a:lnTo>
                  <a:lnTo>
                    <a:pt x="46255" y="617191"/>
                  </a:lnTo>
                  <a:lnTo>
                    <a:pt x="44476" y="663643"/>
                  </a:lnTo>
                  <a:lnTo>
                    <a:pt x="44391" y="8396529"/>
                  </a:lnTo>
                  <a:lnTo>
                    <a:pt x="46130" y="8441662"/>
                  </a:lnTo>
                  <a:lnTo>
                    <a:pt x="51756" y="8492251"/>
                  </a:lnTo>
                  <a:lnTo>
                    <a:pt x="60756" y="8538453"/>
                  </a:lnTo>
                  <a:lnTo>
                    <a:pt x="73116" y="8583365"/>
                  </a:lnTo>
                  <a:lnTo>
                    <a:pt x="88699" y="8626850"/>
                  </a:lnTo>
                  <a:lnTo>
                    <a:pt x="107366" y="8668768"/>
                  </a:lnTo>
                  <a:lnTo>
                    <a:pt x="128980" y="8708983"/>
                  </a:lnTo>
                  <a:lnTo>
                    <a:pt x="153402" y="8747355"/>
                  </a:lnTo>
                  <a:lnTo>
                    <a:pt x="180495" y="8783747"/>
                  </a:lnTo>
                  <a:lnTo>
                    <a:pt x="210120" y="8818021"/>
                  </a:lnTo>
                  <a:lnTo>
                    <a:pt x="242139" y="8850039"/>
                  </a:lnTo>
                  <a:lnTo>
                    <a:pt x="276414" y="8879662"/>
                  </a:lnTo>
                  <a:lnTo>
                    <a:pt x="312808" y="8906754"/>
                  </a:lnTo>
                  <a:lnTo>
                    <a:pt x="351181" y="8931175"/>
                  </a:lnTo>
                  <a:lnTo>
                    <a:pt x="391397" y="8952788"/>
                  </a:lnTo>
                  <a:lnTo>
                    <a:pt x="433317" y="8971454"/>
                  </a:lnTo>
                  <a:lnTo>
                    <a:pt x="476802" y="8987036"/>
                  </a:lnTo>
                  <a:lnTo>
                    <a:pt x="521716" y="8999396"/>
                  </a:lnTo>
                  <a:lnTo>
                    <a:pt x="567919" y="9008395"/>
                  </a:lnTo>
                  <a:lnTo>
                    <a:pt x="615275" y="9013896"/>
                  </a:lnTo>
                  <a:lnTo>
                    <a:pt x="663644" y="9015760"/>
                  </a:lnTo>
                  <a:lnTo>
                    <a:pt x="4050204" y="9015760"/>
                  </a:lnTo>
                  <a:lnTo>
                    <a:pt x="4044339" y="9018126"/>
                  </a:lnTo>
                  <a:lnTo>
                    <a:pt x="4001229" y="9032160"/>
                  </a:lnTo>
                  <a:lnTo>
                    <a:pt x="3956888" y="9043272"/>
                  </a:lnTo>
                  <a:lnTo>
                    <a:pt x="3911428" y="9051348"/>
                  </a:lnTo>
                  <a:lnTo>
                    <a:pt x="3864963" y="9056277"/>
                  </a:lnTo>
                  <a:lnTo>
                    <a:pt x="3817604" y="9057945"/>
                  </a:lnTo>
                  <a:close/>
                </a:path>
                <a:path w="4481830" h="9058275">
                  <a:moveTo>
                    <a:pt x="4050204" y="9015760"/>
                  </a:moveTo>
                  <a:lnTo>
                    <a:pt x="3817604" y="9015760"/>
                  </a:lnTo>
                  <a:lnTo>
                    <a:pt x="3865972" y="9013896"/>
                  </a:lnTo>
                  <a:lnTo>
                    <a:pt x="3913327" y="9008395"/>
                  </a:lnTo>
                  <a:lnTo>
                    <a:pt x="3959530" y="8999396"/>
                  </a:lnTo>
                  <a:lnTo>
                    <a:pt x="4004444" y="8987036"/>
                  </a:lnTo>
                  <a:lnTo>
                    <a:pt x="4047930" y="8971454"/>
                  </a:lnTo>
                  <a:lnTo>
                    <a:pt x="4089850" y="8952788"/>
                  </a:lnTo>
                  <a:lnTo>
                    <a:pt x="4130066" y="8931175"/>
                  </a:lnTo>
                  <a:lnTo>
                    <a:pt x="4168440" y="8906754"/>
                  </a:lnTo>
                  <a:lnTo>
                    <a:pt x="4204834" y="8879662"/>
                  </a:lnTo>
                  <a:lnTo>
                    <a:pt x="4239111" y="8850039"/>
                  </a:lnTo>
                  <a:lnTo>
                    <a:pt x="4271131" y="8818021"/>
                  </a:lnTo>
                  <a:lnTo>
                    <a:pt x="4300756" y="8783747"/>
                  </a:lnTo>
                  <a:lnTo>
                    <a:pt x="4327850" y="8747355"/>
                  </a:lnTo>
                  <a:lnTo>
                    <a:pt x="4352273" y="8708983"/>
                  </a:lnTo>
                  <a:lnTo>
                    <a:pt x="4373888" y="8668768"/>
                  </a:lnTo>
                  <a:lnTo>
                    <a:pt x="4392556" y="8626850"/>
                  </a:lnTo>
                  <a:lnTo>
                    <a:pt x="4408139" y="8583365"/>
                  </a:lnTo>
                  <a:lnTo>
                    <a:pt x="4420500" y="8538453"/>
                  </a:lnTo>
                  <a:lnTo>
                    <a:pt x="4429501" y="8492251"/>
                  </a:lnTo>
                  <a:lnTo>
                    <a:pt x="4435002" y="8444897"/>
                  </a:lnTo>
                  <a:lnTo>
                    <a:pt x="4436866" y="8396529"/>
                  </a:lnTo>
                  <a:lnTo>
                    <a:pt x="4436866" y="663643"/>
                  </a:lnTo>
                  <a:lnTo>
                    <a:pt x="4435076" y="617191"/>
                  </a:lnTo>
                  <a:lnTo>
                    <a:pt x="4435002" y="615274"/>
                  </a:lnTo>
                  <a:lnTo>
                    <a:pt x="4429501" y="567919"/>
                  </a:lnTo>
                  <a:lnTo>
                    <a:pt x="4420500" y="521715"/>
                  </a:lnTo>
                  <a:lnTo>
                    <a:pt x="4408139" y="476802"/>
                  </a:lnTo>
                  <a:lnTo>
                    <a:pt x="4392556" y="433316"/>
                  </a:lnTo>
                  <a:lnTo>
                    <a:pt x="4373888" y="391397"/>
                  </a:lnTo>
                  <a:lnTo>
                    <a:pt x="4352273" y="351181"/>
                  </a:lnTo>
                  <a:lnTo>
                    <a:pt x="4327850" y="312807"/>
                  </a:lnTo>
                  <a:lnTo>
                    <a:pt x="4300756" y="276414"/>
                  </a:lnTo>
                  <a:lnTo>
                    <a:pt x="4271131" y="242138"/>
                  </a:lnTo>
                  <a:lnTo>
                    <a:pt x="4239153" y="210162"/>
                  </a:lnTo>
                  <a:lnTo>
                    <a:pt x="4204834" y="180494"/>
                  </a:lnTo>
                  <a:lnTo>
                    <a:pt x="4168605" y="153524"/>
                  </a:lnTo>
                  <a:lnTo>
                    <a:pt x="4130195" y="129062"/>
                  </a:lnTo>
                  <a:lnTo>
                    <a:pt x="4089946" y="107417"/>
                  </a:lnTo>
                  <a:lnTo>
                    <a:pt x="4047997" y="88728"/>
                  </a:lnTo>
                  <a:lnTo>
                    <a:pt x="4004487" y="73131"/>
                  </a:lnTo>
                  <a:lnTo>
                    <a:pt x="3959554" y="60762"/>
                  </a:lnTo>
                  <a:lnTo>
                    <a:pt x="3913337" y="51757"/>
                  </a:lnTo>
                  <a:lnTo>
                    <a:pt x="3865975" y="46255"/>
                  </a:lnTo>
                  <a:lnTo>
                    <a:pt x="3817604" y="44390"/>
                  </a:lnTo>
                  <a:lnTo>
                    <a:pt x="4058896" y="44390"/>
                  </a:lnTo>
                  <a:lnTo>
                    <a:pt x="4116427" y="69380"/>
                  </a:lnTo>
                  <a:lnTo>
                    <a:pt x="4160192" y="93390"/>
                  </a:lnTo>
                  <a:lnTo>
                    <a:pt x="4201949" y="120615"/>
                  </a:lnTo>
                  <a:lnTo>
                    <a:pt x="4241551" y="150927"/>
                  </a:lnTo>
                  <a:lnTo>
                    <a:pt x="4276496" y="181828"/>
                  </a:lnTo>
                  <a:lnTo>
                    <a:pt x="4304419" y="211098"/>
                  </a:lnTo>
                  <a:lnTo>
                    <a:pt x="4335290" y="247097"/>
                  </a:lnTo>
                  <a:lnTo>
                    <a:pt x="4359911" y="279662"/>
                  </a:lnTo>
                  <a:lnTo>
                    <a:pt x="4385812" y="319612"/>
                  </a:lnTo>
                  <a:lnTo>
                    <a:pt x="4409837" y="360500"/>
                  </a:lnTo>
                  <a:lnTo>
                    <a:pt x="4426792" y="397124"/>
                  </a:lnTo>
                  <a:lnTo>
                    <a:pt x="4444976" y="442833"/>
                  </a:lnTo>
                  <a:lnTo>
                    <a:pt x="4457017" y="482402"/>
                  </a:lnTo>
                  <a:lnTo>
                    <a:pt x="4467925" y="530470"/>
                  </a:lnTo>
                  <a:lnTo>
                    <a:pt x="4477923" y="595392"/>
                  </a:lnTo>
                  <a:lnTo>
                    <a:pt x="4481245" y="663643"/>
                  </a:lnTo>
                  <a:lnTo>
                    <a:pt x="4481167" y="8396529"/>
                  </a:lnTo>
                  <a:lnTo>
                    <a:pt x="4479577" y="8441662"/>
                  </a:lnTo>
                  <a:lnTo>
                    <a:pt x="4474649" y="8488128"/>
                  </a:lnTo>
                  <a:lnTo>
                    <a:pt x="4466572" y="8533587"/>
                  </a:lnTo>
                  <a:lnTo>
                    <a:pt x="4455460" y="8577929"/>
                  </a:lnTo>
                  <a:lnTo>
                    <a:pt x="4441426" y="8621039"/>
                  </a:lnTo>
                  <a:lnTo>
                    <a:pt x="4424582" y="8662805"/>
                  </a:lnTo>
                  <a:lnTo>
                    <a:pt x="4405042" y="8703114"/>
                  </a:lnTo>
                  <a:lnTo>
                    <a:pt x="4382917" y="8741854"/>
                  </a:lnTo>
                  <a:lnTo>
                    <a:pt x="4358320" y="8778911"/>
                  </a:lnTo>
                  <a:lnTo>
                    <a:pt x="4331365" y="8814174"/>
                  </a:lnTo>
                  <a:lnTo>
                    <a:pt x="4302164" y="8847529"/>
                  </a:lnTo>
                  <a:lnTo>
                    <a:pt x="4270829" y="8878863"/>
                  </a:lnTo>
                  <a:lnTo>
                    <a:pt x="4237475" y="8908064"/>
                  </a:lnTo>
                  <a:lnTo>
                    <a:pt x="4202212" y="8935019"/>
                  </a:lnTo>
                  <a:lnTo>
                    <a:pt x="4165154" y="8959616"/>
                  </a:lnTo>
                  <a:lnTo>
                    <a:pt x="4126415" y="8981741"/>
                  </a:lnTo>
                  <a:lnTo>
                    <a:pt x="4086105" y="9001282"/>
                  </a:lnTo>
                  <a:lnTo>
                    <a:pt x="4050204" y="901576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7788066" y="914710"/>
            <a:ext cx="4538980" cy="8978900"/>
            <a:chOff x="7788066" y="914710"/>
            <a:chExt cx="4538980" cy="8978900"/>
          </a:xfrm>
        </p:grpSpPr>
        <p:sp>
          <p:nvSpPr>
            <p:cNvPr id="11" name="object 11">
              <a:hlinkClick r:id="rId4"/>
            </p:cNvPr>
            <p:cNvSpPr/>
            <p:nvPr/>
          </p:nvSpPr>
          <p:spPr>
            <a:xfrm>
              <a:off x="7880451" y="958712"/>
              <a:ext cx="4354195" cy="8890635"/>
            </a:xfrm>
            <a:custGeom>
              <a:avLst/>
              <a:gdLst/>
              <a:ahLst/>
              <a:cxnLst/>
              <a:rect l="l" t="t" r="r" b="b"/>
              <a:pathLst>
                <a:path w="4354195" h="8890635">
                  <a:moveTo>
                    <a:pt x="3740200" y="8890625"/>
                  </a:moveTo>
                  <a:lnTo>
                    <a:pt x="613836" y="8890625"/>
                  </a:lnTo>
                  <a:lnTo>
                    <a:pt x="565891" y="8888777"/>
                  </a:lnTo>
                  <a:lnTo>
                    <a:pt x="518950" y="8883324"/>
                  </a:lnTo>
                  <a:lnTo>
                    <a:pt x="473151" y="8874403"/>
                  </a:lnTo>
                  <a:lnTo>
                    <a:pt x="428631" y="8862150"/>
                  </a:lnTo>
                  <a:lnTo>
                    <a:pt x="385525" y="8846704"/>
                  </a:lnTo>
                  <a:lnTo>
                    <a:pt x="343973" y="8828199"/>
                  </a:lnTo>
                  <a:lnTo>
                    <a:pt x="304109" y="8806775"/>
                  </a:lnTo>
                  <a:lnTo>
                    <a:pt x="266071" y="8782566"/>
                  </a:lnTo>
                  <a:lnTo>
                    <a:pt x="229995" y="8755710"/>
                  </a:lnTo>
                  <a:lnTo>
                    <a:pt x="196020" y="8726344"/>
                  </a:lnTo>
                  <a:lnTo>
                    <a:pt x="164280" y="8694605"/>
                  </a:lnTo>
                  <a:lnTo>
                    <a:pt x="134915" y="8660629"/>
                  </a:lnTo>
                  <a:lnTo>
                    <a:pt x="108059" y="8624554"/>
                  </a:lnTo>
                  <a:lnTo>
                    <a:pt x="83850" y="8586516"/>
                  </a:lnTo>
                  <a:lnTo>
                    <a:pt x="62425" y="8546652"/>
                  </a:lnTo>
                  <a:lnTo>
                    <a:pt x="43921" y="8505099"/>
                  </a:lnTo>
                  <a:lnTo>
                    <a:pt x="28474" y="8461994"/>
                  </a:lnTo>
                  <a:lnTo>
                    <a:pt x="16222" y="8417473"/>
                  </a:lnTo>
                  <a:lnTo>
                    <a:pt x="7301" y="8371674"/>
                  </a:lnTo>
                  <a:lnTo>
                    <a:pt x="1848" y="8324734"/>
                  </a:lnTo>
                  <a:lnTo>
                    <a:pt x="0" y="8276788"/>
                  </a:lnTo>
                  <a:lnTo>
                    <a:pt x="0" y="613830"/>
                  </a:lnTo>
                  <a:lnTo>
                    <a:pt x="1848" y="565884"/>
                  </a:lnTo>
                  <a:lnTo>
                    <a:pt x="7301" y="518943"/>
                  </a:lnTo>
                  <a:lnTo>
                    <a:pt x="16222" y="473144"/>
                  </a:lnTo>
                  <a:lnTo>
                    <a:pt x="28474" y="428624"/>
                  </a:lnTo>
                  <a:lnTo>
                    <a:pt x="43921" y="385519"/>
                  </a:lnTo>
                  <a:lnTo>
                    <a:pt x="62425" y="343966"/>
                  </a:lnTo>
                  <a:lnTo>
                    <a:pt x="83850" y="304103"/>
                  </a:lnTo>
                  <a:lnTo>
                    <a:pt x="108059" y="266065"/>
                  </a:lnTo>
                  <a:lnTo>
                    <a:pt x="134968" y="229928"/>
                  </a:lnTo>
                  <a:lnTo>
                    <a:pt x="164280" y="196015"/>
                  </a:lnTo>
                  <a:lnTo>
                    <a:pt x="196020" y="164277"/>
                  </a:lnTo>
                  <a:lnTo>
                    <a:pt x="229995" y="134911"/>
                  </a:lnTo>
                  <a:lnTo>
                    <a:pt x="266071" y="108056"/>
                  </a:lnTo>
                  <a:lnTo>
                    <a:pt x="304109" y="83848"/>
                  </a:lnTo>
                  <a:lnTo>
                    <a:pt x="343973" y="62423"/>
                  </a:lnTo>
                  <a:lnTo>
                    <a:pt x="385525" y="43919"/>
                  </a:lnTo>
                  <a:lnTo>
                    <a:pt x="428631" y="28473"/>
                  </a:lnTo>
                  <a:lnTo>
                    <a:pt x="473151" y="16221"/>
                  </a:lnTo>
                  <a:lnTo>
                    <a:pt x="518950" y="7300"/>
                  </a:lnTo>
                  <a:lnTo>
                    <a:pt x="565891" y="1848"/>
                  </a:lnTo>
                  <a:lnTo>
                    <a:pt x="613836" y="0"/>
                  </a:lnTo>
                  <a:lnTo>
                    <a:pt x="3740200" y="0"/>
                  </a:lnTo>
                  <a:lnTo>
                    <a:pt x="3788145" y="1848"/>
                  </a:lnTo>
                  <a:lnTo>
                    <a:pt x="3835085" y="7300"/>
                  </a:lnTo>
                  <a:lnTo>
                    <a:pt x="3880884" y="16221"/>
                  </a:lnTo>
                  <a:lnTo>
                    <a:pt x="3925403" y="28473"/>
                  </a:lnTo>
                  <a:lnTo>
                    <a:pt x="3968507" y="43919"/>
                  </a:lnTo>
                  <a:lnTo>
                    <a:pt x="4010058" y="62423"/>
                  </a:lnTo>
                  <a:lnTo>
                    <a:pt x="4049920" y="83848"/>
                  </a:lnTo>
                  <a:lnTo>
                    <a:pt x="4087956" y="108056"/>
                  </a:lnTo>
                  <a:lnTo>
                    <a:pt x="4124029" y="134911"/>
                  </a:lnTo>
                  <a:lnTo>
                    <a:pt x="4158002" y="164277"/>
                  </a:lnTo>
                  <a:lnTo>
                    <a:pt x="4189740" y="196015"/>
                  </a:lnTo>
                  <a:lnTo>
                    <a:pt x="4216181" y="226609"/>
                  </a:lnTo>
                  <a:lnTo>
                    <a:pt x="591830" y="226609"/>
                  </a:lnTo>
                  <a:lnTo>
                    <a:pt x="542633" y="229928"/>
                  </a:lnTo>
                  <a:lnTo>
                    <a:pt x="542427" y="229928"/>
                  </a:lnTo>
                  <a:lnTo>
                    <a:pt x="495428" y="239596"/>
                  </a:lnTo>
                  <a:lnTo>
                    <a:pt x="450652" y="255176"/>
                  </a:lnTo>
                  <a:lnTo>
                    <a:pt x="408740" y="276234"/>
                  </a:lnTo>
                  <a:lnTo>
                    <a:pt x="370127" y="302334"/>
                  </a:lnTo>
                  <a:lnTo>
                    <a:pt x="335249" y="333040"/>
                  </a:lnTo>
                  <a:lnTo>
                    <a:pt x="304542" y="367917"/>
                  </a:lnTo>
                  <a:lnTo>
                    <a:pt x="278441" y="406530"/>
                  </a:lnTo>
                  <a:lnTo>
                    <a:pt x="257382" y="448443"/>
                  </a:lnTo>
                  <a:lnTo>
                    <a:pt x="241801" y="493221"/>
                  </a:lnTo>
                  <a:lnTo>
                    <a:pt x="232132" y="540428"/>
                  </a:lnTo>
                  <a:lnTo>
                    <a:pt x="228813" y="589629"/>
                  </a:lnTo>
                  <a:lnTo>
                    <a:pt x="228813" y="8311993"/>
                  </a:lnTo>
                  <a:lnTo>
                    <a:pt x="232132" y="8361196"/>
                  </a:lnTo>
                  <a:lnTo>
                    <a:pt x="241801" y="8408405"/>
                  </a:lnTo>
                  <a:lnTo>
                    <a:pt x="257382" y="8453183"/>
                  </a:lnTo>
                  <a:lnTo>
                    <a:pt x="278441" y="8495096"/>
                  </a:lnTo>
                  <a:lnTo>
                    <a:pt x="304542" y="8533708"/>
                  </a:lnTo>
                  <a:lnTo>
                    <a:pt x="335249" y="8568585"/>
                  </a:lnTo>
                  <a:lnTo>
                    <a:pt x="370127" y="8599290"/>
                  </a:lnTo>
                  <a:lnTo>
                    <a:pt x="408740" y="8625388"/>
                  </a:lnTo>
                  <a:lnTo>
                    <a:pt x="450652" y="8646444"/>
                  </a:lnTo>
                  <a:lnTo>
                    <a:pt x="495428" y="8662024"/>
                  </a:lnTo>
                  <a:lnTo>
                    <a:pt x="542633" y="8671690"/>
                  </a:lnTo>
                  <a:lnTo>
                    <a:pt x="591830" y="8675009"/>
                  </a:lnTo>
                  <a:lnTo>
                    <a:pt x="4206675" y="8675009"/>
                  </a:lnTo>
                  <a:lnTo>
                    <a:pt x="4189740" y="8694605"/>
                  </a:lnTo>
                  <a:lnTo>
                    <a:pt x="4158002" y="8726344"/>
                  </a:lnTo>
                  <a:lnTo>
                    <a:pt x="4124029" y="8755710"/>
                  </a:lnTo>
                  <a:lnTo>
                    <a:pt x="4087956" y="8782566"/>
                  </a:lnTo>
                  <a:lnTo>
                    <a:pt x="4049920" y="8806775"/>
                  </a:lnTo>
                  <a:lnTo>
                    <a:pt x="4010058" y="8828199"/>
                  </a:lnTo>
                  <a:lnTo>
                    <a:pt x="3968507" y="8846704"/>
                  </a:lnTo>
                  <a:lnTo>
                    <a:pt x="3925403" y="8862150"/>
                  </a:lnTo>
                  <a:lnTo>
                    <a:pt x="3880884" y="8874403"/>
                  </a:lnTo>
                  <a:lnTo>
                    <a:pt x="3835085" y="8883324"/>
                  </a:lnTo>
                  <a:lnTo>
                    <a:pt x="3788145" y="8888777"/>
                  </a:lnTo>
                  <a:lnTo>
                    <a:pt x="3740200" y="8890625"/>
                  </a:lnTo>
                  <a:close/>
                </a:path>
                <a:path w="4354195" h="8890635">
                  <a:moveTo>
                    <a:pt x="3088964" y="530227"/>
                  </a:moveTo>
                  <a:lnTo>
                    <a:pt x="1269461" y="530227"/>
                  </a:lnTo>
                  <a:lnTo>
                    <a:pt x="1222799" y="524781"/>
                  </a:lnTo>
                  <a:lnTo>
                    <a:pt x="1179831" y="509290"/>
                  </a:lnTo>
                  <a:lnTo>
                    <a:pt x="1141825" y="485024"/>
                  </a:lnTo>
                  <a:lnTo>
                    <a:pt x="1110054" y="453254"/>
                  </a:lnTo>
                  <a:lnTo>
                    <a:pt x="1085787" y="415248"/>
                  </a:lnTo>
                  <a:lnTo>
                    <a:pt x="1070295" y="372279"/>
                  </a:lnTo>
                  <a:lnTo>
                    <a:pt x="1064849" y="325614"/>
                  </a:lnTo>
                  <a:lnTo>
                    <a:pt x="1064849" y="226609"/>
                  </a:lnTo>
                  <a:lnTo>
                    <a:pt x="3293577" y="226609"/>
                  </a:lnTo>
                  <a:lnTo>
                    <a:pt x="3293577" y="281613"/>
                  </a:lnTo>
                  <a:lnTo>
                    <a:pt x="2699552" y="281613"/>
                  </a:lnTo>
                  <a:lnTo>
                    <a:pt x="2678881" y="285876"/>
                  </a:lnTo>
                  <a:lnTo>
                    <a:pt x="2661311" y="297564"/>
                  </a:lnTo>
                  <a:lnTo>
                    <a:pt x="2660157" y="299216"/>
                  </a:lnTo>
                  <a:lnTo>
                    <a:pt x="1887687" y="299216"/>
                  </a:lnTo>
                  <a:lnTo>
                    <a:pt x="1873498" y="301965"/>
                  </a:lnTo>
                  <a:lnTo>
                    <a:pt x="1861569" y="309665"/>
                  </a:lnTo>
                  <a:lnTo>
                    <a:pt x="1853350" y="321489"/>
                  </a:lnTo>
                  <a:lnTo>
                    <a:pt x="1850288" y="336615"/>
                  </a:lnTo>
                  <a:lnTo>
                    <a:pt x="1853350" y="351741"/>
                  </a:lnTo>
                  <a:lnTo>
                    <a:pt x="1861569" y="363567"/>
                  </a:lnTo>
                  <a:lnTo>
                    <a:pt x="1873498" y="371267"/>
                  </a:lnTo>
                  <a:lnTo>
                    <a:pt x="1887687" y="374017"/>
                  </a:lnTo>
                  <a:lnTo>
                    <a:pt x="2659383" y="374017"/>
                  </a:lnTo>
                  <a:lnTo>
                    <a:pt x="2660488" y="375668"/>
                  </a:lnTo>
                  <a:lnTo>
                    <a:pt x="2677956" y="387356"/>
                  </a:lnTo>
                  <a:lnTo>
                    <a:pt x="2699552" y="391619"/>
                  </a:lnTo>
                  <a:lnTo>
                    <a:pt x="3281158" y="391619"/>
                  </a:lnTo>
                  <a:lnTo>
                    <a:pt x="3272638" y="415248"/>
                  </a:lnTo>
                  <a:lnTo>
                    <a:pt x="3248372" y="453254"/>
                  </a:lnTo>
                  <a:lnTo>
                    <a:pt x="3216600" y="485024"/>
                  </a:lnTo>
                  <a:lnTo>
                    <a:pt x="3178595" y="509290"/>
                  </a:lnTo>
                  <a:lnTo>
                    <a:pt x="3135626" y="524781"/>
                  </a:lnTo>
                  <a:lnTo>
                    <a:pt x="3088964" y="530227"/>
                  </a:lnTo>
                  <a:close/>
                </a:path>
                <a:path w="4354195" h="8890635">
                  <a:moveTo>
                    <a:pt x="4206675" y="8675009"/>
                  </a:moveTo>
                  <a:lnTo>
                    <a:pt x="3766596" y="8675009"/>
                  </a:lnTo>
                  <a:lnTo>
                    <a:pt x="3815793" y="8671690"/>
                  </a:lnTo>
                  <a:lnTo>
                    <a:pt x="3862997" y="8662024"/>
                  </a:lnTo>
                  <a:lnTo>
                    <a:pt x="3907773" y="8646444"/>
                  </a:lnTo>
                  <a:lnTo>
                    <a:pt x="3949686" y="8625388"/>
                  </a:lnTo>
                  <a:lnTo>
                    <a:pt x="3988299" y="8599290"/>
                  </a:lnTo>
                  <a:lnTo>
                    <a:pt x="4023176" y="8568585"/>
                  </a:lnTo>
                  <a:lnTo>
                    <a:pt x="4053884" y="8533708"/>
                  </a:lnTo>
                  <a:lnTo>
                    <a:pt x="4079984" y="8495096"/>
                  </a:lnTo>
                  <a:lnTo>
                    <a:pt x="4101043" y="8453183"/>
                  </a:lnTo>
                  <a:lnTo>
                    <a:pt x="4116625" y="8408405"/>
                  </a:lnTo>
                  <a:lnTo>
                    <a:pt x="4126293" y="8361196"/>
                  </a:lnTo>
                  <a:lnTo>
                    <a:pt x="4129613" y="8311993"/>
                  </a:lnTo>
                  <a:lnTo>
                    <a:pt x="4127418" y="8311993"/>
                  </a:lnTo>
                  <a:lnTo>
                    <a:pt x="4127418" y="589629"/>
                  </a:lnTo>
                  <a:lnTo>
                    <a:pt x="4124098" y="540428"/>
                  </a:lnTo>
                  <a:lnTo>
                    <a:pt x="4114430" y="493221"/>
                  </a:lnTo>
                  <a:lnTo>
                    <a:pt x="4098849" y="448443"/>
                  </a:lnTo>
                  <a:lnTo>
                    <a:pt x="4077790" y="406530"/>
                  </a:lnTo>
                  <a:lnTo>
                    <a:pt x="4051689" y="367917"/>
                  </a:lnTo>
                  <a:lnTo>
                    <a:pt x="4020982" y="333040"/>
                  </a:lnTo>
                  <a:lnTo>
                    <a:pt x="3986104" y="302334"/>
                  </a:lnTo>
                  <a:lnTo>
                    <a:pt x="3947491" y="276234"/>
                  </a:lnTo>
                  <a:lnTo>
                    <a:pt x="3905579" y="255176"/>
                  </a:lnTo>
                  <a:lnTo>
                    <a:pt x="3860803" y="239596"/>
                  </a:lnTo>
                  <a:lnTo>
                    <a:pt x="3813598" y="229928"/>
                  </a:lnTo>
                  <a:lnTo>
                    <a:pt x="3811875" y="229928"/>
                  </a:lnTo>
                  <a:lnTo>
                    <a:pt x="3764401" y="226609"/>
                  </a:lnTo>
                  <a:lnTo>
                    <a:pt x="4216181" y="226609"/>
                  </a:lnTo>
                  <a:lnTo>
                    <a:pt x="4219050" y="229928"/>
                  </a:lnTo>
                  <a:lnTo>
                    <a:pt x="4245957" y="266065"/>
                  </a:lnTo>
                  <a:lnTo>
                    <a:pt x="4270164" y="304103"/>
                  </a:lnTo>
                  <a:lnTo>
                    <a:pt x="4291587" y="343966"/>
                  </a:lnTo>
                  <a:lnTo>
                    <a:pt x="4310089" y="385519"/>
                  </a:lnTo>
                  <a:lnTo>
                    <a:pt x="4325535" y="428624"/>
                  </a:lnTo>
                  <a:lnTo>
                    <a:pt x="4337786" y="473144"/>
                  </a:lnTo>
                  <a:lnTo>
                    <a:pt x="4346706" y="518943"/>
                  </a:lnTo>
                  <a:lnTo>
                    <a:pt x="4352158" y="565884"/>
                  </a:lnTo>
                  <a:lnTo>
                    <a:pt x="4354006" y="613830"/>
                  </a:lnTo>
                  <a:lnTo>
                    <a:pt x="4354006" y="8276788"/>
                  </a:lnTo>
                  <a:lnTo>
                    <a:pt x="4352158" y="8324734"/>
                  </a:lnTo>
                  <a:lnTo>
                    <a:pt x="4346706" y="8371674"/>
                  </a:lnTo>
                  <a:lnTo>
                    <a:pt x="4337786" y="8417473"/>
                  </a:lnTo>
                  <a:lnTo>
                    <a:pt x="4325535" y="8461994"/>
                  </a:lnTo>
                  <a:lnTo>
                    <a:pt x="4310089" y="8505099"/>
                  </a:lnTo>
                  <a:lnTo>
                    <a:pt x="4291587" y="8546652"/>
                  </a:lnTo>
                  <a:lnTo>
                    <a:pt x="4270164" y="8586516"/>
                  </a:lnTo>
                  <a:lnTo>
                    <a:pt x="4245957" y="8624554"/>
                  </a:lnTo>
                  <a:lnTo>
                    <a:pt x="4219103" y="8660629"/>
                  </a:lnTo>
                  <a:lnTo>
                    <a:pt x="4206675" y="8675009"/>
                  </a:lnTo>
                  <a:close/>
                </a:path>
                <a:path w="4354195" h="8890635">
                  <a:moveTo>
                    <a:pt x="3281158" y="391619"/>
                  </a:moveTo>
                  <a:lnTo>
                    <a:pt x="2699552" y="391619"/>
                  </a:lnTo>
                  <a:lnTo>
                    <a:pt x="2721131" y="387356"/>
                  </a:lnTo>
                  <a:lnTo>
                    <a:pt x="2738589" y="375668"/>
                  </a:lnTo>
                  <a:lnTo>
                    <a:pt x="2750276" y="358204"/>
                  </a:lnTo>
                  <a:lnTo>
                    <a:pt x="2754538" y="336615"/>
                  </a:lnTo>
                  <a:lnTo>
                    <a:pt x="2750276" y="315027"/>
                  </a:lnTo>
                  <a:lnTo>
                    <a:pt x="2738589" y="297564"/>
                  </a:lnTo>
                  <a:lnTo>
                    <a:pt x="2721131" y="285876"/>
                  </a:lnTo>
                  <a:lnTo>
                    <a:pt x="2699552" y="281613"/>
                  </a:lnTo>
                  <a:lnTo>
                    <a:pt x="3293577" y="281613"/>
                  </a:lnTo>
                  <a:lnTo>
                    <a:pt x="3293577" y="325614"/>
                  </a:lnTo>
                  <a:lnTo>
                    <a:pt x="3288249" y="371267"/>
                  </a:lnTo>
                  <a:lnTo>
                    <a:pt x="3288130" y="372279"/>
                  </a:lnTo>
                  <a:lnTo>
                    <a:pt x="3281158" y="391619"/>
                  </a:lnTo>
                  <a:close/>
                </a:path>
                <a:path w="4354195" h="8890635">
                  <a:moveTo>
                    <a:pt x="2659383" y="374017"/>
                  </a:moveTo>
                  <a:lnTo>
                    <a:pt x="2415722" y="374017"/>
                  </a:lnTo>
                  <a:lnTo>
                    <a:pt x="2429924" y="371267"/>
                  </a:lnTo>
                  <a:lnTo>
                    <a:pt x="2441851" y="363567"/>
                  </a:lnTo>
                  <a:lnTo>
                    <a:pt x="2450064" y="351741"/>
                  </a:lnTo>
                  <a:lnTo>
                    <a:pt x="2453121" y="336615"/>
                  </a:lnTo>
                  <a:lnTo>
                    <a:pt x="2450064" y="321489"/>
                  </a:lnTo>
                  <a:lnTo>
                    <a:pt x="2441851" y="309665"/>
                  </a:lnTo>
                  <a:lnTo>
                    <a:pt x="2429924" y="301965"/>
                  </a:lnTo>
                  <a:lnTo>
                    <a:pt x="2415722" y="299216"/>
                  </a:lnTo>
                  <a:lnTo>
                    <a:pt x="2660157" y="299216"/>
                  </a:lnTo>
                  <a:lnTo>
                    <a:pt x="2649107" y="315027"/>
                  </a:lnTo>
                  <a:lnTo>
                    <a:pt x="2644536" y="336615"/>
                  </a:lnTo>
                  <a:lnTo>
                    <a:pt x="2648799" y="358204"/>
                  </a:lnTo>
                  <a:lnTo>
                    <a:pt x="2659383" y="3740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09264" y="1185321"/>
              <a:ext cx="3898605" cy="8448400"/>
            </a:xfrm>
            <a:prstGeom prst="rect">
              <a:avLst/>
            </a:prstGeom>
          </p:spPr>
        </p:pic>
        <p:sp>
          <p:nvSpPr>
            <p:cNvPr id="13" name="object 13">
              <a:hlinkClick r:id="rId4"/>
            </p:cNvPr>
            <p:cNvSpPr/>
            <p:nvPr/>
          </p:nvSpPr>
          <p:spPr>
            <a:xfrm>
              <a:off x="9730738" y="1257927"/>
              <a:ext cx="603250" cy="74930"/>
            </a:xfrm>
            <a:custGeom>
              <a:avLst/>
              <a:gdLst/>
              <a:ahLst/>
              <a:cxnLst/>
              <a:rect l="l" t="t" r="r" b="b"/>
              <a:pathLst>
                <a:path w="603250" h="74930">
                  <a:moveTo>
                    <a:pt x="565434" y="74800"/>
                  </a:moveTo>
                  <a:lnTo>
                    <a:pt x="37398" y="74800"/>
                  </a:lnTo>
                  <a:lnTo>
                    <a:pt x="23210" y="72051"/>
                  </a:lnTo>
                  <a:lnTo>
                    <a:pt x="11281" y="64351"/>
                  </a:lnTo>
                  <a:lnTo>
                    <a:pt x="3061" y="52525"/>
                  </a:lnTo>
                  <a:lnTo>
                    <a:pt x="0" y="37398"/>
                  </a:lnTo>
                  <a:lnTo>
                    <a:pt x="3061" y="22273"/>
                  </a:lnTo>
                  <a:lnTo>
                    <a:pt x="11281" y="10449"/>
                  </a:lnTo>
                  <a:lnTo>
                    <a:pt x="23210" y="2749"/>
                  </a:lnTo>
                  <a:lnTo>
                    <a:pt x="37398" y="0"/>
                  </a:lnTo>
                  <a:lnTo>
                    <a:pt x="565434" y="0"/>
                  </a:lnTo>
                  <a:lnTo>
                    <a:pt x="579636" y="2749"/>
                  </a:lnTo>
                  <a:lnTo>
                    <a:pt x="591563" y="10449"/>
                  </a:lnTo>
                  <a:lnTo>
                    <a:pt x="599775" y="22273"/>
                  </a:lnTo>
                  <a:lnTo>
                    <a:pt x="602833" y="37398"/>
                  </a:lnTo>
                  <a:lnTo>
                    <a:pt x="599775" y="52525"/>
                  </a:lnTo>
                  <a:lnTo>
                    <a:pt x="591563" y="64351"/>
                  </a:lnTo>
                  <a:lnTo>
                    <a:pt x="579636" y="72051"/>
                  </a:lnTo>
                  <a:lnTo>
                    <a:pt x="565434" y="7480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24986" y="1240325"/>
              <a:ext cx="110002" cy="110005"/>
            </a:xfrm>
            <a:prstGeom prst="rect">
              <a:avLst/>
            </a:prstGeom>
          </p:spPr>
        </p:pic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7788059" y="2102776"/>
              <a:ext cx="4538980" cy="2125345"/>
            </a:xfrm>
            <a:custGeom>
              <a:avLst/>
              <a:gdLst/>
              <a:ahLst/>
              <a:cxnLst/>
              <a:rect l="l" t="t" r="r" b="b"/>
              <a:pathLst>
                <a:path w="4538980" h="2125345">
                  <a:moveTo>
                    <a:pt x="48399" y="1456474"/>
                  </a:moveTo>
                  <a:lnTo>
                    <a:pt x="29705" y="1460322"/>
                  </a:lnTo>
                  <a:lnTo>
                    <a:pt x="14300" y="1470774"/>
                  </a:lnTo>
                  <a:lnTo>
                    <a:pt x="3848" y="1486179"/>
                  </a:lnTo>
                  <a:lnTo>
                    <a:pt x="0" y="1504873"/>
                  </a:lnTo>
                  <a:lnTo>
                    <a:pt x="0" y="2076894"/>
                  </a:lnTo>
                  <a:lnTo>
                    <a:pt x="3848" y="2095588"/>
                  </a:lnTo>
                  <a:lnTo>
                    <a:pt x="14300" y="2110994"/>
                  </a:lnTo>
                  <a:lnTo>
                    <a:pt x="29705" y="2121446"/>
                  </a:lnTo>
                  <a:lnTo>
                    <a:pt x="48399" y="2125294"/>
                  </a:lnTo>
                  <a:lnTo>
                    <a:pt x="48399" y="1456474"/>
                  </a:lnTo>
                  <a:close/>
                </a:path>
                <a:path w="4538980" h="2125345">
                  <a:moveTo>
                    <a:pt x="48399" y="644626"/>
                  </a:moveTo>
                  <a:lnTo>
                    <a:pt x="29705" y="648131"/>
                  </a:lnTo>
                  <a:lnTo>
                    <a:pt x="14300" y="657821"/>
                  </a:lnTo>
                  <a:lnTo>
                    <a:pt x="3848" y="672477"/>
                  </a:lnTo>
                  <a:lnTo>
                    <a:pt x="0" y="690829"/>
                  </a:lnTo>
                  <a:lnTo>
                    <a:pt x="0" y="1262862"/>
                  </a:lnTo>
                  <a:lnTo>
                    <a:pt x="3848" y="1281557"/>
                  </a:lnTo>
                  <a:lnTo>
                    <a:pt x="14300" y="1296962"/>
                  </a:lnTo>
                  <a:lnTo>
                    <a:pt x="29705" y="1307414"/>
                  </a:lnTo>
                  <a:lnTo>
                    <a:pt x="48399" y="1311262"/>
                  </a:lnTo>
                  <a:lnTo>
                    <a:pt x="48399" y="644626"/>
                  </a:lnTo>
                  <a:close/>
                </a:path>
                <a:path w="4538980" h="2125345">
                  <a:moveTo>
                    <a:pt x="48399" y="0"/>
                  </a:moveTo>
                  <a:lnTo>
                    <a:pt x="29705" y="3505"/>
                  </a:lnTo>
                  <a:lnTo>
                    <a:pt x="14300" y="13195"/>
                  </a:lnTo>
                  <a:lnTo>
                    <a:pt x="3848" y="27838"/>
                  </a:lnTo>
                  <a:lnTo>
                    <a:pt x="0" y="46202"/>
                  </a:lnTo>
                  <a:lnTo>
                    <a:pt x="0" y="321208"/>
                  </a:lnTo>
                  <a:lnTo>
                    <a:pt x="3848" y="339915"/>
                  </a:lnTo>
                  <a:lnTo>
                    <a:pt x="14300" y="355307"/>
                  </a:lnTo>
                  <a:lnTo>
                    <a:pt x="29705" y="365760"/>
                  </a:lnTo>
                  <a:lnTo>
                    <a:pt x="48399" y="369620"/>
                  </a:lnTo>
                  <a:lnTo>
                    <a:pt x="48399" y="0"/>
                  </a:lnTo>
                  <a:close/>
                </a:path>
                <a:path w="4538980" h="2125345">
                  <a:moveTo>
                    <a:pt x="4538802" y="913041"/>
                  </a:moveTo>
                  <a:lnTo>
                    <a:pt x="4534954" y="894334"/>
                  </a:lnTo>
                  <a:lnTo>
                    <a:pt x="4524502" y="878941"/>
                  </a:lnTo>
                  <a:lnTo>
                    <a:pt x="4509109" y="868489"/>
                  </a:lnTo>
                  <a:lnTo>
                    <a:pt x="4490402" y="864641"/>
                  </a:lnTo>
                  <a:lnTo>
                    <a:pt x="4490402" y="1936076"/>
                  </a:lnTo>
                  <a:lnTo>
                    <a:pt x="4509109" y="1932228"/>
                  </a:lnTo>
                  <a:lnTo>
                    <a:pt x="4524502" y="1921789"/>
                  </a:lnTo>
                  <a:lnTo>
                    <a:pt x="4534954" y="1906397"/>
                  </a:lnTo>
                  <a:lnTo>
                    <a:pt x="4538802" y="1887702"/>
                  </a:lnTo>
                  <a:lnTo>
                    <a:pt x="4538802" y="913041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hlinkClick r:id="rId4"/>
            </p:cNvPr>
            <p:cNvSpPr/>
            <p:nvPr/>
          </p:nvSpPr>
          <p:spPr>
            <a:xfrm>
              <a:off x="7836468" y="914710"/>
              <a:ext cx="4442460" cy="8978900"/>
            </a:xfrm>
            <a:custGeom>
              <a:avLst/>
              <a:gdLst/>
              <a:ahLst/>
              <a:cxnLst/>
              <a:rect l="l" t="t" r="r" b="b"/>
              <a:pathLst>
                <a:path w="4442459" h="8978900">
                  <a:moveTo>
                    <a:pt x="3784183" y="8978640"/>
                  </a:moveTo>
                  <a:lnTo>
                    <a:pt x="657819" y="8978640"/>
                  </a:lnTo>
                  <a:lnTo>
                    <a:pt x="608761" y="8976834"/>
                  </a:lnTo>
                  <a:lnTo>
                    <a:pt x="560676" y="8971500"/>
                  </a:lnTo>
                  <a:lnTo>
                    <a:pt x="513692" y="8962767"/>
                  </a:lnTo>
                  <a:lnTo>
                    <a:pt x="467937" y="8950763"/>
                  </a:lnTo>
                  <a:lnTo>
                    <a:pt x="423538" y="8935614"/>
                  </a:lnTo>
                  <a:lnTo>
                    <a:pt x="380623" y="8917448"/>
                  </a:lnTo>
                  <a:lnTo>
                    <a:pt x="339320" y="8896394"/>
                  </a:lnTo>
                  <a:lnTo>
                    <a:pt x="299756" y="8872580"/>
                  </a:lnTo>
                  <a:lnTo>
                    <a:pt x="262059" y="8846131"/>
                  </a:lnTo>
                  <a:lnTo>
                    <a:pt x="226357" y="8817178"/>
                  </a:lnTo>
                  <a:lnTo>
                    <a:pt x="192778" y="8785846"/>
                  </a:lnTo>
                  <a:lnTo>
                    <a:pt x="161448" y="8752265"/>
                  </a:lnTo>
                  <a:lnTo>
                    <a:pt x="132497" y="8716561"/>
                  </a:lnTo>
                  <a:lnTo>
                    <a:pt x="106051" y="8678862"/>
                  </a:lnTo>
                  <a:lnTo>
                    <a:pt x="82238" y="8639296"/>
                  </a:lnTo>
                  <a:lnTo>
                    <a:pt x="61185" y="8597992"/>
                  </a:lnTo>
                  <a:lnTo>
                    <a:pt x="43022" y="8555075"/>
                  </a:lnTo>
                  <a:lnTo>
                    <a:pt x="27874" y="8510675"/>
                  </a:lnTo>
                  <a:lnTo>
                    <a:pt x="15871" y="8464919"/>
                  </a:lnTo>
                  <a:lnTo>
                    <a:pt x="7138" y="8417934"/>
                  </a:lnTo>
                  <a:lnTo>
                    <a:pt x="1925" y="8370930"/>
                  </a:lnTo>
                  <a:lnTo>
                    <a:pt x="1806" y="8369848"/>
                  </a:lnTo>
                  <a:lnTo>
                    <a:pt x="80" y="8322985"/>
                  </a:lnTo>
                  <a:lnTo>
                    <a:pt x="0" y="657832"/>
                  </a:lnTo>
                  <a:lnTo>
                    <a:pt x="823" y="624520"/>
                  </a:lnTo>
                  <a:lnTo>
                    <a:pt x="7419" y="557898"/>
                  </a:lnTo>
                  <a:lnTo>
                    <a:pt x="16528" y="509668"/>
                  </a:lnTo>
                  <a:lnTo>
                    <a:pt x="28590" y="462022"/>
                  </a:lnTo>
                  <a:lnTo>
                    <a:pt x="45643" y="416919"/>
                  </a:lnTo>
                  <a:lnTo>
                    <a:pt x="65989" y="371817"/>
                  </a:lnTo>
                  <a:lnTo>
                    <a:pt x="88586" y="330359"/>
                  </a:lnTo>
                  <a:lnTo>
                    <a:pt x="113583" y="290414"/>
                  </a:lnTo>
                  <a:lnTo>
                    <a:pt x="145958" y="244623"/>
                  </a:lnTo>
                  <a:lnTo>
                    <a:pt x="177173" y="208322"/>
                  </a:lnTo>
                  <a:lnTo>
                    <a:pt x="205153" y="181164"/>
                  </a:lnTo>
                  <a:lnTo>
                    <a:pt x="228254" y="159850"/>
                  </a:lnTo>
                  <a:lnTo>
                    <a:pt x="278486" y="120138"/>
                  </a:lnTo>
                  <a:lnTo>
                    <a:pt x="319564" y="93460"/>
                  </a:lnTo>
                  <a:lnTo>
                    <a:pt x="362851" y="69751"/>
                  </a:lnTo>
                  <a:lnTo>
                    <a:pt x="408149" y="49193"/>
                  </a:lnTo>
                  <a:lnTo>
                    <a:pt x="455258" y="31966"/>
                  </a:lnTo>
                  <a:lnTo>
                    <a:pt x="503978" y="18253"/>
                  </a:lnTo>
                  <a:lnTo>
                    <a:pt x="554111" y="8233"/>
                  </a:lnTo>
                  <a:lnTo>
                    <a:pt x="606064" y="2016"/>
                  </a:lnTo>
                  <a:lnTo>
                    <a:pt x="607275" y="2016"/>
                  </a:lnTo>
                  <a:lnTo>
                    <a:pt x="657819" y="0"/>
                  </a:lnTo>
                  <a:lnTo>
                    <a:pt x="3786377" y="0"/>
                  </a:lnTo>
                  <a:lnTo>
                    <a:pt x="3838666" y="2016"/>
                  </a:lnTo>
                  <a:lnTo>
                    <a:pt x="3889832" y="7980"/>
                  </a:lnTo>
                  <a:lnTo>
                    <a:pt x="3939730" y="17764"/>
                  </a:lnTo>
                  <a:lnTo>
                    <a:pt x="3988216" y="31242"/>
                  </a:lnTo>
                  <a:lnTo>
                    <a:pt x="4023345" y="44001"/>
                  </a:lnTo>
                  <a:lnTo>
                    <a:pt x="657819" y="44001"/>
                  </a:lnTo>
                  <a:lnTo>
                    <a:pt x="609873" y="45850"/>
                  </a:lnTo>
                  <a:lnTo>
                    <a:pt x="562933" y="51304"/>
                  </a:lnTo>
                  <a:lnTo>
                    <a:pt x="517134" y="60229"/>
                  </a:lnTo>
                  <a:lnTo>
                    <a:pt x="472613" y="72490"/>
                  </a:lnTo>
                  <a:lnTo>
                    <a:pt x="429508" y="87951"/>
                  </a:lnTo>
                  <a:lnTo>
                    <a:pt x="387955" y="106476"/>
                  </a:lnTo>
                  <a:lnTo>
                    <a:pt x="348091" y="127931"/>
                  </a:lnTo>
                  <a:lnTo>
                    <a:pt x="310053" y="152179"/>
                  </a:lnTo>
                  <a:lnTo>
                    <a:pt x="273978" y="179086"/>
                  </a:lnTo>
                  <a:lnTo>
                    <a:pt x="240002" y="208516"/>
                  </a:lnTo>
                  <a:lnTo>
                    <a:pt x="208263" y="240333"/>
                  </a:lnTo>
                  <a:lnTo>
                    <a:pt x="178897" y="274403"/>
                  </a:lnTo>
                  <a:lnTo>
                    <a:pt x="152041" y="310589"/>
                  </a:lnTo>
                  <a:lnTo>
                    <a:pt x="127833" y="348757"/>
                  </a:lnTo>
                  <a:lnTo>
                    <a:pt x="106408" y="388770"/>
                  </a:lnTo>
                  <a:lnTo>
                    <a:pt x="87903" y="430494"/>
                  </a:lnTo>
                  <a:lnTo>
                    <a:pt x="72457" y="473793"/>
                  </a:lnTo>
                  <a:lnTo>
                    <a:pt x="60204" y="518532"/>
                  </a:lnTo>
                  <a:lnTo>
                    <a:pt x="51283" y="564575"/>
                  </a:lnTo>
                  <a:lnTo>
                    <a:pt x="45830" y="611787"/>
                  </a:lnTo>
                  <a:lnTo>
                    <a:pt x="44066" y="657832"/>
                  </a:lnTo>
                  <a:lnTo>
                    <a:pt x="43982" y="8322985"/>
                  </a:lnTo>
                  <a:lnTo>
                    <a:pt x="45789" y="8369848"/>
                  </a:lnTo>
                  <a:lnTo>
                    <a:pt x="51296" y="8417934"/>
                  </a:lnTo>
                  <a:lnTo>
                    <a:pt x="60204" y="8463670"/>
                  </a:lnTo>
                  <a:lnTo>
                    <a:pt x="72457" y="8508190"/>
                  </a:lnTo>
                  <a:lnTo>
                    <a:pt x="87903" y="8551295"/>
                  </a:lnTo>
                  <a:lnTo>
                    <a:pt x="106408" y="8592848"/>
                  </a:lnTo>
                  <a:lnTo>
                    <a:pt x="127833" y="8632712"/>
                  </a:lnTo>
                  <a:lnTo>
                    <a:pt x="152041" y="8670750"/>
                  </a:lnTo>
                  <a:lnTo>
                    <a:pt x="178897" y="8706825"/>
                  </a:lnTo>
                  <a:lnTo>
                    <a:pt x="208263" y="8740801"/>
                  </a:lnTo>
                  <a:lnTo>
                    <a:pt x="240002" y="8772540"/>
                  </a:lnTo>
                  <a:lnTo>
                    <a:pt x="273978" y="8801906"/>
                  </a:lnTo>
                  <a:lnTo>
                    <a:pt x="310053" y="8828762"/>
                  </a:lnTo>
                  <a:lnTo>
                    <a:pt x="348091" y="8852971"/>
                  </a:lnTo>
                  <a:lnTo>
                    <a:pt x="387955" y="8874396"/>
                  </a:lnTo>
                  <a:lnTo>
                    <a:pt x="429508" y="8892900"/>
                  </a:lnTo>
                  <a:lnTo>
                    <a:pt x="472613" y="8908347"/>
                  </a:lnTo>
                  <a:lnTo>
                    <a:pt x="517134" y="8920599"/>
                  </a:lnTo>
                  <a:lnTo>
                    <a:pt x="562933" y="8929520"/>
                  </a:lnTo>
                  <a:lnTo>
                    <a:pt x="609873" y="8934973"/>
                  </a:lnTo>
                  <a:lnTo>
                    <a:pt x="657819" y="8936821"/>
                  </a:lnTo>
                  <a:lnTo>
                    <a:pt x="4014924" y="8936821"/>
                  </a:lnTo>
                  <a:lnTo>
                    <a:pt x="3974065" y="8950763"/>
                  </a:lnTo>
                  <a:lnTo>
                    <a:pt x="3928310" y="8962767"/>
                  </a:lnTo>
                  <a:lnTo>
                    <a:pt x="3881326" y="8971500"/>
                  </a:lnTo>
                  <a:lnTo>
                    <a:pt x="3833241" y="8976834"/>
                  </a:lnTo>
                  <a:lnTo>
                    <a:pt x="3784183" y="8978640"/>
                  </a:lnTo>
                  <a:close/>
                </a:path>
                <a:path w="4442459" h="8978900">
                  <a:moveTo>
                    <a:pt x="4014924" y="8936821"/>
                  </a:moveTo>
                  <a:lnTo>
                    <a:pt x="3784183" y="8936821"/>
                  </a:lnTo>
                  <a:lnTo>
                    <a:pt x="3832128" y="8934973"/>
                  </a:lnTo>
                  <a:lnTo>
                    <a:pt x="3879068" y="8929520"/>
                  </a:lnTo>
                  <a:lnTo>
                    <a:pt x="3924866" y="8920599"/>
                  </a:lnTo>
                  <a:lnTo>
                    <a:pt x="3969385" y="8908347"/>
                  </a:lnTo>
                  <a:lnTo>
                    <a:pt x="4012489" y="8892900"/>
                  </a:lnTo>
                  <a:lnTo>
                    <a:pt x="4054040" y="8874396"/>
                  </a:lnTo>
                  <a:lnTo>
                    <a:pt x="4093902" y="8852971"/>
                  </a:lnTo>
                  <a:lnTo>
                    <a:pt x="4131938" y="8828762"/>
                  </a:lnTo>
                  <a:lnTo>
                    <a:pt x="4168012" y="8801906"/>
                  </a:lnTo>
                  <a:lnTo>
                    <a:pt x="4201985" y="8772540"/>
                  </a:lnTo>
                  <a:lnTo>
                    <a:pt x="4233722" y="8740801"/>
                  </a:lnTo>
                  <a:lnTo>
                    <a:pt x="4263086" y="8706825"/>
                  </a:lnTo>
                  <a:lnTo>
                    <a:pt x="4289940" y="8670750"/>
                  </a:lnTo>
                  <a:lnTo>
                    <a:pt x="4314146" y="8632712"/>
                  </a:lnTo>
                  <a:lnTo>
                    <a:pt x="4335570" y="8592848"/>
                  </a:lnTo>
                  <a:lnTo>
                    <a:pt x="4354072" y="8551295"/>
                  </a:lnTo>
                  <a:lnTo>
                    <a:pt x="4369517" y="8508190"/>
                  </a:lnTo>
                  <a:lnTo>
                    <a:pt x="4381768" y="8463670"/>
                  </a:lnTo>
                  <a:lnTo>
                    <a:pt x="4390676" y="8417934"/>
                  </a:lnTo>
                  <a:lnTo>
                    <a:pt x="4396141" y="8370930"/>
                  </a:lnTo>
                  <a:lnTo>
                    <a:pt x="4397989" y="8322985"/>
                  </a:lnTo>
                  <a:lnTo>
                    <a:pt x="4397989" y="657832"/>
                  </a:lnTo>
                  <a:lnTo>
                    <a:pt x="4396214" y="611787"/>
                  </a:lnTo>
                  <a:lnTo>
                    <a:pt x="4396141" y="609886"/>
                  </a:lnTo>
                  <a:lnTo>
                    <a:pt x="4390689" y="562945"/>
                  </a:lnTo>
                  <a:lnTo>
                    <a:pt x="4381768" y="517146"/>
                  </a:lnTo>
                  <a:lnTo>
                    <a:pt x="4369517" y="472626"/>
                  </a:lnTo>
                  <a:lnTo>
                    <a:pt x="4354072" y="429521"/>
                  </a:lnTo>
                  <a:lnTo>
                    <a:pt x="4335570" y="387968"/>
                  </a:lnTo>
                  <a:lnTo>
                    <a:pt x="4314146" y="348105"/>
                  </a:lnTo>
                  <a:lnTo>
                    <a:pt x="4289940" y="310067"/>
                  </a:lnTo>
                  <a:lnTo>
                    <a:pt x="4263086" y="273992"/>
                  </a:lnTo>
                  <a:lnTo>
                    <a:pt x="4233722" y="240017"/>
                  </a:lnTo>
                  <a:lnTo>
                    <a:pt x="4202028" y="208322"/>
                  </a:lnTo>
                  <a:lnTo>
                    <a:pt x="4168012" y="178913"/>
                  </a:lnTo>
                  <a:lnTo>
                    <a:pt x="4132102" y="152179"/>
                  </a:lnTo>
                  <a:lnTo>
                    <a:pt x="4094031" y="127931"/>
                  </a:lnTo>
                  <a:lnTo>
                    <a:pt x="4054136" y="106476"/>
                  </a:lnTo>
                  <a:lnTo>
                    <a:pt x="4012556" y="87951"/>
                  </a:lnTo>
                  <a:lnTo>
                    <a:pt x="3969428" y="72490"/>
                  </a:lnTo>
                  <a:lnTo>
                    <a:pt x="3924890" y="60229"/>
                  </a:lnTo>
                  <a:lnTo>
                    <a:pt x="3879078" y="51304"/>
                  </a:lnTo>
                  <a:lnTo>
                    <a:pt x="3832130" y="45850"/>
                  </a:lnTo>
                  <a:lnTo>
                    <a:pt x="3784183" y="44001"/>
                  </a:lnTo>
                  <a:lnTo>
                    <a:pt x="4023345" y="44001"/>
                  </a:lnTo>
                  <a:lnTo>
                    <a:pt x="4080369" y="68773"/>
                  </a:lnTo>
                  <a:lnTo>
                    <a:pt x="4123747" y="92572"/>
                  </a:lnTo>
                  <a:lnTo>
                    <a:pt x="4165132" y="119559"/>
                  </a:lnTo>
                  <a:lnTo>
                    <a:pt x="4204380" y="149605"/>
                  </a:lnTo>
                  <a:lnTo>
                    <a:pt x="4239043" y="180236"/>
                  </a:lnTo>
                  <a:lnTo>
                    <a:pt x="4266715" y="209250"/>
                  </a:lnTo>
                  <a:lnTo>
                    <a:pt x="4297312" y="244933"/>
                  </a:lnTo>
                  <a:lnTo>
                    <a:pt x="4321709" y="277213"/>
                  </a:lnTo>
                  <a:lnTo>
                    <a:pt x="4347392" y="316816"/>
                  </a:lnTo>
                  <a:lnTo>
                    <a:pt x="4371224" y="357345"/>
                  </a:lnTo>
                  <a:lnTo>
                    <a:pt x="4388037" y="393646"/>
                  </a:lnTo>
                  <a:lnTo>
                    <a:pt x="4406051" y="438955"/>
                  </a:lnTo>
                  <a:lnTo>
                    <a:pt x="4417977" y="478179"/>
                  </a:lnTo>
                  <a:lnTo>
                    <a:pt x="4428804" y="525826"/>
                  </a:lnTo>
                  <a:lnTo>
                    <a:pt x="4438706" y="590177"/>
                  </a:lnTo>
                  <a:lnTo>
                    <a:pt x="4442002" y="657832"/>
                  </a:lnTo>
                  <a:lnTo>
                    <a:pt x="4441921" y="8322985"/>
                  </a:lnTo>
                  <a:lnTo>
                    <a:pt x="4440196" y="8369848"/>
                  </a:lnTo>
                  <a:lnTo>
                    <a:pt x="4434863" y="8417934"/>
                  </a:lnTo>
                  <a:lnTo>
                    <a:pt x="4426131" y="8464919"/>
                  </a:lnTo>
                  <a:lnTo>
                    <a:pt x="4414127" y="8510675"/>
                  </a:lnTo>
                  <a:lnTo>
                    <a:pt x="4398980" y="8555075"/>
                  </a:lnTo>
                  <a:lnTo>
                    <a:pt x="4380816" y="8597992"/>
                  </a:lnTo>
                  <a:lnTo>
                    <a:pt x="4359764" y="8639296"/>
                  </a:lnTo>
                  <a:lnTo>
                    <a:pt x="4335951" y="8678862"/>
                  </a:lnTo>
                  <a:lnTo>
                    <a:pt x="4309505" y="8716561"/>
                  </a:lnTo>
                  <a:lnTo>
                    <a:pt x="4280553" y="8752265"/>
                  </a:lnTo>
                  <a:lnTo>
                    <a:pt x="4249224" y="8785846"/>
                  </a:lnTo>
                  <a:lnTo>
                    <a:pt x="4215644" y="8817178"/>
                  </a:lnTo>
                  <a:lnTo>
                    <a:pt x="4179942" y="8846131"/>
                  </a:lnTo>
                  <a:lnTo>
                    <a:pt x="4142246" y="8872580"/>
                  </a:lnTo>
                  <a:lnTo>
                    <a:pt x="4102682" y="8896394"/>
                  </a:lnTo>
                  <a:lnTo>
                    <a:pt x="4061379" y="8917448"/>
                  </a:lnTo>
                  <a:lnTo>
                    <a:pt x="4018464" y="8935614"/>
                  </a:lnTo>
                  <a:lnTo>
                    <a:pt x="4014924" y="8936821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887855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notification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410251" y="296582"/>
            <a:ext cx="4746625" cy="9692005"/>
            <a:chOff x="1410251" y="296582"/>
            <a:chExt cx="4746625" cy="9692005"/>
          </a:xfrm>
        </p:grpSpPr>
        <p:sp>
          <p:nvSpPr>
            <p:cNvPr id="4" name="object 4"/>
            <p:cNvSpPr/>
            <p:nvPr/>
          </p:nvSpPr>
          <p:spPr>
            <a:xfrm>
              <a:off x="1410251" y="296582"/>
              <a:ext cx="4746625" cy="9692005"/>
            </a:xfrm>
            <a:custGeom>
              <a:avLst/>
              <a:gdLst/>
              <a:ahLst/>
              <a:cxnLst/>
              <a:rect l="l" t="t" r="r" b="b"/>
              <a:pathLst>
                <a:path w="4746625" h="9692005">
                  <a:moveTo>
                    <a:pt x="4077062" y="9691439"/>
                  </a:moveTo>
                  <a:lnTo>
                    <a:pt x="669118" y="9691439"/>
                  </a:lnTo>
                  <a:lnTo>
                    <a:pt x="621357" y="9689757"/>
                  </a:lnTo>
                  <a:lnTo>
                    <a:pt x="574499" y="9684789"/>
                  </a:lnTo>
                  <a:lnTo>
                    <a:pt x="528656" y="9676648"/>
                  </a:lnTo>
                  <a:lnTo>
                    <a:pt x="483943" y="9665447"/>
                  </a:lnTo>
                  <a:lnTo>
                    <a:pt x="440473" y="9651299"/>
                  </a:lnTo>
                  <a:lnTo>
                    <a:pt x="398360" y="9634320"/>
                  </a:lnTo>
                  <a:lnTo>
                    <a:pt x="357716" y="9614621"/>
                  </a:lnTo>
                  <a:lnTo>
                    <a:pt x="318657" y="9592316"/>
                  </a:lnTo>
                  <a:lnTo>
                    <a:pt x="281294" y="9567520"/>
                  </a:lnTo>
                  <a:lnTo>
                    <a:pt x="245742" y="9540345"/>
                  </a:lnTo>
                  <a:lnTo>
                    <a:pt x="212115" y="9510906"/>
                  </a:lnTo>
                  <a:lnTo>
                    <a:pt x="180525" y="9479315"/>
                  </a:lnTo>
                  <a:lnTo>
                    <a:pt x="151086" y="9445687"/>
                  </a:lnTo>
                  <a:lnTo>
                    <a:pt x="123912" y="9410134"/>
                  </a:lnTo>
                  <a:lnTo>
                    <a:pt x="99117" y="9372771"/>
                  </a:lnTo>
                  <a:lnTo>
                    <a:pt x="76814" y="9333711"/>
                  </a:lnTo>
                  <a:lnTo>
                    <a:pt x="57116" y="9293067"/>
                  </a:lnTo>
                  <a:lnTo>
                    <a:pt x="40136" y="9250953"/>
                  </a:lnTo>
                  <a:lnTo>
                    <a:pt x="25990" y="9207483"/>
                  </a:lnTo>
                  <a:lnTo>
                    <a:pt x="14789" y="9162771"/>
                  </a:lnTo>
                  <a:lnTo>
                    <a:pt x="6648" y="9116929"/>
                  </a:lnTo>
                  <a:lnTo>
                    <a:pt x="1681" y="9070071"/>
                  </a:lnTo>
                  <a:lnTo>
                    <a:pt x="0" y="9022311"/>
                  </a:lnTo>
                  <a:lnTo>
                    <a:pt x="0" y="669118"/>
                  </a:lnTo>
                  <a:lnTo>
                    <a:pt x="1681" y="621357"/>
                  </a:lnTo>
                  <a:lnTo>
                    <a:pt x="6648" y="574499"/>
                  </a:lnTo>
                  <a:lnTo>
                    <a:pt x="14789" y="528657"/>
                  </a:lnTo>
                  <a:lnTo>
                    <a:pt x="25990" y="483944"/>
                  </a:lnTo>
                  <a:lnTo>
                    <a:pt x="40136" y="440474"/>
                  </a:lnTo>
                  <a:lnTo>
                    <a:pt x="57116" y="398361"/>
                  </a:lnTo>
                  <a:lnTo>
                    <a:pt x="76814" y="357718"/>
                  </a:lnTo>
                  <a:lnTo>
                    <a:pt x="99117" y="318658"/>
                  </a:lnTo>
                  <a:lnTo>
                    <a:pt x="123912" y="281295"/>
                  </a:lnTo>
                  <a:lnTo>
                    <a:pt x="151086" y="245744"/>
                  </a:lnTo>
                  <a:lnTo>
                    <a:pt x="180525" y="212116"/>
                  </a:lnTo>
                  <a:lnTo>
                    <a:pt x="212115" y="180526"/>
                  </a:lnTo>
                  <a:lnTo>
                    <a:pt x="245742" y="151087"/>
                  </a:lnTo>
                  <a:lnTo>
                    <a:pt x="281294" y="123913"/>
                  </a:lnTo>
                  <a:lnTo>
                    <a:pt x="318657" y="99118"/>
                  </a:lnTo>
                  <a:lnTo>
                    <a:pt x="357716" y="76814"/>
                  </a:lnTo>
                  <a:lnTo>
                    <a:pt x="398360" y="57116"/>
                  </a:lnTo>
                  <a:lnTo>
                    <a:pt x="440473" y="40137"/>
                  </a:lnTo>
                  <a:lnTo>
                    <a:pt x="483943" y="25990"/>
                  </a:lnTo>
                  <a:lnTo>
                    <a:pt x="528656" y="14790"/>
                  </a:lnTo>
                  <a:lnTo>
                    <a:pt x="574499" y="6649"/>
                  </a:lnTo>
                  <a:lnTo>
                    <a:pt x="621357" y="1681"/>
                  </a:lnTo>
                  <a:lnTo>
                    <a:pt x="669118" y="0"/>
                  </a:lnTo>
                  <a:lnTo>
                    <a:pt x="4077062" y="0"/>
                  </a:lnTo>
                  <a:lnTo>
                    <a:pt x="4124826" y="1681"/>
                  </a:lnTo>
                  <a:lnTo>
                    <a:pt x="4171686" y="6649"/>
                  </a:lnTo>
                  <a:lnTo>
                    <a:pt x="4217531" y="14790"/>
                  </a:lnTo>
                  <a:lnTo>
                    <a:pt x="4262245" y="25990"/>
                  </a:lnTo>
                  <a:lnTo>
                    <a:pt x="4305716" y="40137"/>
                  </a:lnTo>
                  <a:lnTo>
                    <a:pt x="4347831" y="57116"/>
                  </a:lnTo>
                  <a:lnTo>
                    <a:pt x="4388475" y="76814"/>
                  </a:lnTo>
                  <a:lnTo>
                    <a:pt x="4427535" y="99118"/>
                  </a:lnTo>
                  <a:lnTo>
                    <a:pt x="4464898" y="123913"/>
                  </a:lnTo>
                  <a:lnTo>
                    <a:pt x="4500450" y="151087"/>
                  </a:lnTo>
                  <a:lnTo>
                    <a:pt x="4534078" y="180526"/>
                  </a:lnTo>
                  <a:lnTo>
                    <a:pt x="4565668" y="212116"/>
                  </a:lnTo>
                  <a:lnTo>
                    <a:pt x="4595106" y="245744"/>
                  </a:lnTo>
                  <a:lnTo>
                    <a:pt x="4596083" y="247022"/>
                  </a:lnTo>
                  <a:lnTo>
                    <a:pt x="645133" y="247022"/>
                  </a:lnTo>
                  <a:lnTo>
                    <a:pt x="599041" y="249688"/>
                  </a:lnTo>
                  <a:lnTo>
                    <a:pt x="554495" y="257489"/>
                  </a:lnTo>
                  <a:lnTo>
                    <a:pt x="511795" y="270124"/>
                  </a:lnTo>
                  <a:lnTo>
                    <a:pt x="471241" y="287296"/>
                  </a:lnTo>
                  <a:lnTo>
                    <a:pt x="433130" y="308705"/>
                  </a:lnTo>
                  <a:lnTo>
                    <a:pt x="397761" y="334052"/>
                  </a:lnTo>
                  <a:lnTo>
                    <a:pt x="365434" y="363038"/>
                  </a:lnTo>
                  <a:lnTo>
                    <a:pt x="336448" y="395365"/>
                  </a:lnTo>
                  <a:lnTo>
                    <a:pt x="311101" y="430734"/>
                  </a:lnTo>
                  <a:lnTo>
                    <a:pt x="289692" y="468845"/>
                  </a:lnTo>
                  <a:lnTo>
                    <a:pt x="272520" y="509400"/>
                  </a:lnTo>
                  <a:lnTo>
                    <a:pt x="259884" y="552099"/>
                  </a:lnTo>
                  <a:lnTo>
                    <a:pt x="252084" y="596645"/>
                  </a:lnTo>
                  <a:lnTo>
                    <a:pt x="249417" y="642737"/>
                  </a:lnTo>
                  <a:lnTo>
                    <a:pt x="249417" y="9060685"/>
                  </a:lnTo>
                  <a:lnTo>
                    <a:pt x="252084" y="9106777"/>
                  </a:lnTo>
                  <a:lnTo>
                    <a:pt x="259884" y="9151322"/>
                  </a:lnTo>
                  <a:lnTo>
                    <a:pt x="272520" y="9194021"/>
                  </a:lnTo>
                  <a:lnTo>
                    <a:pt x="289692" y="9234576"/>
                  </a:lnTo>
                  <a:lnTo>
                    <a:pt x="311101" y="9272688"/>
                  </a:lnTo>
                  <a:lnTo>
                    <a:pt x="336448" y="9308057"/>
                  </a:lnTo>
                  <a:lnTo>
                    <a:pt x="365434" y="9340385"/>
                  </a:lnTo>
                  <a:lnTo>
                    <a:pt x="397761" y="9369373"/>
                  </a:lnTo>
                  <a:lnTo>
                    <a:pt x="433130" y="9394721"/>
                  </a:lnTo>
                  <a:lnTo>
                    <a:pt x="471241" y="9416131"/>
                  </a:lnTo>
                  <a:lnTo>
                    <a:pt x="511795" y="9433303"/>
                  </a:lnTo>
                  <a:lnTo>
                    <a:pt x="554495" y="9445940"/>
                  </a:lnTo>
                  <a:lnTo>
                    <a:pt x="599041" y="9453741"/>
                  </a:lnTo>
                  <a:lnTo>
                    <a:pt x="645133" y="9456407"/>
                  </a:lnTo>
                  <a:lnTo>
                    <a:pt x="4585721" y="9456407"/>
                  </a:lnTo>
                  <a:lnTo>
                    <a:pt x="4565668" y="9479315"/>
                  </a:lnTo>
                  <a:lnTo>
                    <a:pt x="4534078" y="9510906"/>
                  </a:lnTo>
                  <a:lnTo>
                    <a:pt x="4500450" y="9540345"/>
                  </a:lnTo>
                  <a:lnTo>
                    <a:pt x="4464898" y="9567520"/>
                  </a:lnTo>
                  <a:lnTo>
                    <a:pt x="4427535" y="9592316"/>
                  </a:lnTo>
                  <a:lnTo>
                    <a:pt x="4388475" y="9614621"/>
                  </a:lnTo>
                  <a:lnTo>
                    <a:pt x="4347831" y="9634320"/>
                  </a:lnTo>
                  <a:lnTo>
                    <a:pt x="4305716" y="9651299"/>
                  </a:lnTo>
                  <a:lnTo>
                    <a:pt x="4262245" y="9665447"/>
                  </a:lnTo>
                  <a:lnTo>
                    <a:pt x="4217531" y="9676648"/>
                  </a:lnTo>
                  <a:lnTo>
                    <a:pt x="4171686" y="9684789"/>
                  </a:lnTo>
                  <a:lnTo>
                    <a:pt x="4124826" y="9689757"/>
                  </a:lnTo>
                  <a:lnTo>
                    <a:pt x="4077062" y="9691439"/>
                  </a:lnTo>
                  <a:close/>
                </a:path>
                <a:path w="4746625" h="9692005">
                  <a:moveTo>
                    <a:pt x="3367183" y="577986"/>
                  </a:moveTo>
                  <a:lnTo>
                    <a:pt x="1383804" y="577986"/>
                  </a:lnTo>
                  <a:lnTo>
                    <a:pt x="1339103" y="573419"/>
                  </a:lnTo>
                  <a:lnTo>
                    <a:pt x="1297353" y="560335"/>
                  </a:lnTo>
                  <a:lnTo>
                    <a:pt x="1259481" y="539664"/>
                  </a:lnTo>
                  <a:lnTo>
                    <a:pt x="1226416" y="512332"/>
                  </a:lnTo>
                  <a:lnTo>
                    <a:pt x="1199084" y="479266"/>
                  </a:lnTo>
                  <a:lnTo>
                    <a:pt x="1178413" y="441395"/>
                  </a:lnTo>
                  <a:lnTo>
                    <a:pt x="1165330" y="399645"/>
                  </a:lnTo>
                  <a:lnTo>
                    <a:pt x="1160763" y="354945"/>
                  </a:lnTo>
                  <a:lnTo>
                    <a:pt x="1160763" y="247022"/>
                  </a:lnTo>
                  <a:lnTo>
                    <a:pt x="3590205" y="247022"/>
                  </a:lnTo>
                  <a:lnTo>
                    <a:pt x="3590205" y="306979"/>
                  </a:lnTo>
                  <a:lnTo>
                    <a:pt x="2942688" y="306979"/>
                  </a:lnTo>
                  <a:lnTo>
                    <a:pt x="2920166" y="311625"/>
                  </a:lnTo>
                  <a:lnTo>
                    <a:pt x="2901018" y="324366"/>
                  </a:lnTo>
                  <a:lnTo>
                    <a:pt x="2899760" y="326166"/>
                  </a:lnTo>
                  <a:lnTo>
                    <a:pt x="2057732" y="326166"/>
                  </a:lnTo>
                  <a:lnTo>
                    <a:pt x="2042243" y="329164"/>
                  </a:lnTo>
                  <a:lnTo>
                    <a:pt x="2029237" y="337558"/>
                  </a:lnTo>
                  <a:lnTo>
                    <a:pt x="2020283" y="350448"/>
                  </a:lnTo>
                  <a:lnTo>
                    <a:pt x="2016949" y="366936"/>
                  </a:lnTo>
                  <a:lnTo>
                    <a:pt x="2020283" y="383424"/>
                  </a:lnTo>
                  <a:lnTo>
                    <a:pt x="2029237" y="396314"/>
                  </a:lnTo>
                  <a:lnTo>
                    <a:pt x="2042243" y="404708"/>
                  </a:lnTo>
                  <a:lnTo>
                    <a:pt x="2057732" y="407706"/>
                  </a:lnTo>
                  <a:lnTo>
                    <a:pt x="2898911" y="407706"/>
                  </a:lnTo>
                  <a:lnTo>
                    <a:pt x="2900115" y="409506"/>
                  </a:lnTo>
                  <a:lnTo>
                    <a:pt x="2919150" y="422247"/>
                  </a:lnTo>
                  <a:lnTo>
                    <a:pt x="2942688" y="426893"/>
                  </a:lnTo>
                  <a:lnTo>
                    <a:pt x="3577102" y="426893"/>
                  </a:lnTo>
                  <a:lnTo>
                    <a:pt x="3572559" y="441395"/>
                  </a:lnTo>
                  <a:lnTo>
                    <a:pt x="3551891" y="479266"/>
                  </a:lnTo>
                  <a:lnTo>
                    <a:pt x="3524563" y="512332"/>
                  </a:lnTo>
                  <a:lnTo>
                    <a:pt x="3491501" y="539664"/>
                  </a:lnTo>
                  <a:lnTo>
                    <a:pt x="3453632" y="560335"/>
                  </a:lnTo>
                  <a:lnTo>
                    <a:pt x="3411884" y="573419"/>
                  </a:lnTo>
                  <a:lnTo>
                    <a:pt x="3367183" y="577986"/>
                  </a:lnTo>
                  <a:close/>
                </a:path>
                <a:path w="4746625" h="9692005">
                  <a:moveTo>
                    <a:pt x="4585721" y="9456407"/>
                  </a:moveTo>
                  <a:lnTo>
                    <a:pt x="4105835" y="9456407"/>
                  </a:lnTo>
                  <a:lnTo>
                    <a:pt x="4151932" y="9453741"/>
                  </a:lnTo>
                  <a:lnTo>
                    <a:pt x="4196481" y="9445940"/>
                  </a:lnTo>
                  <a:lnTo>
                    <a:pt x="4239183" y="9433303"/>
                  </a:lnTo>
                  <a:lnTo>
                    <a:pt x="4279740" y="9416131"/>
                  </a:lnTo>
                  <a:lnTo>
                    <a:pt x="4317851" y="9394721"/>
                  </a:lnTo>
                  <a:lnTo>
                    <a:pt x="4353220" y="9369373"/>
                  </a:lnTo>
                  <a:lnTo>
                    <a:pt x="4385546" y="9340385"/>
                  </a:lnTo>
                  <a:lnTo>
                    <a:pt x="4414532" y="9308057"/>
                  </a:lnTo>
                  <a:lnTo>
                    <a:pt x="4439878" y="9272688"/>
                  </a:lnTo>
                  <a:lnTo>
                    <a:pt x="4461286" y="9234576"/>
                  </a:lnTo>
                  <a:lnTo>
                    <a:pt x="4478456" y="9194021"/>
                  </a:lnTo>
                  <a:lnTo>
                    <a:pt x="4491091" y="9151322"/>
                  </a:lnTo>
                  <a:lnTo>
                    <a:pt x="4498891" y="9106777"/>
                  </a:lnTo>
                  <a:lnTo>
                    <a:pt x="4501557" y="9060685"/>
                  </a:lnTo>
                  <a:lnTo>
                    <a:pt x="4499180" y="9060685"/>
                  </a:lnTo>
                  <a:lnTo>
                    <a:pt x="4499180" y="642737"/>
                  </a:lnTo>
                  <a:lnTo>
                    <a:pt x="4496513" y="596645"/>
                  </a:lnTo>
                  <a:lnTo>
                    <a:pt x="4488712" y="552099"/>
                  </a:lnTo>
                  <a:lnTo>
                    <a:pt x="4476076" y="509400"/>
                  </a:lnTo>
                  <a:lnTo>
                    <a:pt x="4458903" y="468845"/>
                  </a:lnTo>
                  <a:lnTo>
                    <a:pt x="4437493" y="430734"/>
                  </a:lnTo>
                  <a:lnTo>
                    <a:pt x="4412145" y="395365"/>
                  </a:lnTo>
                  <a:lnTo>
                    <a:pt x="4383158" y="363038"/>
                  </a:lnTo>
                  <a:lnTo>
                    <a:pt x="4350830" y="334052"/>
                  </a:lnTo>
                  <a:lnTo>
                    <a:pt x="4315461" y="308705"/>
                  </a:lnTo>
                  <a:lnTo>
                    <a:pt x="4277349" y="287296"/>
                  </a:lnTo>
                  <a:lnTo>
                    <a:pt x="4236794" y="270124"/>
                  </a:lnTo>
                  <a:lnTo>
                    <a:pt x="4194094" y="257489"/>
                  </a:lnTo>
                  <a:lnTo>
                    <a:pt x="4149549" y="249688"/>
                  </a:lnTo>
                  <a:lnTo>
                    <a:pt x="4103458" y="247022"/>
                  </a:lnTo>
                  <a:lnTo>
                    <a:pt x="4596083" y="247022"/>
                  </a:lnTo>
                  <a:lnTo>
                    <a:pt x="4622280" y="281295"/>
                  </a:lnTo>
                  <a:lnTo>
                    <a:pt x="4647075" y="318658"/>
                  </a:lnTo>
                  <a:lnTo>
                    <a:pt x="4669378" y="357718"/>
                  </a:lnTo>
                  <a:lnTo>
                    <a:pt x="4689075" y="398361"/>
                  </a:lnTo>
                  <a:lnTo>
                    <a:pt x="4706054" y="440474"/>
                  </a:lnTo>
                  <a:lnTo>
                    <a:pt x="4720200" y="483944"/>
                  </a:lnTo>
                  <a:lnTo>
                    <a:pt x="4731400" y="528657"/>
                  </a:lnTo>
                  <a:lnTo>
                    <a:pt x="4739541" y="574499"/>
                  </a:lnTo>
                  <a:lnTo>
                    <a:pt x="4744509" y="621357"/>
                  </a:lnTo>
                  <a:lnTo>
                    <a:pt x="4746190" y="669118"/>
                  </a:lnTo>
                  <a:lnTo>
                    <a:pt x="4746190" y="9022311"/>
                  </a:lnTo>
                  <a:lnTo>
                    <a:pt x="4744509" y="9070071"/>
                  </a:lnTo>
                  <a:lnTo>
                    <a:pt x="4739541" y="9116929"/>
                  </a:lnTo>
                  <a:lnTo>
                    <a:pt x="4731400" y="9162771"/>
                  </a:lnTo>
                  <a:lnTo>
                    <a:pt x="4720200" y="9207483"/>
                  </a:lnTo>
                  <a:lnTo>
                    <a:pt x="4706054" y="9250953"/>
                  </a:lnTo>
                  <a:lnTo>
                    <a:pt x="4689075" y="9293067"/>
                  </a:lnTo>
                  <a:lnTo>
                    <a:pt x="4669378" y="9333711"/>
                  </a:lnTo>
                  <a:lnTo>
                    <a:pt x="4647075" y="9372771"/>
                  </a:lnTo>
                  <a:lnTo>
                    <a:pt x="4622280" y="9410134"/>
                  </a:lnTo>
                  <a:lnTo>
                    <a:pt x="4595106" y="9445687"/>
                  </a:lnTo>
                  <a:lnTo>
                    <a:pt x="4585721" y="9456407"/>
                  </a:lnTo>
                  <a:close/>
                </a:path>
                <a:path w="4746625" h="9692005">
                  <a:moveTo>
                    <a:pt x="3577102" y="426893"/>
                  </a:moveTo>
                  <a:lnTo>
                    <a:pt x="2942688" y="426893"/>
                  </a:lnTo>
                  <a:lnTo>
                    <a:pt x="2966213" y="422247"/>
                  </a:lnTo>
                  <a:lnTo>
                    <a:pt x="2985250" y="409506"/>
                  </a:lnTo>
                  <a:lnTo>
                    <a:pt x="2997994" y="390470"/>
                  </a:lnTo>
                  <a:lnTo>
                    <a:pt x="3002642" y="366936"/>
                  </a:lnTo>
                  <a:lnTo>
                    <a:pt x="2997994" y="343403"/>
                  </a:lnTo>
                  <a:lnTo>
                    <a:pt x="2985250" y="324366"/>
                  </a:lnTo>
                  <a:lnTo>
                    <a:pt x="2966213" y="311625"/>
                  </a:lnTo>
                  <a:lnTo>
                    <a:pt x="2942688" y="306979"/>
                  </a:lnTo>
                  <a:lnTo>
                    <a:pt x="3590205" y="306979"/>
                  </a:lnTo>
                  <a:lnTo>
                    <a:pt x="3590205" y="354945"/>
                  </a:lnTo>
                  <a:lnTo>
                    <a:pt x="3585639" y="399645"/>
                  </a:lnTo>
                  <a:lnTo>
                    <a:pt x="3577102" y="426893"/>
                  </a:lnTo>
                  <a:close/>
                </a:path>
                <a:path w="4746625" h="9692005">
                  <a:moveTo>
                    <a:pt x="2898911" y="407706"/>
                  </a:moveTo>
                  <a:lnTo>
                    <a:pt x="2633316" y="407706"/>
                  </a:lnTo>
                  <a:lnTo>
                    <a:pt x="2648788" y="404708"/>
                  </a:lnTo>
                  <a:lnTo>
                    <a:pt x="2661784" y="396314"/>
                  </a:lnTo>
                  <a:lnTo>
                    <a:pt x="2670735" y="383424"/>
                  </a:lnTo>
                  <a:lnTo>
                    <a:pt x="2674068" y="366936"/>
                  </a:lnTo>
                  <a:lnTo>
                    <a:pt x="2670735" y="350448"/>
                  </a:lnTo>
                  <a:lnTo>
                    <a:pt x="2661784" y="337558"/>
                  </a:lnTo>
                  <a:lnTo>
                    <a:pt x="2648788" y="329164"/>
                  </a:lnTo>
                  <a:lnTo>
                    <a:pt x="2633316" y="326166"/>
                  </a:lnTo>
                  <a:lnTo>
                    <a:pt x="2899760" y="326166"/>
                  </a:lnTo>
                  <a:lnTo>
                    <a:pt x="2887717" y="343403"/>
                  </a:lnTo>
                  <a:lnTo>
                    <a:pt x="2882734" y="366936"/>
                  </a:lnTo>
                  <a:lnTo>
                    <a:pt x="2887378" y="390470"/>
                  </a:lnTo>
                  <a:lnTo>
                    <a:pt x="2898911" y="4077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59669" y="543610"/>
              <a:ext cx="4249762" cy="920937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427201" y="622749"/>
              <a:ext cx="657225" cy="81915"/>
            </a:xfrm>
            <a:custGeom>
              <a:avLst/>
              <a:gdLst/>
              <a:ahLst/>
              <a:cxnLst/>
              <a:rect l="l" t="t" r="r" b="b"/>
              <a:pathLst>
                <a:path w="657225" h="81915">
                  <a:moveTo>
                    <a:pt x="616366" y="81540"/>
                  </a:moveTo>
                  <a:lnTo>
                    <a:pt x="40782" y="81540"/>
                  </a:lnTo>
                  <a:lnTo>
                    <a:pt x="25293" y="78542"/>
                  </a:lnTo>
                  <a:lnTo>
                    <a:pt x="12287" y="70148"/>
                  </a:lnTo>
                  <a:lnTo>
                    <a:pt x="3333" y="57257"/>
                  </a:lnTo>
                  <a:lnTo>
                    <a:pt x="0" y="40770"/>
                  </a:lnTo>
                  <a:lnTo>
                    <a:pt x="3333" y="24282"/>
                  </a:lnTo>
                  <a:lnTo>
                    <a:pt x="12287" y="11391"/>
                  </a:lnTo>
                  <a:lnTo>
                    <a:pt x="25293" y="2997"/>
                  </a:lnTo>
                  <a:lnTo>
                    <a:pt x="40782" y="0"/>
                  </a:lnTo>
                  <a:lnTo>
                    <a:pt x="616366" y="0"/>
                  </a:lnTo>
                  <a:lnTo>
                    <a:pt x="631838" y="2997"/>
                  </a:lnTo>
                  <a:lnTo>
                    <a:pt x="644834" y="11391"/>
                  </a:lnTo>
                  <a:lnTo>
                    <a:pt x="653785" y="24282"/>
                  </a:lnTo>
                  <a:lnTo>
                    <a:pt x="657118" y="40770"/>
                  </a:lnTo>
                  <a:lnTo>
                    <a:pt x="653785" y="57257"/>
                  </a:lnTo>
                  <a:lnTo>
                    <a:pt x="644834" y="70148"/>
                  </a:lnTo>
                  <a:lnTo>
                    <a:pt x="631838" y="78542"/>
                  </a:lnTo>
                  <a:lnTo>
                    <a:pt x="616366" y="8154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92986" y="603562"/>
              <a:ext cx="119908" cy="119914"/>
            </a:xfrm>
            <a:prstGeom prst="rect">
              <a:avLst/>
            </a:prstGeom>
          </p:spPr>
        </p:pic>
      </p:grpSp>
      <p:sp>
        <p:nvSpPr>
          <p:cNvPr id="8" name="object 8"/>
          <p:cNvSpPr/>
          <p:nvPr/>
        </p:nvSpPr>
        <p:spPr>
          <a:xfrm>
            <a:off x="1309521" y="1543687"/>
            <a:ext cx="53340" cy="403225"/>
          </a:xfrm>
          <a:custGeom>
            <a:avLst/>
            <a:gdLst/>
            <a:ahLst/>
            <a:cxnLst/>
            <a:rect l="l" t="t" r="r" b="b"/>
            <a:pathLst>
              <a:path w="53340" h="403225">
                <a:moveTo>
                  <a:pt x="52763" y="402909"/>
                </a:moveTo>
                <a:lnTo>
                  <a:pt x="32378" y="398712"/>
                </a:lnTo>
                <a:lnTo>
                  <a:pt x="15589" y="387320"/>
                </a:lnTo>
                <a:lnTo>
                  <a:pt x="4197" y="370533"/>
                </a:lnTo>
                <a:lnTo>
                  <a:pt x="0" y="350148"/>
                </a:lnTo>
                <a:lnTo>
                  <a:pt x="0" y="50362"/>
                </a:lnTo>
                <a:lnTo>
                  <a:pt x="4197" y="30351"/>
                </a:lnTo>
                <a:lnTo>
                  <a:pt x="15589" y="14388"/>
                </a:lnTo>
                <a:lnTo>
                  <a:pt x="32378" y="3822"/>
                </a:lnTo>
                <a:lnTo>
                  <a:pt x="52763" y="0"/>
                </a:lnTo>
                <a:lnTo>
                  <a:pt x="52763" y="402909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09521" y="2246382"/>
            <a:ext cx="53340" cy="727075"/>
          </a:xfrm>
          <a:custGeom>
            <a:avLst/>
            <a:gdLst/>
            <a:ahLst/>
            <a:cxnLst/>
            <a:rect l="l" t="t" r="r" b="b"/>
            <a:pathLst>
              <a:path w="53340" h="727075">
                <a:moveTo>
                  <a:pt x="52763" y="726676"/>
                </a:moveTo>
                <a:lnTo>
                  <a:pt x="32378" y="722479"/>
                </a:lnTo>
                <a:lnTo>
                  <a:pt x="15589" y="711088"/>
                </a:lnTo>
                <a:lnTo>
                  <a:pt x="4197" y="694300"/>
                </a:lnTo>
                <a:lnTo>
                  <a:pt x="0" y="673915"/>
                </a:lnTo>
                <a:lnTo>
                  <a:pt x="0" y="50362"/>
                </a:lnTo>
                <a:lnTo>
                  <a:pt x="4197" y="30351"/>
                </a:lnTo>
                <a:lnTo>
                  <a:pt x="15589" y="14388"/>
                </a:lnTo>
                <a:lnTo>
                  <a:pt x="32378" y="3822"/>
                </a:lnTo>
                <a:lnTo>
                  <a:pt x="52763" y="0"/>
                </a:lnTo>
                <a:lnTo>
                  <a:pt x="52763" y="726676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09521" y="3131332"/>
            <a:ext cx="53340" cy="729615"/>
          </a:xfrm>
          <a:custGeom>
            <a:avLst/>
            <a:gdLst/>
            <a:ahLst/>
            <a:cxnLst/>
            <a:rect l="l" t="t" r="r" b="b"/>
            <a:pathLst>
              <a:path w="53340" h="729614">
                <a:moveTo>
                  <a:pt x="52763" y="729081"/>
                </a:moveTo>
                <a:lnTo>
                  <a:pt x="32378" y="724883"/>
                </a:lnTo>
                <a:lnTo>
                  <a:pt x="15589" y="713491"/>
                </a:lnTo>
                <a:lnTo>
                  <a:pt x="4197" y="696703"/>
                </a:lnTo>
                <a:lnTo>
                  <a:pt x="0" y="676320"/>
                </a:lnTo>
                <a:lnTo>
                  <a:pt x="0" y="52760"/>
                </a:lnTo>
                <a:lnTo>
                  <a:pt x="4197" y="32378"/>
                </a:lnTo>
                <a:lnTo>
                  <a:pt x="15589" y="15590"/>
                </a:lnTo>
                <a:lnTo>
                  <a:pt x="32378" y="4197"/>
                </a:lnTo>
                <a:lnTo>
                  <a:pt x="52763" y="0"/>
                </a:lnTo>
                <a:lnTo>
                  <a:pt x="52763" y="729081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1362285" y="248617"/>
            <a:ext cx="4895215" cy="9787890"/>
            <a:chOff x="1362285" y="248617"/>
            <a:chExt cx="4895215" cy="9787890"/>
          </a:xfrm>
        </p:grpSpPr>
        <p:sp>
          <p:nvSpPr>
            <p:cNvPr id="12" name="object 12"/>
            <p:cNvSpPr/>
            <p:nvPr/>
          </p:nvSpPr>
          <p:spPr>
            <a:xfrm>
              <a:off x="6204417" y="2486211"/>
              <a:ext cx="53340" cy="1168400"/>
            </a:xfrm>
            <a:custGeom>
              <a:avLst/>
              <a:gdLst/>
              <a:ahLst/>
              <a:cxnLst/>
              <a:rect l="l" t="t" r="r" b="b"/>
              <a:pathLst>
                <a:path w="53339" h="1168400">
                  <a:moveTo>
                    <a:pt x="0" y="1167944"/>
                  </a:moveTo>
                  <a:lnTo>
                    <a:pt x="0" y="0"/>
                  </a:lnTo>
                  <a:lnTo>
                    <a:pt x="20382" y="4196"/>
                  </a:lnTo>
                  <a:lnTo>
                    <a:pt x="37170" y="15588"/>
                  </a:lnTo>
                  <a:lnTo>
                    <a:pt x="48563" y="32375"/>
                  </a:lnTo>
                  <a:lnTo>
                    <a:pt x="52760" y="52760"/>
                  </a:lnTo>
                  <a:lnTo>
                    <a:pt x="52760" y="1115183"/>
                  </a:lnTo>
                  <a:lnTo>
                    <a:pt x="48563" y="1135579"/>
                  </a:lnTo>
                  <a:lnTo>
                    <a:pt x="37170" y="1152365"/>
                  </a:lnTo>
                  <a:lnTo>
                    <a:pt x="20382" y="1163751"/>
                  </a:lnTo>
                  <a:lnTo>
                    <a:pt x="0" y="1167944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362285" y="248617"/>
              <a:ext cx="4842510" cy="9787890"/>
            </a:xfrm>
            <a:custGeom>
              <a:avLst/>
              <a:gdLst/>
              <a:ahLst/>
              <a:cxnLst/>
              <a:rect l="l" t="t" r="r" b="b"/>
              <a:pathLst>
                <a:path w="4842510" h="9787890">
                  <a:moveTo>
                    <a:pt x="4125029" y="9787380"/>
                  </a:moveTo>
                  <a:lnTo>
                    <a:pt x="717084" y="9787380"/>
                  </a:lnTo>
                  <a:lnTo>
                    <a:pt x="669971" y="9785853"/>
                  </a:lnTo>
                  <a:lnTo>
                    <a:pt x="623666" y="9781335"/>
                  </a:lnTo>
                  <a:lnTo>
                    <a:pt x="578265" y="9773923"/>
                  </a:lnTo>
                  <a:lnTo>
                    <a:pt x="533862" y="9763709"/>
                  </a:lnTo>
                  <a:lnTo>
                    <a:pt x="490553" y="9750790"/>
                  </a:lnTo>
                  <a:lnTo>
                    <a:pt x="448431" y="9735260"/>
                  </a:lnTo>
                  <a:lnTo>
                    <a:pt x="407592" y="9717214"/>
                  </a:lnTo>
                  <a:lnTo>
                    <a:pt x="368131" y="9696746"/>
                  </a:lnTo>
                  <a:lnTo>
                    <a:pt x="330142" y="9673952"/>
                  </a:lnTo>
                  <a:lnTo>
                    <a:pt x="293721" y="9648927"/>
                  </a:lnTo>
                  <a:lnTo>
                    <a:pt x="258962" y="9621765"/>
                  </a:lnTo>
                  <a:lnTo>
                    <a:pt x="225961" y="9592562"/>
                  </a:lnTo>
                  <a:lnTo>
                    <a:pt x="194694" y="9561279"/>
                  </a:lnTo>
                  <a:lnTo>
                    <a:pt x="165608" y="9528408"/>
                  </a:lnTo>
                  <a:lnTo>
                    <a:pt x="138447" y="9493649"/>
                  </a:lnTo>
                  <a:lnTo>
                    <a:pt x="113423" y="9457227"/>
                  </a:lnTo>
                  <a:lnTo>
                    <a:pt x="90630" y="9419237"/>
                  </a:lnTo>
                  <a:lnTo>
                    <a:pt x="70163" y="9379775"/>
                  </a:lnTo>
                  <a:lnTo>
                    <a:pt x="52117" y="9338935"/>
                  </a:lnTo>
                  <a:lnTo>
                    <a:pt x="36588" y="9296812"/>
                  </a:lnTo>
                  <a:lnTo>
                    <a:pt x="23669" y="9253502"/>
                  </a:lnTo>
                  <a:lnTo>
                    <a:pt x="13456" y="9209098"/>
                  </a:lnTo>
                  <a:lnTo>
                    <a:pt x="6043" y="9163696"/>
                  </a:lnTo>
                  <a:lnTo>
                    <a:pt x="1526" y="9117391"/>
                  </a:lnTo>
                  <a:lnTo>
                    <a:pt x="78" y="9072684"/>
                  </a:lnTo>
                  <a:lnTo>
                    <a:pt x="0" y="717083"/>
                  </a:lnTo>
                  <a:lnTo>
                    <a:pt x="899" y="680773"/>
                  </a:lnTo>
                  <a:lnTo>
                    <a:pt x="8093" y="608150"/>
                  </a:lnTo>
                  <a:lnTo>
                    <a:pt x="18023" y="555575"/>
                  </a:lnTo>
                  <a:lnTo>
                    <a:pt x="31177" y="503638"/>
                  </a:lnTo>
                  <a:lnTo>
                    <a:pt x="49763" y="454472"/>
                  </a:lnTo>
                  <a:lnTo>
                    <a:pt x="71948" y="405309"/>
                  </a:lnTo>
                  <a:lnTo>
                    <a:pt x="96567" y="360116"/>
                  </a:lnTo>
                  <a:lnTo>
                    <a:pt x="123810" y="316572"/>
                  </a:lnTo>
                  <a:lnTo>
                    <a:pt x="159110" y="266659"/>
                  </a:lnTo>
                  <a:lnTo>
                    <a:pt x="193135" y="227086"/>
                  </a:lnTo>
                  <a:lnTo>
                    <a:pt x="223637" y="197482"/>
                  </a:lnTo>
                  <a:lnTo>
                    <a:pt x="248820" y="174249"/>
                  </a:lnTo>
                  <a:lnTo>
                    <a:pt x="299230" y="134039"/>
                  </a:lnTo>
                  <a:lnTo>
                    <a:pt x="339193" y="107442"/>
                  </a:lnTo>
                  <a:lnTo>
                    <a:pt x="381141" y="83435"/>
                  </a:lnTo>
                  <a:lnTo>
                    <a:pt x="424917" y="62163"/>
                  </a:lnTo>
                  <a:lnTo>
                    <a:pt x="470362" y="43768"/>
                  </a:lnTo>
                  <a:lnTo>
                    <a:pt x="517318" y="28395"/>
                  </a:lnTo>
                  <a:lnTo>
                    <a:pt x="565626" y="16188"/>
                  </a:lnTo>
                  <a:lnTo>
                    <a:pt x="615129" y="7290"/>
                  </a:lnTo>
                  <a:lnTo>
                    <a:pt x="666269" y="1781"/>
                  </a:lnTo>
                  <a:lnTo>
                    <a:pt x="667471" y="1781"/>
                  </a:lnTo>
                  <a:lnTo>
                    <a:pt x="717084" y="0"/>
                  </a:lnTo>
                  <a:lnTo>
                    <a:pt x="4127437" y="0"/>
                  </a:lnTo>
                  <a:lnTo>
                    <a:pt x="4178787" y="1781"/>
                  </a:lnTo>
                  <a:lnTo>
                    <a:pt x="4229158" y="7060"/>
                  </a:lnTo>
                  <a:lnTo>
                    <a:pt x="4278437" y="15734"/>
                  </a:lnTo>
                  <a:lnTo>
                    <a:pt x="4326507" y="27704"/>
                  </a:lnTo>
                  <a:lnTo>
                    <a:pt x="4373254" y="42868"/>
                  </a:lnTo>
                  <a:lnTo>
                    <a:pt x="4385901" y="47965"/>
                  </a:lnTo>
                  <a:lnTo>
                    <a:pt x="717084" y="47965"/>
                  </a:lnTo>
                  <a:lnTo>
                    <a:pt x="669323" y="49646"/>
                  </a:lnTo>
                  <a:lnTo>
                    <a:pt x="622465" y="54616"/>
                  </a:lnTo>
                  <a:lnTo>
                    <a:pt x="576622" y="62760"/>
                  </a:lnTo>
                  <a:lnTo>
                    <a:pt x="531910" y="73968"/>
                  </a:lnTo>
                  <a:lnTo>
                    <a:pt x="488440" y="88127"/>
                  </a:lnTo>
                  <a:lnTo>
                    <a:pt x="446326" y="105124"/>
                  </a:lnTo>
                  <a:lnTo>
                    <a:pt x="405683" y="124847"/>
                  </a:lnTo>
                  <a:lnTo>
                    <a:pt x="366623" y="147184"/>
                  </a:lnTo>
                  <a:lnTo>
                    <a:pt x="329261" y="172022"/>
                  </a:lnTo>
                  <a:lnTo>
                    <a:pt x="293709" y="199250"/>
                  </a:lnTo>
                  <a:lnTo>
                    <a:pt x="260081" y="228754"/>
                  </a:lnTo>
                  <a:lnTo>
                    <a:pt x="228491" y="260422"/>
                  </a:lnTo>
                  <a:lnTo>
                    <a:pt x="199053" y="294142"/>
                  </a:lnTo>
                  <a:lnTo>
                    <a:pt x="171879" y="329802"/>
                  </a:lnTo>
                  <a:lnTo>
                    <a:pt x="147083" y="367289"/>
                  </a:lnTo>
                  <a:lnTo>
                    <a:pt x="124780" y="406491"/>
                  </a:lnTo>
                  <a:lnTo>
                    <a:pt x="105082" y="447295"/>
                  </a:lnTo>
                  <a:lnTo>
                    <a:pt x="88103" y="489590"/>
                  </a:lnTo>
                  <a:lnTo>
                    <a:pt x="73956" y="533262"/>
                  </a:lnTo>
                  <a:lnTo>
                    <a:pt x="62756" y="578200"/>
                  </a:lnTo>
                  <a:lnTo>
                    <a:pt x="54615" y="624290"/>
                  </a:lnTo>
                  <a:lnTo>
                    <a:pt x="49647" y="671422"/>
                  </a:lnTo>
                  <a:lnTo>
                    <a:pt x="48050" y="717083"/>
                  </a:lnTo>
                  <a:lnTo>
                    <a:pt x="47966" y="9072684"/>
                  </a:lnTo>
                  <a:lnTo>
                    <a:pt x="49540" y="9117391"/>
                  </a:lnTo>
                  <a:lnTo>
                    <a:pt x="54615" y="9167302"/>
                  </a:lnTo>
                  <a:lnTo>
                    <a:pt x="62756" y="9213144"/>
                  </a:lnTo>
                  <a:lnTo>
                    <a:pt x="73956" y="9257857"/>
                  </a:lnTo>
                  <a:lnTo>
                    <a:pt x="88103" y="9301327"/>
                  </a:lnTo>
                  <a:lnTo>
                    <a:pt x="105082" y="9343440"/>
                  </a:lnTo>
                  <a:lnTo>
                    <a:pt x="124780" y="9384084"/>
                  </a:lnTo>
                  <a:lnTo>
                    <a:pt x="147083" y="9423144"/>
                  </a:lnTo>
                  <a:lnTo>
                    <a:pt x="171879" y="9460507"/>
                  </a:lnTo>
                  <a:lnTo>
                    <a:pt x="199053" y="9496060"/>
                  </a:lnTo>
                  <a:lnTo>
                    <a:pt x="228491" y="9529688"/>
                  </a:lnTo>
                  <a:lnTo>
                    <a:pt x="260081" y="9561279"/>
                  </a:lnTo>
                  <a:lnTo>
                    <a:pt x="293709" y="9590719"/>
                  </a:lnTo>
                  <a:lnTo>
                    <a:pt x="329261" y="9617893"/>
                  </a:lnTo>
                  <a:lnTo>
                    <a:pt x="366623" y="9642690"/>
                  </a:lnTo>
                  <a:lnTo>
                    <a:pt x="405683" y="9664994"/>
                  </a:lnTo>
                  <a:lnTo>
                    <a:pt x="446326" y="9684693"/>
                  </a:lnTo>
                  <a:lnTo>
                    <a:pt x="488440" y="9701673"/>
                  </a:lnTo>
                  <a:lnTo>
                    <a:pt x="531910" y="9715820"/>
                  </a:lnTo>
                  <a:lnTo>
                    <a:pt x="576622" y="9727021"/>
                  </a:lnTo>
                  <a:lnTo>
                    <a:pt x="623013" y="9735260"/>
                  </a:lnTo>
                  <a:lnTo>
                    <a:pt x="623384" y="9735260"/>
                  </a:lnTo>
                  <a:lnTo>
                    <a:pt x="669323" y="9740131"/>
                  </a:lnTo>
                  <a:lnTo>
                    <a:pt x="717084" y="9741812"/>
                  </a:lnTo>
                  <a:lnTo>
                    <a:pt x="4375916" y="9741812"/>
                  </a:lnTo>
                  <a:lnTo>
                    <a:pt x="4351564" y="9750790"/>
                  </a:lnTo>
                  <a:lnTo>
                    <a:pt x="4308254" y="9763709"/>
                  </a:lnTo>
                  <a:lnTo>
                    <a:pt x="4263850" y="9773923"/>
                  </a:lnTo>
                  <a:lnTo>
                    <a:pt x="4218448" y="9781335"/>
                  </a:lnTo>
                  <a:lnTo>
                    <a:pt x="4172143" y="9785853"/>
                  </a:lnTo>
                  <a:lnTo>
                    <a:pt x="4125029" y="9787380"/>
                  </a:lnTo>
                  <a:close/>
                </a:path>
                <a:path w="4842510" h="9787890">
                  <a:moveTo>
                    <a:pt x="4375916" y="9741812"/>
                  </a:moveTo>
                  <a:lnTo>
                    <a:pt x="4125029" y="9741812"/>
                  </a:lnTo>
                  <a:lnTo>
                    <a:pt x="4172792" y="9740131"/>
                  </a:lnTo>
                  <a:lnTo>
                    <a:pt x="4218734" y="9735260"/>
                  </a:lnTo>
                  <a:lnTo>
                    <a:pt x="4219104" y="9735260"/>
                  </a:lnTo>
                  <a:lnTo>
                    <a:pt x="4265497" y="9727021"/>
                  </a:lnTo>
                  <a:lnTo>
                    <a:pt x="4310212" y="9715820"/>
                  </a:lnTo>
                  <a:lnTo>
                    <a:pt x="4353683" y="9701673"/>
                  </a:lnTo>
                  <a:lnTo>
                    <a:pt x="4395797" y="9684693"/>
                  </a:lnTo>
                  <a:lnTo>
                    <a:pt x="4436441" y="9664994"/>
                  </a:lnTo>
                  <a:lnTo>
                    <a:pt x="4475502" y="9642690"/>
                  </a:lnTo>
                  <a:lnTo>
                    <a:pt x="4512865" y="9617893"/>
                  </a:lnTo>
                  <a:lnTo>
                    <a:pt x="4548417" y="9590719"/>
                  </a:lnTo>
                  <a:lnTo>
                    <a:pt x="4582044" y="9561279"/>
                  </a:lnTo>
                  <a:lnTo>
                    <a:pt x="4613634" y="9529688"/>
                  </a:lnTo>
                  <a:lnTo>
                    <a:pt x="4643072" y="9496060"/>
                  </a:lnTo>
                  <a:lnTo>
                    <a:pt x="4670246" y="9460507"/>
                  </a:lnTo>
                  <a:lnTo>
                    <a:pt x="4695041" y="9423144"/>
                  </a:lnTo>
                  <a:lnTo>
                    <a:pt x="4717344" y="9384084"/>
                  </a:lnTo>
                  <a:lnTo>
                    <a:pt x="4737042" y="9343440"/>
                  </a:lnTo>
                  <a:lnTo>
                    <a:pt x="4754020" y="9301327"/>
                  </a:lnTo>
                  <a:lnTo>
                    <a:pt x="4768166" y="9257857"/>
                  </a:lnTo>
                  <a:lnTo>
                    <a:pt x="4779367" y="9213144"/>
                  </a:lnTo>
                  <a:lnTo>
                    <a:pt x="4787507" y="9167302"/>
                  </a:lnTo>
                  <a:lnTo>
                    <a:pt x="4792475" y="9120444"/>
                  </a:lnTo>
                  <a:lnTo>
                    <a:pt x="4794156" y="9072684"/>
                  </a:lnTo>
                  <a:lnTo>
                    <a:pt x="4794156" y="717083"/>
                  </a:lnTo>
                  <a:lnTo>
                    <a:pt x="4792549" y="671422"/>
                  </a:lnTo>
                  <a:lnTo>
                    <a:pt x="4787507" y="622465"/>
                  </a:lnTo>
                  <a:lnTo>
                    <a:pt x="4779367" y="576622"/>
                  </a:lnTo>
                  <a:lnTo>
                    <a:pt x="4768166" y="531910"/>
                  </a:lnTo>
                  <a:lnTo>
                    <a:pt x="4754020" y="488440"/>
                  </a:lnTo>
                  <a:lnTo>
                    <a:pt x="4737042" y="446326"/>
                  </a:lnTo>
                  <a:lnTo>
                    <a:pt x="4717344" y="405683"/>
                  </a:lnTo>
                  <a:lnTo>
                    <a:pt x="4695041" y="366623"/>
                  </a:lnTo>
                  <a:lnTo>
                    <a:pt x="4670246" y="329261"/>
                  </a:lnTo>
                  <a:lnTo>
                    <a:pt x="4643072" y="293709"/>
                  </a:lnTo>
                  <a:lnTo>
                    <a:pt x="4613634" y="260081"/>
                  </a:lnTo>
                  <a:lnTo>
                    <a:pt x="4582044" y="228491"/>
                  </a:lnTo>
                  <a:lnTo>
                    <a:pt x="4548417" y="199053"/>
                  </a:lnTo>
                  <a:lnTo>
                    <a:pt x="4512865" y="171879"/>
                  </a:lnTo>
                  <a:lnTo>
                    <a:pt x="4475654" y="147184"/>
                  </a:lnTo>
                  <a:lnTo>
                    <a:pt x="4436560" y="124847"/>
                  </a:lnTo>
                  <a:lnTo>
                    <a:pt x="4395885" y="105124"/>
                  </a:lnTo>
                  <a:lnTo>
                    <a:pt x="4353744" y="88127"/>
                  </a:lnTo>
                  <a:lnTo>
                    <a:pt x="4310250" y="73968"/>
                  </a:lnTo>
                  <a:lnTo>
                    <a:pt x="4265518" y="62760"/>
                  </a:lnTo>
                  <a:lnTo>
                    <a:pt x="4219662" y="54616"/>
                  </a:lnTo>
                  <a:lnTo>
                    <a:pt x="4172794" y="49646"/>
                  </a:lnTo>
                  <a:lnTo>
                    <a:pt x="4125029" y="47965"/>
                  </a:lnTo>
                  <a:lnTo>
                    <a:pt x="4385901" y="47965"/>
                  </a:lnTo>
                  <a:lnTo>
                    <a:pt x="4462318" y="82377"/>
                  </a:lnTo>
                  <a:lnTo>
                    <a:pt x="4504404" y="106521"/>
                  </a:lnTo>
                  <a:lnTo>
                    <a:pt x="4544708" y="133456"/>
                  </a:lnTo>
                  <a:lnTo>
                    <a:pt x="4583113" y="163082"/>
                  </a:lnTo>
                  <a:lnTo>
                    <a:pt x="4620874" y="196470"/>
                  </a:lnTo>
                  <a:lnTo>
                    <a:pt x="4651042" y="228098"/>
                  </a:lnTo>
                  <a:lnTo>
                    <a:pt x="4684390" y="266996"/>
                  </a:lnTo>
                  <a:lnTo>
                    <a:pt x="4710994" y="302182"/>
                  </a:lnTo>
                  <a:lnTo>
                    <a:pt x="4738987" y="345352"/>
                  </a:lnTo>
                  <a:lnTo>
                    <a:pt x="4764966" y="389532"/>
                  </a:lnTo>
                  <a:lnTo>
                    <a:pt x="4783291" y="429105"/>
                  </a:lnTo>
                  <a:lnTo>
                    <a:pt x="4802927" y="478493"/>
                  </a:lnTo>
                  <a:lnTo>
                    <a:pt x="4815932" y="521250"/>
                  </a:lnTo>
                  <a:lnTo>
                    <a:pt x="4827745" y="573187"/>
                  </a:lnTo>
                  <a:lnTo>
                    <a:pt x="4838527" y="643337"/>
                  </a:lnTo>
                  <a:lnTo>
                    <a:pt x="4842132" y="717083"/>
                  </a:lnTo>
                  <a:lnTo>
                    <a:pt x="4842054" y="9072684"/>
                  </a:lnTo>
                  <a:lnTo>
                    <a:pt x="4840605" y="9117391"/>
                  </a:lnTo>
                  <a:lnTo>
                    <a:pt x="4836088" y="9163696"/>
                  </a:lnTo>
                  <a:lnTo>
                    <a:pt x="4828675" y="9209098"/>
                  </a:lnTo>
                  <a:lnTo>
                    <a:pt x="4818461" y="9253502"/>
                  </a:lnTo>
                  <a:lnTo>
                    <a:pt x="4805542" y="9296812"/>
                  </a:lnTo>
                  <a:lnTo>
                    <a:pt x="4790012" y="9338935"/>
                  </a:lnTo>
                  <a:lnTo>
                    <a:pt x="4771966" y="9379775"/>
                  </a:lnTo>
                  <a:lnTo>
                    <a:pt x="4751498" y="9419237"/>
                  </a:lnTo>
                  <a:lnTo>
                    <a:pt x="4728704" y="9457227"/>
                  </a:lnTo>
                  <a:lnTo>
                    <a:pt x="4703679" y="9493649"/>
                  </a:lnTo>
                  <a:lnTo>
                    <a:pt x="4676517" y="9528408"/>
                  </a:lnTo>
                  <a:lnTo>
                    <a:pt x="4647430" y="9561279"/>
                  </a:lnTo>
                  <a:lnTo>
                    <a:pt x="4616163" y="9592562"/>
                  </a:lnTo>
                  <a:lnTo>
                    <a:pt x="4583160" y="9621765"/>
                  </a:lnTo>
                  <a:lnTo>
                    <a:pt x="4548401" y="9648927"/>
                  </a:lnTo>
                  <a:lnTo>
                    <a:pt x="4511979" y="9673952"/>
                  </a:lnTo>
                  <a:lnTo>
                    <a:pt x="4473989" y="9696746"/>
                  </a:lnTo>
                  <a:lnTo>
                    <a:pt x="4434527" y="9717214"/>
                  </a:lnTo>
                  <a:lnTo>
                    <a:pt x="4393687" y="9735260"/>
                  </a:lnTo>
                  <a:lnTo>
                    <a:pt x="4375916" y="9741812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7501432" y="527864"/>
            <a:ext cx="4633595" cy="9461500"/>
            <a:chOff x="7501432" y="527864"/>
            <a:chExt cx="4633595" cy="9461500"/>
          </a:xfrm>
        </p:grpSpPr>
        <p:sp>
          <p:nvSpPr>
            <p:cNvPr id="15" name="object 15">
              <a:hlinkClick r:id="rId4"/>
            </p:cNvPr>
            <p:cNvSpPr/>
            <p:nvPr/>
          </p:nvSpPr>
          <p:spPr>
            <a:xfrm>
              <a:off x="7501432" y="527864"/>
              <a:ext cx="4633595" cy="9461500"/>
            </a:xfrm>
            <a:custGeom>
              <a:avLst/>
              <a:gdLst/>
              <a:ahLst/>
              <a:cxnLst/>
              <a:rect l="l" t="t" r="r" b="b"/>
              <a:pathLst>
                <a:path w="4633595" h="9461500">
                  <a:moveTo>
                    <a:pt x="3980291" y="9461344"/>
                  </a:moveTo>
                  <a:lnTo>
                    <a:pt x="653247" y="9461344"/>
                  </a:lnTo>
                  <a:lnTo>
                    <a:pt x="604519" y="9459551"/>
                  </a:lnTo>
                  <a:lnTo>
                    <a:pt x="556760" y="9454257"/>
                  </a:lnTo>
                  <a:lnTo>
                    <a:pt x="510096" y="9445588"/>
                  </a:lnTo>
                  <a:lnTo>
                    <a:pt x="464653" y="9433671"/>
                  </a:lnTo>
                  <a:lnTo>
                    <a:pt x="420560" y="9418632"/>
                  </a:lnTo>
                  <a:lnTo>
                    <a:pt x="377941" y="9400598"/>
                  </a:lnTo>
                  <a:lnTo>
                    <a:pt x="336924" y="9379696"/>
                  </a:lnTo>
                  <a:lnTo>
                    <a:pt x="297635" y="9356053"/>
                  </a:lnTo>
                  <a:lnTo>
                    <a:pt x="260202" y="9329795"/>
                  </a:lnTo>
                  <a:lnTo>
                    <a:pt x="224750" y="9301049"/>
                  </a:lnTo>
                  <a:lnTo>
                    <a:pt x="191406" y="9269941"/>
                  </a:lnTo>
                  <a:lnTo>
                    <a:pt x="160298" y="9236599"/>
                  </a:lnTo>
                  <a:lnTo>
                    <a:pt x="131551" y="9201149"/>
                  </a:lnTo>
                  <a:lnTo>
                    <a:pt x="105292" y="9163717"/>
                  </a:lnTo>
                  <a:lnTo>
                    <a:pt x="81649" y="9124430"/>
                  </a:lnTo>
                  <a:lnTo>
                    <a:pt x="60746" y="9083415"/>
                  </a:lnTo>
                  <a:lnTo>
                    <a:pt x="42713" y="9040798"/>
                  </a:lnTo>
                  <a:lnTo>
                    <a:pt x="27674" y="8996707"/>
                  </a:lnTo>
                  <a:lnTo>
                    <a:pt x="15756" y="8951268"/>
                  </a:lnTo>
                  <a:lnTo>
                    <a:pt x="7087" y="8904607"/>
                  </a:lnTo>
                  <a:lnTo>
                    <a:pt x="1792" y="8856851"/>
                  </a:lnTo>
                  <a:lnTo>
                    <a:pt x="0" y="8808128"/>
                  </a:lnTo>
                  <a:lnTo>
                    <a:pt x="0" y="653232"/>
                  </a:lnTo>
                  <a:lnTo>
                    <a:pt x="1792" y="604505"/>
                  </a:lnTo>
                  <a:lnTo>
                    <a:pt x="7087" y="556748"/>
                  </a:lnTo>
                  <a:lnTo>
                    <a:pt x="15756" y="510085"/>
                  </a:lnTo>
                  <a:lnTo>
                    <a:pt x="27674" y="464644"/>
                  </a:lnTo>
                  <a:lnTo>
                    <a:pt x="42713" y="420551"/>
                  </a:lnTo>
                  <a:lnTo>
                    <a:pt x="60746" y="377934"/>
                  </a:lnTo>
                  <a:lnTo>
                    <a:pt x="81649" y="336918"/>
                  </a:lnTo>
                  <a:lnTo>
                    <a:pt x="105292" y="297630"/>
                  </a:lnTo>
                  <a:lnTo>
                    <a:pt x="131551" y="260197"/>
                  </a:lnTo>
                  <a:lnTo>
                    <a:pt x="160298" y="224746"/>
                  </a:lnTo>
                  <a:lnTo>
                    <a:pt x="191406" y="191403"/>
                  </a:lnTo>
                  <a:lnTo>
                    <a:pt x="224750" y="160295"/>
                  </a:lnTo>
                  <a:lnTo>
                    <a:pt x="260202" y="131549"/>
                  </a:lnTo>
                  <a:lnTo>
                    <a:pt x="297635" y="105291"/>
                  </a:lnTo>
                  <a:lnTo>
                    <a:pt x="336924" y="81647"/>
                  </a:lnTo>
                  <a:lnTo>
                    <a:pt x="377941" y="60746"/>
                  </a:lnTo>
                  <a:lnTo>
                    <a:pt x="420560" y="42712"/>
                  </a:lnTo>
                  <a:lnTo>
                    <a:pt x="464653" y="27673"/>
                  </a:lnTo>
                  <a:lnTo>
                    <a:pt x="510096" y="15756"/>
                  </a:lnTo>
                  <a:lnTo>
                    <a:pt x="556760" y="7087"/>
                  </a:lnTo>
                  <a:lnTo>
                    <a:pt x="604519" y="1792"/>
                  </a:lnTo>
                  <a:lnTo>
                    <a:pt x="653247" y="0"/>
                  </a:lnTo>
                  <a:lnTo>
                    <a:pt x="3980291" y="0"/>
                  </a:lnTo>
                  <a:lnTo>
                    <a:pt x="4029015" y="1792"/>
                  </a:lnTo>
                  <a:lnTo>
                    <a:pt x="4076770" y="7087"/>
                  </a:lnTo>
                  <a:lnTo>
                    <a:pt x="4123431" y="15756"/>
                  </a:lnTo>
                  <a:lnTo>
                    <a:pt x="4168871" y="27673"/>
                  </a:lnTo>
                  <a:lnTo>
                    <a:pt x="4212962" y="42712"/>
                  </a:lnTo>
                  <a:lnTo>
                    <a:pt x="4255578" y="60746"/>
                  </a:lnTo>
                  <a:lnTo>
                    <a:pt x="4296593" y="81647"/>
                  </a:lnTo>
                  <a:lnTo>
                    <a:pt x="4335880" y="105291"/>
                  </a:lnTo>
                  <a:lnTo>
                    <a:pt x="4373312" y="131549"/>
                  </a:lnTo>
                  <a:lnTo>
                    <a:pt x="4408762" y="160295"/>
                  </a:lnTo>
                  <a:lnTo>
                    <a:pt x="4442105" y="191403"/>
                  </a:lnTo>
                  <a:lnTo>
                    <a:pt x="4473212" y="224746"/>
                  </a:lnTo>
                  <a:lnTo>
                    <a:pt x="4486520" y="241157"/>
                  </a:lnTo>
                  <a:lnTo>
                    <a:pt x="629838" y="241157"/>
                  </a:lnTo>
                  <a:lnTo>
                    <a:pt x="581438" y="244172"/>
                  </a:lnTo>
                  <a:lnTo>
                    <a:pt x="534816" y="252974"/>
                  </a:lnTo>
                  <a:lnTo>
                    <a:pt x="490334" y="267197"/>
                  </a:lnTo>
                  <a:lnTo>
                    <a:pt x="448358" y="286479"/>
                  </a:lnTo>
                  <a:lnTo>
                    <a:pt x="409253" y="310454"/>
                  </a:lnTo>
                  <a:lnTo>
                    <a:pt x="373383" y="338758"/>
                  </a:lnTo>
                  <a:lnTo>
                    <a:pt x="341113" y="371026"/>
                  </a:lnTo>
                  <a:lnTo>
                    <a:pt x="312807" y="406894"/>
                  </a:lnTo>
                  <a:lnTo>
                    <a:pt x="288830" y="445998"/>
                  </a:lnTo>
                  <a:lnTo>
                    <a:pt x="269547" y="487973"/>
                  </a:lnTo>
                  <a:lnTo>
                    <a:pt x="255322" y="532454"/>
                  </a:lnTo>
                  <a:lnTo>
                    <a:pt x="246519" y="579078"/>
                  </a:lnTo>
                  <a:lnTo>
                    <a:pt x="243504" y="627479"/>
                  </a:lnTo>
                  <a:lnTo>
                    <a:pt x="243504" y="8845588"/>
                  </a:lnTo>
                  <a:lnTo>
                    <a:pt x="246519" y="8893987"/>
                  </a:lnTo>
                  <a:lnTo>
                    <a:pt x="255322" y="8940608"/>
                  </a:lnTo>
                  <a:lnTo>
                    <a:pt x="269547" y="8985088"/>
                  </a:lnTo>
                  <a:lnTo>
                    <a:pt x="288830" y="9027061"/>
                  </a:lnTo>
                  <a:lnTo>
                    <a:pt x="312807" y="9066162"/>
                  </a:lnTo>
                  <a:lnTo>
                    <a:pt x="341113" y="9102029"/>
                  </a:lnTo>
                  <a:lnTo>
                    <a:pt x="373383" y="9134296"/>
                  </a:lnTo>
                  <a:lnTo>
                    <a:pt x="409253" y="9162598"/>
                  </a:lnTo>
                  <a:lnTo>
                    <a:pt x="448358" y="9186572"/>
                  </a:lnTo>
                  <a:lnTo>
                    <a:pt x="490334" y="9205852"/>
                  </a:lnTo>
                  <a:lnTo>
                    <a:pt x="534816" y="9220075"/>
                  </a:lnTo>
                  <a:lnTo>
                    <a:pt x="581438" y="9228876"/>
                  </a:lnTo>
                  <a:lnTo>
                    <a:pt x="629838" y="9231891"/>
                  </a:lnTo>
                  <a:lnTo>
                    <a:pt x="4477030" y="9231891"/>
                  </a:lnTo>
                  <a:lnTo>
                    <a:pt x="4473212" y="9236599"/>
                  </a:lnTo>
                  <a:lnTo>
                    <a:pt x="4442105" y="9269941"/>
                  </a:lnTo>
                  <a:lnTo>
                    <a:pt x="4408762" y="9301049"/>
                  </a:lnTo>
                  <a:lnTo>
                    <a:pt x="4373312" y="9329795"/>
                  </a:lnTo>
                  <a:lnTo>
                    <a:pt x="4335880" y="9356053"/>
                  </a:lnTo>
                  <a:lnTo>
                    <a:pt x="4296593" y="9379696"/>
                  </a:lnTo>
                  <a:lnTo>
                    <a:pt x="4255578" y="9400598"/>
                  </a:lnTo>
                  <a:lnTo>
                    <a:pt x="4212962" y="9418632"/>
                  </a:lnTo>
                  <a:lnTo>
                    <a:pt x="4168871" y="9433671"/>
                  </a:lnTo>
                  <a:lnTo>
                    <a:pt x="4123431" y="9445588"/>
                  </a:lnTo>
                  <a:lnTo>
                    <a:pt x="4076770" y="9454257"/>
                  </a:lnTo>
                  <a:lnTo>
                    <a:pt x="4029015" y="9459551"/>
                  </a:lnTo>
                  <a:lnTo>
                    <a:pt x="3980291" y="9461344"/>
                  </a:lnTo>
                  <a:close/>
                </a:path>
                <a:path w="4633595" h="9461500">
                  <a:moveTo>
                    <a:pt x="3287237" y="564260"/>
                  </a:moveTo>
                  <a:lnTo>
                    <a:pt x="1350964" y="564260"/>
                  </a:lnTo>
                  <a:lnTo>
                    <a:pt x="1301301" y="558465"/>
                  </a:lnTo>
                  <a:lnTo>
                    <a:pt x="1255571" y="541981"/>
                  </a:lnTo>
                  <a:lnTo>
                    <a:pt x="1215126" y="516158"/>
                  </a:lnTo>
                  <a:lnTo>
                    <a:pt x="1181317" y="482349"/>
                  </a:lnTo>
                  <a:lnTo>
                    <a:pt x="1155494" y="441905"/>
                  </a:lnTo>
                  <a:lnTo>
                    <a:pt x="1139010" y="396177"/>
                  </a:lnTo>
                  <a:lnTo>
                    <a:pt x="1133215" y="346517"/>
                  </a:lnTo>
                  <a:lnTo>
                    <a:pt x="1133215" y="241157"/>
                  </a:lnTo>
                  <a:lnTo>
                    <a:pt x="3504986" y="241157"/>
                  </a:lnTo>
                  <a:lnTo>
                    <a:pt x="3504986" y="299691"/>
                  </a:lnTo>
                  <a:lnTo>
                    <a:pt x="2872831" y="299691"/>
                  </a:lnTo>
                  <a:lnTo>
                    <a:pt x="2850841" y="304227"/>
                  </a:lnTo>
                  <a:lnTo>
                    <a:pt x="2832151" y="316665"/>
                  </a:lnTo>
                  <a:lnTo>
                    <a:pt x="2830925" y="318421"/>
                  </a:lnTo>
                  <a:lnTo>
                    <a:pt x="2008875" y="318421"/>
                  </a:lnTo>
                  <a:lnTo>
                    <a:pt x="1993770" y="321348"/>
                  </a:lnTo>
                  <a:lnTo>
                    <a:pt x="1981074" y="329542"/>
                  </a:lnTo>
                  <a:lnTo>
                    <a:pt x="1972326" y="342127"/>
                  </a:lnTo>
                  <a:lnTo>
                    <a:pt x="1969068" y="358225"/>
                  </a:lnTo>
                  <a:lnTo>
                    <a:pt x="1972326" y="374320"/>
                  </a:lnTo>
                  <a:lnTo>
                    <a:pt x="1981074" y="386905"/>
                  </a:lnTo>
                  <a:lnTo>
                    <a:pt x="1993770" y="395099"/>
                  </a:lnTo>
                  <a:lnTo>
                    <a:pt x="2008875" y="398026"/>
                  </a:lnTo>
                  <a:lnTo>
                    <a:pt x="2830106" y="398026"/>
                  </a:lnTo>
                  <a:lnTo>
                    <a:pt x="2831283" y="399784"/>
                  </a:lnTo>
                  <a:lnTo>
                    <a:pt x="2849864" y="412222"/>
                  </a:lnTo>
                  <a:lnTo>
                    <a:pt x="2872831" y="416759"/>
                  </a:lnTo>
                  <a:lnTo>
                    <a:pt x="3491772" y="416759"/>
                  </a:lnTo>
                  <a:lnTo>
                    <a:pt x="3482707" y="441905"/>
                  </a:lnTo>
                  <a:lnTo>
                    <a:pt x="3456885" y="482349"/>
                  </a:lnTo>
                  <a:lnTo>
                    <a:pt x="3423076" y="516158"/>
                  </a:lnTo>
                  <a:lnTo>
                    <a:pt x="3382630" y="541981"/>
                  </a:lnTo>
                  <a:lnTo>
                    <a:pt x="3336901" y="558465"/>
                  </a:lnTo>
                  <a:lnTo>
                    <a:pt x="3287237" y="564260"/>
                  </a:lnTo>
                  <a:close/>
                </a:path>
                <a:path w="4633595" h="9461500">
                  <a:moveTo>
                    <a:pt x="4477030" y="9231891"/>
                  </a:moveTo>
                  <a:lnTo>
                    <a:pt x="4008394" y="9231891"/>
                  </a:lnTo>
                  <a:lnTo>
                    <a:pt x="4056793" y="9228876"/>
                  </a:lnTo>
                  <a:lnTo>
                    <a:pt x="4103414" y="9220075"/>
                  </a:lnTo>
                  <a:lnTo>
                    <a:pt x="4147894" y="9205852"/>
                  </a:lnTo>
                  <a:lnTo>
                    <a:pt x="4189867" y="9186572"/>
                  </a:lnTo>
                  <a:lnTo>
                    <a:pt x="4228968" y="9162598"/>
                  </a:lnTo>
                  <a:lnTo>
                    <a:pt x="4264835" y="9134296"/>
                  </a:lnTo>
                  <a:lnTo>
                    <a:pt x="4297102" y="9102029"/>
                  </a:lnTo>
                  <a:lnTo>
                    <a:pt x="4325404" y="9066162"/>
                  </a:lnTo>
                  <a:lnTo>
                    <a:pt x="4349378" y="9027061"/>
                  </a:lnTo>
                  <a:lnTo>
                    <a:pt x="4368658" y="8985088"/>
                  </a:lnTo>
                  <a:lnTo>
                    <a:pt x="4382881" y="8940608"/>
                  </a:lnTo>
                  <a:lnTo>
                    <a:pt x="4391682" y="8893987"/>
                  </a:lnTo>
                  <a:lnTo>
                    <a:pt x="4394697" y="8845588"/>
                  </a:lnTo>
                  <a:lnTo>
                    <a:pt x="4392350" y="8845588"/>
                  </a:lnTo>
                  <a:lnTo>
                    <a:pt x="4392350" y="627479"/>
                  </a:lnTo>
                  <a:lnTo>
                    <a:pt x="4389335" y="579078"/>
                  </a:lnTo>
                  <a:lnTo>
                    <a:pt x="4380534" y="532454"/>
                  </a:lnTo>
                  <a:lnTo>
                    <a:pt x="4366311" y="487973"/>
                  </a:lnTo>
                  <a:lnTo>
                    <a:pt x="4347031" y="445998"/>
                  </a:lnTo>
                  <a:lnTo>
                    <a:pt x="4323057" y="406894"/>
                  </a:lnTo>
                  <a:lnTo>
                    <a:pt x="4294755" y="371026"/>
                  </a:lnTo>
                  <a:lnTo>
                    <a:pt x="4262488" y="338758"/>
                  </a:lnTo>
                  <a:lnTo>
                    <a:pt x="4226621" y="310454"/>
                  </a:lnTo>
                  <a:lnTo>
                    <a:pt x="4187520" y="286479"/>
                  </a:lnTo>
                  <a:lnTo>
                    <a:pt x="4145547" y="267197"/>
                  </a:lnTo>
                  <a:lnTo>
                    <a:pt x="4101067" y="252974"/>
                  </a:lnTo>
                  <a:lnTo>
                    <a:pt x="4054446" y="244172"/>
                  </a:lnTo>
                  <a:lnTo>
                    <a:pt x="4006047" y="241157"/>
                  </a:lnTo>
                  <a:lnTo>
                    <a:pt x="4486520" y="241157"/>
                  </a:lnTo>
                  <a:lnTo>
                    <a:pt x="4528217" y="297630"/>
                  </a:lnTo>
                  <a:lnTo>
                    <a:pt x="4551860" y="336918"/>
                  </a:lnTo>
                  <a:lnTo>
                    <a:pt x="4572762" y="377934"/>
                  </a:lnTo>
                  <a:lnTo>
                    <a:pt x="4590795" y="420551"/>
                  </a:lnTo>
                  <a:lnTo>
                    <a:pt x="4605834" y="464644"/>
                  </a:lnTo>
                  <a:lnTo>
                    <a:pt x="4617751" y="510085"/>
                  </a:lnTo>
                  <a:lnTo>
                    <a:pt x="4626420" y="556748"/>
                  </a:lnTo>
                  <a:lnTo>
                    <a:pt x="4631715" y="604505"/>
                  </a:lnTo>
                  <a:lnTo>
                    <a:pt x="4633508" y="653232"/>
                  </a:lnTo>
                  <a:lnTo>
                    <a:pt x="4633508" y="8808128"/>
                  </a:lnTo>
                  <a:lnTo>
                    <a:pt x="4631715" y="8856851"/>
                  </a:lnTo>
                  <a:lnTo>
                    <a:pt x="4626420" y="8904607"/>
                  </a:lnTo>
                  <a:lnTo>
                    <a:pt x="4617751" y="8951268"/>
                  </a:lnTo>
                  <a:lnTo>
                    <a:pt x="4605834" y="8996707"/>
                  </a:lnTo>
                  <a:lnTo>
                    <a:pt x="4590795" y="9040798"/>
                  </a:lnTo>
                  <a:lnTo>
                    <a:pt x="4572762" y="9083415"/>
                  </a:lnTo>
                  <a:lnTo>
                    <a:pt x="4551860" y="9124430"/>
                  </a:lnTo>
                  <a:lnTo>
                    <a:pt x="4528217" y="9163717"/>
                  </a:lnTo>
                  <a:lnTo>
                    <a:pt x="4501959" y="9201149"/>
                  </a:lnTo>
                  <a:lnTo>
                    <a:pt x="4477030" y="9231891"/>
                  </a:lnTo>
                  <a:close/>
                </a:path>
                <a:path w="4633595" h="9461500">
                  <a:moveTo>
                    <a:pt x="3491772" y="416759"/>
                  </a:moveTo>
                  <a:lnTo>
                    <a:pt x="2872831" y="416759"/>
                  </a:lnTo>
                  <a:lnTo>
                    <a:pt x="2895798" y="412222"/>
                  </a:lnTo>
                  <a:lnTo>
                    <a:pt x="2914379" y="399784"/>
                  </a:lnTo>
                  <a:lnTo>
                    <a:pt x="2926816" y="381199"/>
                  </a:lnTo>
                  <a:lnTo>
                    <a:pt x="2931352" y="358225"/>
                  </a:lnTo>
                  <a:lnTo>
                    <a:pt x="2926816" y="335249"/>
                  </a:lnTo>
                  <a:lnTo>
                    <a:pt x="2914379" y="316665"/>
                  </a:lnTo>
                  <a:lnTo>
                    <a:pt x="2895798" y="304227"/>
                  </a:lnTo>
                  <a:lnTo>
                    <a:pt x="2872831" y="299691"/>
                  </a:lnTo>
                  <a:lnTo>
                    <a:pt x="3504986" y="299691"/>
                  </a:lnTo>
                  <a:lnTo>
                    <a:pt x="3504986" y="346517"/>
                  </a:lnTo>
                  <a:lnTo>
                    <a:pt x="3499317" y="395099"/>
                  </a:lnTo>
                  <a:lnTo>
                    <a:pt x="3499191" y="396177"/>
                  </a:lnTo>
                  <a:lnTo>
                    <a:pt x="3491772" y="416759"/>
                  </a:lnTo>
                  <a:close/>
                </a:path>
                <a:path w="4633595" h="9461500">
                  <a:moveTo>
                    <a:pt x="2830106" y="398026"/>
                  </a:moveTo>
                  <a:lnTo>
                    <a:pt x="2570804" y="398026"/>
                  </a:lnTo>
                  <a:lnTo>
                    <a:pt x="2585910" y="395099"/>
                  </a:lnTo>
                  <a:lnTo>
                    <a:pt x="2598606" y="386905"/>
                  </a:lnTo>
                  <a:lnTo>
                    <a:pt x="2607353" y="374320"/>
                  </a:lnTo>
                  <a:lnTo>
                    <a:pt x="2610611" y="358225"/>
                  </a:lnTo>
                  <a:lnTo>
                    <a:pt x="2607353" y="342127"/>
                  </a:lnTo>
                  <a:lnTo>
                    <a:pt x="2598606" y="329542"/>
                  </a:lnTo>
                  <a:lnTo>
                    <a:pt x="2585910" y="321348"/>
                  </a:lnTo>
                  <a:lnTo>
                    <a:pt x="2570804" y="318421"/>
                  </a:lnTo>
                  <a:lnTo>
                    <a:pt x="2830925" y="318421"/>
                  </a:lnTo>
                  <a:lnTo>
                    <a:pt x="2819171" y="335249"/>
                  </a:lnTo>
                  <a:lnTo>
                    <a:pt x="2814309" y="358225"/>
                  </a:lnTo>
                  <a:lnTo>
                    <a:pt x="2818845" y="381199"/>
                  </a:lnTo>
                  <a:lnTo>
                    <a:pt x="2830106" y="3980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44937" y="769040"/>
              <a:ext cx="4146282" cy="8990715"/>
            </a:xfrm>
            <a:prstGeom prst="rect">
              <a:avLst/>
            </a:prstGeom>
          </p:spPr>
        </p:pic>
        <p:sp>
          <p:nvSpPr>
            <p:cNvPr id="17" name="object 17">
              <a:hlinkClick r:id="rId4"/>
            </p:cNvPr>
            <p:cNvSpPr/>
            <p:nvPr/>
          </p:nvSpPr>
          <p:spPr>
            <a:xfrm>
              <a:off x="9470501" y="846286"/>
              <a:ext cx="641985" cy="80010"/>
            </a:xfrm>
            <a:custGeom>
              <a:avLst/>
              <a:gdLst/>
              <a:ahLst/>
              <a:cxnLst/>
              <a:rect l="l" t="t" r="r" b="b"/>
              <a:pathLst>
                <a:path w="641984" h="80009">
                  <a:moveTo>
                    <a:pt x="601736" y="79604"/>
                  </a:moveTo>
                  <a:lnTo>
                    <a:pt x="39806" y="79604"/>
                  </a:lnTo>
                  <a:lnTo>
                    <a:pt x="24701" y="76678"/>
                  </a:lnTo>
                  <a:lnTo>
                    <a:pt x="12005" y="68483"/>
                  </a:lnTo>
                  <a:lnTo>
                    <a:pt x="3258" y="55899"/>
                  </a:lnTo>
                  <a:lnTo>
                    <a:pt x="0" y="39803"/>
                  </a:lnTo>
                  <a:lnTo>
                    <a:pt x="3258" y="23706"/>
                  </a:lnTo>
                  <a:lnTo>
                    <a:pt x="12005" y="11121"/>
                  </a:lnTo>
                  <a:lnTo>
                    <a:pt x="24701" y="2926"/>
                  </a:lnTo>
                  <a:lnTo>
                    <a:pt x="39806" y="0"/>
                  </a:lnTo>
                  <a:lnTo>
                    <a:pt x="601736" y="0"/>
                  </a:lnTo>
                  <a:lnTo>
                    <a:pt x="616841" y="2926"/>
                  </a:lnTo>
                  <a:lnTo>
                    <a:pt x="629537" y="11121"/>
                  </a:lnTo>
                  <a:lnTo>
                    <a:pt x="638284" y="23706"/>
                  </a:lnTo>
                  <a:lnTo>
                    <a:pt x="641542" y="39803"/>
                  </a:lnTo>
                  <a:lnTo>
                    <a:pt x="638284" y="55899"/>
                  </a:lnTo>
                  <a:lnTo>
                    <a:pt x="629537" y="68483"/>
                  </a:lnTo>
                  <a:lnTo>
                    <a:pt x="616841" y="76678"/>
                  </a:lnTo>
                  <a:lnTo>
                    <a:pt x="601736" y="79604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>
              <a:hlinkClick r:id="rId4"/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315742" y="827556"/>
              <a:ext cx="117043" cy="117067"/>
            </a:xfrm>
            <a:prstGeom prst="rect">
              <a:avLst/>
            </a:prstGeom>
          </p:spPr>
        </p:pic>
      </p:grpSp>
      <p:sp>
        <p:nvSpPr>
          <p:cNvPr id="19" name="object 19">
            <a:hlinkClick r:id="rId4"/>
          </p:cNvPr>
          <p:cNvSpPr/>
          <p:nvPr/>
        </p:nvSpPr>
        <p:spPr>
          <a:xfrm>
            <a:off x="7403103" y="1745361"/>
            <a:ext cx="52069" cy="393700"/>
          </a:xfrm>
          <a:custGeom>
            <a:avLst/>
            <a:gdLst/>
            <a:ahLst/>
            <a:cxnLst/>
            <a:rect l="l" t="t" r="r" b="b"/>
            <a:pathLst>
              <a:path w="52070" h="393700">
                <a:moveTo>
                  <a:pt x="51511" y="393344"/>
                </a:moveTo>
                <a:lnTo>
                  <a:pt x="31606" y="389246"/>
                </a:lnTo>
                <a:lnTo>
                  <a:pt x="15217" y="378125"/>
                </a:lnTo>
                <a:lnTo>
                  <a:pt x="4096" y="361736"/>
                </a:lnTo>
                <a:lnTo>
                  <a:pt x="0" y="341836"/>
                </a:lnTo>
                <a:lnTo>
                  <a:pt x="0" y="49167"/>
                </a:lnTo>
                <a:lnTo>
                  <a:pt x="4096" y="29631"/>
                </a:lnTo>
                <a:lnTo>
                  <a:pt x="15217" y="14047"/>
                </a:lnTo>
                <a:lnTo>
                  <a:pt x="31606" y="3731"/>
                </a:lnTo>
                <a:lnTo>
                  <a:pt x="51511" y="0"/>
                </a:lnTo>
                <a:lnTo>
                  <a:pt x="51511" y="393344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>
            <a:hlinkClick r:id="rId4"/>
          </p:cNvPr>
          <p:cNvSpPr/>
          <p:nvPr/>
        </p:nvSpPr>
        <p:spPr>
          <a:xfrm>
            <a:off x="7403103" y="2431371"/>
            <a:ext cx="52069" cy="709930"/>
          </a:xfrm>
          <a:custGeom>
            <a:avLst/>
            <a:gdLst/>
            <a:ahLst/>
            <a:cxnLst/>
            <a:rect l="l" t="t" r="r" b="b"/>
            <a:pathLst>
              <a:path w="52070" h="709930">
                <a:moveTo>
                  <a:pt x="51511" y="709440"/>
                </a:moveTo>
                <a:lnTo>
                  <a:pt x="31606" y="705339"/>
                </a:lnTo>
                <a:lnTo>
                  <a:pt x="15217" y="694211"/>
                </a:lnTo>
                <a:lnTo>
                  <a:pt x="4096" y="677820"/>
                </a:lnTo>
                <a:lnTo>
                  <a:pt x="0" y="657929"/>
                </a:lnTo>
                <a:lnTo>
                  <a:pt x="0" y="49170"/>
                </a:lnTo>
                <a:lnTo>
                  <a:pt x="4096" y="29634"/>
                </a:lnTo>
                <a:lnTo>
                  <a:pt x="15217" y="14048"/>
                </a:lnTo>
                <a:lnTo>
                  <a:pt x="31606" y="3731"/>
                </a:lnTo>
                <a:lnTo>
                  <a:pt x="51511" y="0"/>
                </a:lnTo>
                <a:lnTo>
                  <a:pt x="51511" y="709440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>
            <a:hlinkClick r:id="rId4"/>
          </p:cNvPr>
          <p:cNvSpPr/>
          <p:nvPr/>
        </p:nvSpPr>
        <p:spPr>
          <a:xfrm>
            <a:off x="7403103" y="3295315"/>
            <a:ext cx="52069" cy="711835"/>
          </a:xfrm>
          <a:custGeom>
            <a:avLst/>
            <a:gdLst/>
            <a:ahLst/>
            <a:cxnLst/>
            <a:rect l="l" t="t" r="r" b="b"/>
            <a:pathLst>
              <a:path w="52070" h="711835">
                <a:moveTo>
                  <a:pt x="51511" y="711768"/>
                </a:moveTo>
                <a:lnTo>
                  <a:pt x="31606" y="707672"/>
                </a:lnTo>
                <a:lnTo>
                  <a:pt x="15217" y="696551"/>
                </a:lnTo>
                <a:lnTo>
                  <a:pt x="4096" y="680162"/>
                </a:lnTo>
                <a:lnTo>
                  <a:pt x="0" y="660257"/>
                </a:lnTo>
                <a:lnTo>
                  <a:pt x="0" y="51511"/>
                </a:lnTo>
                <a:lnTo>
                  <a:pt x="4096" y="31619"/>
                </a:lnTo>
                <a:lnTo>
                  <a:pt x="15217" y="15228"/>
                </a:lnTo>
                <a:lnTo>
                  <a:pt x="31606" y="4100"/>
                </a:lnTo>
                <a:lnTo>
                  <a:pt x="51511" y="0"/>
                </a:lnTo>
                <a:lnTo>
                  <a:pt x="51511" y="71176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7454614" y="481036"/>
            <a:ext cx="4779010" cy="9555480"/>
            <a:chOff x="7454614" y="481036"/>
            <a:chExt cx="4779010" cy="9555480"/>
          </a:xfrm>
        </p:grpSpPr>
        <p:sp>
          <p:nvSpPr>
            <p:cNvPr id="23" name="object 23">
              <a:hlinkClick r:id="rId4"/>
            </p:cNvPr>
            <p:cNvSpPr/>
            <p:nvPr/>
          </p:nvSpPr>
          <p:spPr>
            <a:xfrm>
              <a:off x="12181788" y="2665506"/>
              <a:ext cx="52069" cy="1140460"/>
            </a:xfrm>
            <a:custGeom>
              <a:avLst/>
              <a:gdLst/>
              <a:ahLst/>
              <a:cxnLst/>
              <a:rect l="l" t="t" r="r" b="b"/>
              <a:pathLst>
                <a:path w="52070" h="1140460">
                  <a:moveTo>
                    <a:pt x="0" y="1140226"/>
                  </a:moveTo>
                  <a:lnTo>
                    <a:pt x="0" y="0"/>
                  </a:lnTo>
                  <a:lnTo>
                    <a:pt x="19891" y="4097"/>
                  </a:lnTo>
                  <a:lnTo>
                    <a:pt x="36282" y="15219"/>
                  </a:lnTo>
                  <a:lnTo>
                    <a:pt x="47410" y="31608"/>
                  </a:lnTo>
                  <a:lnTo>
                    <a:pt x="51511" y="51508"/>
                  </a:lnTo>
                  <a:lnTo>
                    <a:pt x="51511" y="1088715"/>
                  </a:lnTo>
                  <a:lnTo>
                    <a:pt x="47410" y="1108619"/>
                  </a:lnTo>
                  <a:lnTo>
                    <a:pt x="36282" y="1125009"/>
                  </a:lnTo>
                  <a:lnTo>
                    <a:pt x="19891" y="1136129"/>
                  </a:lnTo>
                  <a:lnTo>
                    <a:pt x="0" y="1140226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>
              <a:hlinkClick r:id="rId4"/>
            </p:cNvPr>
            <p:cNvSpPr/>
            <p:nvPr/>
          </p:nvSpPr>
          <p:spPr>
            <a:xfrm>
              <a:off x="7454614" y="481036"/>
              <a:ext cx="4727575" cy="9555480"/>
            </a:xfrm>
            <a:custGeom>
              <a:avLst/>
              <a:gdLst/>
              <a:ahLst/>
              <a:cxnLst/>
              <a:rect l="l" t="t" r="r" b="b"/>
              <a:pathLst>
                <a:path w="4727575" h="9555480">
                  <a:moveTo>
                    <a:pt x="4079582" y="1740"/>
                  </a:moveTo>
                  <a:lnTo>
                    <a:pt x="651627" y="1740"/>
                  </a:lnTo>
                  <a:lnTo>
                    <a:pt x="700064" y="0"/>
                  </a:lnTo>
                  <a:lnTo>
                    <a:pt x="4029455" y="0"/>
                  </a:lnTo>
                  <a:lnTo>
                    <a:pt x="4079582" y="1740"/>
                  </a:lnTo>
                  <a:close/>
                </a:path>
                <a:path w="4727575" h="9555480">
                  <a:moveTo>
                    <a:pt x="4027108" y="9554989"/>
                  </a:moveTo>
                  <a:lnTo>
                    <a:pt x="700064" y="9554989"/>
                  </a:lnTo>
                  <a:lnTo>
                    <a:pt x="652168" y="9553373"/>
                  </a:lnTo>
                  <a:lnTo>
                    <a:pt x="605133" y="9548593"/>
                  </a:lnTo>
                  <a:lnTo>
                    <a:pt x="559063" y="9540754"/>
                  </a:lnTo>
                  <a:lnTo>
                    <a:pt x="514064" y="9529961"/>
                  </a:lnTo>
                  <a:lnTo>
                    <a:pt x="470239" y="9516319"/>
                  </a:lnTo>
                  <a:lnTo>
                    <a:pt x="427694" y="9499933"/>
                  </a:lnTo>
                  <a:lnTo>
                    <a:pt x="386534" y="9480906"/>
                  </a:lnTo>
                  <a:lnTo>
                    <a:pt x="346862" y="9459344"/>
                  </a:lnTo>
                  <a:lnTo>
                    <a:pt x="308784" y="9435351"/>
                  </a:lnTo>
                  <a:lnTo>
                    <a:pt x="272404" y="9409033"/>
                  </a:lnTo>
                  <a:lnTo>
                    <a:pt x="237826" y="9380493"/>
                  </a:lnTo>
                  <a:lnTo>
                    <a:pt x="205157" y="9349836"/>
                  </a:lnTo>
                  <a:lnTo>
                    <a:pt x="174499" y="9317167"/>
                  </a:lnTo>
                  <a:lnTo>
                    <a:pt x="145958" y="9282591"/>
                  </a:lnTo>
                  <a:lnTo>
                    <a:pt x="119639" y="9246212"/>
                  </a:lnTo>
                  <a:lnTo>
                    <a:pt x="95646" y="9208136"/>
                  </a:lnTo>
                  <a:lnTo>
                    <a:pt x="74083" y="9168466"/>
                  </a:lnTo>
                  <a:lnTo>
                    <a:pt x="55056" y="9127307"/>
                  </a:lnTo>
                  <a:lnTo>
                    <a:pt x="38670" y="9084765"/>
                  </a:lnTo>
                  <a:lnTo>
                    <a:pt x="25027" y="9040943"/>
                  </a:lnTo>
                  <a:lnTo>
                    <a:pt x="14235" y="8995946"/>
                  </a:lnTo>
                  <a:lnTo>
                    <a:pt x="6396" y="8949879"/>
                  </a:lnTo>
                  <a:lnTo>
                    <a:pt x="1616" y="8902848"/>
                  </a:lnTo>
                  <a:lnTo>
                    <a:pt x="78" y="8857272"/>
                  </a:lnTo>
                  <a:lnTo>
                    <a:pt x="0" y="700059"/>
                  </a:lnTo>
                  <a:lnTo>
                    <a:pt x="879" y="664610"/>
                  </a:lnTo>
                  <a:lnTo>
                    <a:pt x="7908" y="593712"/>
                  </a:lnTo>
                  <a:lnTo>
                    <a:pt x="17603" y="542385"/>
                  </a:lnTo>
                  <a:lnTo>
                    <a:pt x="30449" y="491679"/>
                  </a:lnTo>
                  <a:lnTo>
                    <a:pt x="48588" y="443683"/>
                  </a:lnTo>
                  <a:lnTo>
                    <a:pt x="70225" y="395686"/>
                  </a:lnTo>
                  <a:lnTo>
                    <a:pt x="94280" y="351566"/>
                  </a:lnTo>
                  <a:lnTo>
                    <a:pt x="120872" y="309057"/>
                  </a:lnTo>
                  <a:lnTo>
                    <a:pt x="155329" y="260326"/>
                  </a:lnTo>
                  <a:lnTo>
                    <a:pt x="188556" y="221695"/>
                  </a:lnTo>
                  <a:lnTo>
                    <a:pt x="218338" y="192793"/>
                  </a:lnTo>
                  <a:lnTo>
                    <a:pt x="242915" y="170112"/>
                  </a:lnTo>
                  <a:lnTo>
                    <a:pt x="292132" y="130857"/>
                  </a:lnTo>
                  <a:lnTo>
                    <a:pt x="331147" y="104892"/>
                  </a:lnTo>
                  <a:lnTo>
                    <a:pt x="372099" y="81455"/>
                  </a:lnTo>
                  <a:lnTo>
                    <a:pt x="414835" y="60688"/>
                  </a:lnTo>
                  <a:lnTo>
                    <a:pt x="459200" y="42730"/>
                  </a:lnTo>
                  <a:lnTo>
                    <a:pt x="505039" y="27722"/>
                  </a:lnTo>
                  <a:lnTo>
                    <a:pt x="552200" y="15804"/>
                  </a:lnTo>
                  <a:lnTo>
                    <a:pt x="600527" y="7118"/>
                  </a:lnTo>
                  <a:lnTo>
                    <a:pt x="650454" y="1740"/>
                  </a:lnTo>
                  <a:lnTo>
                    <a:pt x="4079988" y="1740"/>
                  </a:lnTo>
                  <a:lnTo>
                    <a:pt x="4128755" y="6893"/>
                  </a:lnTo>
                  <a:lnTo>
                    <a:pt x="4176862" y="15362"/>
                  </a:lnTo>
                  <a:lnTo>
                    <a:pt x="4223791" y="27048"/>
                  </a:lnTo>
                  <a:lnTo>
                    <a:pt x="4269428" y="41852"/>
                  </a:lnTo>
                  <a:lnTo>
                    <a:pt x="4281774" y="46827"/>
                  </a:lnTo>
                  <a:lnTo>
                    <a:pt x="700064" y="46827"/>
                  </a:lnTo>
                  <a:lnTo>
                    <a:pt x="651336" y="48620"/>
                  </a:lnTo>
                  <a:lnTo>
                    <a:pt x="603577" y="53916"/>
                  </a:lnTo>
                  <a:lnTo>
                    <a:pt x="556913" y="62589"/>
                  </a:lnTo>
                  <a:lnTo>
                    <a:pt x="511471" y="74515"/>
                  </a:lnTo>
                  <a:lnTo>
                    <a:pt x="467377" y="89567"/>
                  </a:lnTo>
                  <a:lnTo>
                    <a:pt x="424758" y="107621"/>
                  </a:lnTo>
                  <a:lnTo>
                    <a:pt x="383741" y="128550"/>
                  </a:lnTo>
                  <a:lnTo>
                    <a:pt x="344453" y="152231"/>
                  </a:lnTo>
                  <a:lnTo>
                    <a:pt x="307019" y="178537"/>
                  </a:lnTo>
                  <a:lnTo>
                    <a:pt x="271567" y="207343"/>
                  </a:lnTo>
                  <a:lnTo>
                    <a:pt x="238224" y="238523"/>
                  </a:lnTo>
                  <a:lnTo>
                    <a:pt x="207115" y="271953"/>
                  </a:lnTo>
                  <a:lnTo>
                    <a:pt x="178368" y="307508"/>
                  </a:lnTo>
                  <a:lnTo>
                    <a:pt x="152109" y="345061"/>
                  </a:lnTo>
                  <a:lnTo>
                    <a:pt x="128466" y="384487"/>
                  </a:lnTo>
                  <a:lnTo>
                    <a:pt x="107564" y="425662"/>
                  </a:lnTo>
                  <a:lnTo>
                    <a:pt x="89530" y="468459"/>
                  </a:lnTo>
                  <a:lnTo>
                    <a:pt x="74491" y="512754"/>
                  </a:lnTo>
                  <a:lnTo>
                    <a:pt x="62573" y="558420"/>
                  </a:lnTo>
                  <a:lnTo>
                    <a:pt x="53904" y="605334"/>
                  </a:lnTo>
                  <a:lnTo>
                    <a:pt x="48610" y="653369"/>
                  </a:lnTo>
                  <a:lnTo>
                    <a:pt x="46902" y="700059"/>
                  </a:lnTo>
                  <a:lnTo>
                    <a:pt x="46817" y="8857272"/>
                  </a:lnTo>
                  <a:lnTo>
                    <a:pt x="48494" y="8902848"/>
                  </a:lnTo>
                  <a:lnTo>
                    <a:pt x="53904" y="8953759"/>
                  </a:lnTo>
                  <a:lnTo>
                    <a:pt x="62573" y="9000423"/>
                  </a:lnTo>
                  <a:lnTo>
                    <a:pt x="74491" y="9045865"/>
                  </a:lnTo>
                  <a:lnTo>
                    <a:pt x="89530" y="9089959"/>
                  </a:lnTo>
                  <a:lnTo>
                    <a:pt x="107564" y="9132577"/>
                  </a:lnTo>
                  <a:lnTo>
                    <a:pt x="128466" y="9173594"/>
                  </a:lnTo>
                  <a:lnTo>
                    <a:pt x="152109" y="9212883"/>
                  </a:lnTo>
                  <a:lnTo>
                    <a:pt x="178368" y="9250317"/>
                  </a:lnTo>
                  <a:lnTo>
                    <a:pt x="207115" y="9285769"/>
                  </a:lnTo>
                  <a:lnTo>
                    <a:pt x="238224" y="9319112"/>
                  </a:lnTo>
                  <a:lnTo>
                    <a:pt x="271567" y="9350221"/>
                  </a:lnTo>
                  <a:lnTo>
                    <a:pt x="307019" y="9378968"/>
                  </a:lnTo>
                  <a:lnTo>
                    <a:pt x="344453" y="9405226"/>
                  </a:lnTo>
                  <a:lnTo>
                    <a:pt x="383741" y="9428870"/>
                  </a:lnTo>
                  <a:lnTo>
                    <a:pt x="424758" y="9449772"/>
                  </a:lnTo>
                  <a:lnTo>
                    <a:pt x="467377" y="9467806"/>
                  </a:lnTo>
                  <a:lnTo>
                    <a:pt x="511471" y="9482845"/>
                  </a:lnTo>
                  <a:lnTo>
                    <a:pt x="556913" y="9494762"/>
                  </a:lnTo>
                  <a:lnTo>
                    <a:pt x="603577" y="9503431"/>
                  </a:lnTo>
                  <a:lnTo>
                    <a:pt x="651336" y="9508726"/>
                  </a:lnTo>
                  <a:lnTo>
                    <a:pt x="700064" y="9510519"/>
                  </a:lnTo>
                  <a:lnTo>
                    <a:pt x="4271981" y="9510519"/>
                  </a:lnTo>
                  <a:lnTo>
                    <a:pt x="4256921" y="9516319"/>
                  </a:lnTo>
                  <a:lnTo>
                    <a:pt x="4213098" y="9529961"/>
                  </a:lnTo>
                  <a:lnTo>
                    <a:pt x="4168101" y="9540754"/>
                  </a:lnTo>
                  <a:lnTo>
                    <a:pt x="4122033" y="9548593"/>
                  </a:lnTo>
                  <a:lnTo>
                    <a:pt x="4075001" y="9553373"/>
                  </a:lnTo>
                  <a:lnTo>
                    <a:pt x="4027108" y="9554989"/>
                  </a:lnTo>
                  <a:close/>
                </a:path>
                <a:path w="4727575" h="9555480">
                  <a:moveTo>
                    <a:pt x="4271981" y="9510519"/>
                  </a:moveTo>
                  <a:lnTo>
                    <a:pt x="4027108" y="9510519"/>
                  </a:lnTo>
                  <a:lnTo>
                    <a:pt x="4075832" y="9508726"/>
                  </a:lnTo>
                  <a:lnTo>
                    <a:pt x="4123588" y="9503431"/>
                  </a:lnTo>
                  <a:lnTo>
                    <a:pt x="4170249" y="9494762"/>
                  </a:lnTo>
                  <a:lnTo>
                    <a:pt x="4215688" y="9482845"/>
                  </a:lnTo>
                  <a:lnTo>
                    <a:pt x="4259779" y="9467806"/>
                  </a:lnTo>
                  <a:lnTo>
                    <a:pt x="4302395" y="9449772"/>
                  </a:lnTo>
                  <a:lnTo>
                    <a:pt x="4343410" y="9428870"/>
                  </a:lnTo>
                  <a:lnTo>
                    <a:pt x="4382697" y="9405226"/>
                  </a:lnTo>
                  <a:lnTo>
                    <a:pt x="4420129" y="9378968"/>
                  </a:lnTo>
                  <a:lnTo>
                    <a:pt x="4455580" y="9350221"/>
                  </a:lnTo>
                  <a:lnTo>
                    <a:pt x="4488922" y="9319112"/>
                  </a:lnTo>
                  <a:lnTo>
                    <a:pt x="4520030" y="9285769"/>
                  </a:lnTo>
                  <a:lnTo>
                    <a:pt x="4548776" y="9250317"/>
                  </a:lnTo>
                  <a:lnTo>
                    <a:pt x="4575034" y="9212883"/>
                  </a:lnTo>
                  <a:lnTo>
                    <a:pt x="4598677" y="9173594"/>
                  </a:lnTo>
                  <a:lnTo>
                    <a:pt x="4619579" y="9132577"/>
                  </a:lnTo>
                  <a:lnTo>
                    <a:pt x="4637612" y="9089959"/>
                  </a:lnTo>
                  <a:lnTo>
                    <a:pt x="4652651" y="9045865"/>
                  </a:lnTo>
                  <a:lnTo>
                    <a:pt x="4664569" y="9000423"/>
                  </a:lnTo>
                  <a:lnTo>
                    <a:pt x="4673238" y="8953759"/>
                  </a:lnTo>
                  <a:lnTo>
                    <a:pt x="4678532" y="8905999"/>
                  </a:lnTo>
                  <a:lnTo>
                    <a:pt x="4680325" y="8857272"/>
                  </a:lnTo>
                  <a:lnTo>
                    <a:pt x="4680325" y="700059"/>
                  </a:lnTo>
                  <a:lnTo>
                    <a:pt x="4678607" y="653369"/>
                  </a:lnTo>
                  <a:lnTo>
                    <a:pt x="4673238" y="603575"/>
                  </a:lnTo>
                  <a:lnTo>
                    <a:pt x="4664569" y="556912"/>
                  </a:lnTo>
                  <a:lnTo>
                    <a:pt x="4652651" y="511471"/>
                  </a:lnTo>
                  <a:lnTo>
                    <a:pt x="4637641" y="467462"/>
                  </a:lnTo>
                  <a:lnTo>
                    <a:pt x="4619579" y="424761"/>
                  </a:lnTo>
                  <a:lnTo>
                    <a:pt x="4598677" y="383745"/>
                  </a:lnTo>
                  <a:lnTo>
                    <a:pt x="4575034" y="344457"/>
                  </a:lnTo>
                  <a:lnTo>
                    <a:pt x="4548776" y="307025"/>
                  </a:lnTo>
                  <a:lnTo>
                    <a:pt x="4520030" y="271574"/>
                  </a:lnTo>
                  <a:lnTo>
                    <a:pt x="4488922" y="238231"/>
                  </a:lnTo>
                  <a:lnTo>
                    <a:pt x="4455580" y="207123"/>
                  </a:lnTo>
                  <a:lnTo>
                    <a:pt x="4420129" y="178376"/>
                  </a:lnTo>
                  <a:lnTo>
                    <a:pt x="4382858" y="152231"/>
                  </a:lnTo>
                  <a:lnTo>
                    <a:pt x="4343536" y="128550"/>
                  </a:lnTo>
                  <a:lnTo>
                    <a:pt x="4302489" y="107621"/>
                  </a:lnTo>
                  <a:lnTo>
                    <a:pt x="4259844" y="89567"/>
                  </a:lnTo>
                  <a:lnTo>
                    <a:pt x="4215729" y="74515"/>
                  </a:lnTo>
                  <a:lnTo>
                    <a:pt x="4170271" y="62589"/>
                  </a:lnTo>
                  <a:lnTo>
                    <a:pt x="4123597" y="53916"/>
                  </a:lnTo>
                  <a:lnTo>
                    <a:pt x="4075834" y="48620"/>
                  </a:lnTo>
                  <a:lnTo>
                    <a:pt x="4027108" y="46827"/>
                  </a:lnTo>
                  <a:lnTo>
                    <a:pt x="4281774" y="46827"/>
                  </a:lnTo>
                  <a:lnTo>
                    <a:pt x="4356379" y="80423"/>
                  </a:lnTo>
                  <a:lnTo>
                    <a:pt x="4397468" y="103993"/>
                  </a:lnTo>
                  <a:lnTo>
                    <a:pt x="4436816" y="130288"/>
                  </a:lnTo>
                  <a:lnTo>
                    <a:pt x="4474311" y="159210"/>
                  </a:lnTo>
                  <a:lnTo>
                    <a:pt x="4511177" y="191806"/>
                  </a:lnTo>
                  <a:lnTo>
                    <a:pt x="4540629" y="222682"/>
                  </a:lnTo>
                  <a:lnTo>
                    <a:pt x="4573187" y="260655"/>
                  </a:lnTo>
                  <a:lnTo>
                    <a:pt x="4599160" y="295008"/>
                  </a:lnTo>
                  <a:lnTo>
                    <a:pt x="4626497" y="337152"/>
                  </a:lnTo>
                  <a:lnTo>
                    <a:pt x="4651842" y="380284"/>
                  </a:lnTo>
                  <a:lnTo>
                    <a:pt x="4669729" y="418916"/>
                  </a:lnTo>
                  <a:lnTo>
                    <a:pt x="4688899" y="467132"/>
                  </a:lnTo>
                  <a:lnTo>
                    <a:pt x="4701596" y="508874"/>
                  </a:lnTo>
                  <a:lnTo>
                    <a:pt x="4713122" y="559580"/>
                  </a:lnTo>
                  <a:lnTo>
                    <a:pt x="4723656" y="628064"/>
                  </a:lnTo>
                  <a:lnTo>
                    <a:pt x="4727173" y="700059"/>
                  </a:lnTo>
                  <a:lnTo>
                    <a:pt x="4727095" y="8857272"/>
                  </a:lnTo>
                  <a:lnTo>
                    <a:pt x="4725556" y="8902848"/>
                  </a:lnTo>
                  <a:lnTo>
                    <a:pt x="4720776" y="8949879"/>
                  </a:lnTo>
                  <a:lnTo>
                    <a:pt x="4712936" y="8995946"/>
                  </a:lnTo>
                  <a:lnTo>
                    <a:pt x="4702143" y="9040943"/>
                  </a:lnTo>
                  <a:lnTo>
                    <a:pt x="4688500" y="9084765"/>
                  </a:lnTo>
                  <a:lnTo>
                    <a:pt x="4672112" y="9127307"/>
                  </a:lnTo>
                  <a:lnTo>
                    <a:pt x="4653084" y="9168466"/>
                  </a:lnTo>
                  <a:lnTo>
                    <a:pt x="4631520" y="9208136"/>
                  </a:lnTo>
                  <a:lnTo>
                    <a:pt x="4607525" y="9246212"/>
                  </a:lnTo>
                  <a:lnTo>
                    <a:pt x="4581205" y="9282591"/>
                  </a:lnTo>
                  <a:lnTo>
                    <a:pt x="4552663" y="9317167"/>
                  </a:lnTo>
                  <a:lnTo>
                    <a:pt x="4522004" y="9349836"/>
                  </a:lnTo>
                  <a:lnTo>
                    <a:pt x="4489334" y="9380493"/>
                  </a:lnTo>
                  <a:lnTo>
                    <a:pt x="4454756" y="9409033"/>
                  </a:lnTo>
                  <a:lnTo>
                    <a:pt x="4418375" y="9435351"/>
                  </a:lnTo>
                  <a:lnTo>
                    <a:pt x="4380297" y="9459344"/>
                  </a:lnTo>
                  <a:lnTo>
                    <a:pt x="4340625" y="9480906"/>
                  </a:lnTo>
                  <a:lnTo>
                    <a:pt x="4299465" y="9499933"/>
                  </a:lnTo>
                  <a:lnTo>
                    <a:pt x="4271981" y="9510519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14543059" y="279813"/>
            <a:ext cx="90805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220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4049990" y="4286911"/>
            <a:ext cx="291592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b="1" spc="1330" dirty="0">
                <a:latin typeface="Trebuchet MS"/>
                <a:cs typeface="Trebuchet MS"/>
              </a:rPr>
              <a:t>Map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8879" y="-35"/>
            <a:ext cx="17569180" cy="9954260"/>
            <a:chOff x="718879" y="-35"/>
            <a:chExt cx="17569180" cy="9954260"/>
          </a:xfrm>
        </p:grpSpPr>
        <p:sp>
          <p:nvSpPr>
            <p:cNvPr id="3" name="object 3"/>
            <p:cNvSpPr/>
            <p:nvPr/>
          </p:nvSpPr>
          <p:spPr>
            <a:xfrm>
              <a:off x="12039538" y="-35"/>
              <a:ext cx="6248400" cy="962025"/>
            </a:xfrm>
            <a:custGeom>
              <a:avLst/>
              <a:gdLst/>
              <a:ahLst/>
              <a:cxnLst/>
              <a:rect l="l" t="t" r="r" b="b"/>
              <a:pathLst>
                <a:path w="6248400" h="962025">
                  <a:moveTo>
                    <a:pt x="0" y="481037"/>
                  </a:moveTo>
                  <a:lnTo>
                    <a:pt x="1964" y="439710"/>
                  </a:lnTo>
                  <a:lnTo>
                    <a:pt x="7528" y="398724"/>
                  </a:lnTo>
                  <a:lnTo>
                    <a:pt x="16202" y="358807"/>
                  </a:lnTo>
                  <a:lnTo>
                    <a:pt x="27492" y="320691"/>
                  </a:lnTo>
                  <a:lnTo>
                    <a:pt x="44402" y="278906"/>
                  </a:lnTo>
                  <a:lnTo>
                    <a:pt x="65070" y="239194"/>
                  </a:lnTo>
                  <a:lnTo>
                    <a:pt x="89335" y="201768"/>
                  </a:lnTo>
                  <a:lnTo>
                    <a:pt x="117032" y="166841"/>
                  </a:lnTo>
                  <a:lnTo>
                    <a:pt x="147998" y="134624"/>
                  </a:lnTo>
                  <a:lnTo>
                    <a:pt x="182069" y="105332"/>
                  </a:lnTo>
                  <a:lnTo>
                    <a:pt x="219083" y="79175"/>
                  </a:lnTo>
                  <a:lnTo>
                    <a:pt x="258876" y="56367"/>
                  </a:lnTo>
                  <a:lnTo>
                    <a:pt x="301285" y="37121"/>
                  </a:lnTo>
                  <a:lnTo>
                    <a:pt x="346146" y="21648"/>
                  </a:lnTo>
                  <a:lnTo>
                    <a:pt x="393295" y="10162"/>
                  </a:lnTo>
                  <a:lnTo>
                    <a:pt x="442569" y="2875"/>
                  </a:lnTo>
                  <a:lnTo>
                    <a:pt x="493806" y="0"/>
                  </a:lnTo>
                  <a:lnTo>
                    <a:pt x="6248369" y="0"/>
                  </a:lnTo>
                  <a:lnTo>
                    <a:pt x="6248369" y="961554"/>
                  </a:lnTo>
                  <a:lnTo>
                    <a:pt x="489386" y="961554"/>
                  </a:lnTo>
                  <a:lnTo>
                    <a:pt x="439314" y="958645"/>
                  </a:lnTo>
                  <a:lnTo>
                    <a:pt x="391020" y="951267"/>
                  </a:lnTo>
                  <a:lnTo>
                    <a:pt x="344679" y="939651"/>
                  </a:lnTo>
                  <a:lnTo>
                    <a:pt x="300466" y="924026"/>
                  </a:lnTo>
                  <a:lnTo>
                    <a:pt x="258553" y="904621"/>
                  </a:lnTo>
                  <a:lnTo>
                    <a:pt x="219115" y="881666"/>
                  </a:lnTo>
                  <a:lnTo>
                    <a:pt x="182327" y="855390"/>
                  </a:lnTo>
                  <a:lnTo>
                    <a:pt x="148361" y="826024"/>
                  </a:lnTo>
                  <a:lnTo>
                    <a:pt x="117393" y="793796"/>
                  </a:lnTo>
                  <a:lnTo>
                    <a:pt x="89596" y="758937"/>
                  </a:lnTo>
                  <a:lnTo>
                    <a:pt x="65145" y="721676"/>
                  </a:lnTo>
                  <a:lnTo>
                    <a:pt x="44213" y="682242"/>
                  </a:lnTo>
                  <a:lnTo>
                    <a:pt x="26974" y="640865"/>
                  </a:lnTo>
                  <a:lnTo>
                    <a:pt x="26456" y="639825"/>
                  </a:lnTo>
                  <a:lnTo>
                    <a:pt x="26456" y="638789"/>
                  </a:lnTo>
                  <a:lnTo>
                    <a:pt x="25938" y="637750"/>
                  </a:lnTo>
                  <a:lnTo>
                    <a:pt x="14890" y="600420"/>
                  </a:lnTo>
                  <a:lnTo>
                    <a:pt x="6751" y="561728"/>
                  </a:lnTo>
                  <a:lnTo>
                    <a:pt x="1721" y="521869"/>
                  </a:lnTo>
                  <a:lnTo>
                    <a:pt x="0" y="481037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879" y="962073"/>
              <a:ext cx="16849739" cy="8991596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2153" y="-35"/>
            <a:ext cx="17875885" cy="10287635"/>
            <a:chOff x="412153" y="-35"/>
            <a:chExt cx="17875885" cy="10287635"/>
          </a:xfrm>
        </p:grpSpPr>
        <p:sp>
          <p:nvSpPr>
            <p:cNvPr id="3" name="object 3"/>
            <p:cNvSpPr/>
            <p:nvPr/>
          </p:nvSpPr>
          <p:spPr>
            <a:xfrm>
              <a:off x="12039538" y="-35"/>
              <a:ext cx="6248400" cy="962025"/>
            </a:xfrm>
            <a:custGeom>
              <a:avLst/>
              <a:gdLst/>
              <a:ahLst/>
              <a:cxnLst/>
              <a:rect l="l" t="t" r="r" b="b"/>
              <a:pathLst>
                <a:path w="6248400" h="962025">
                  <a:moveTo>
                    <a:pt x="0" y="481037"/>
                  </a:moveTo>
                  <a:lnTo>
                    <a:pt x="1964" y="439710"/>
                  </a:lnTo>
                  <a:lnTo>
                    <a:pt x="7528" y="398724"/>
                  </a:lnTo>
                  <a:lnTo>
                    <a:pt x="16202" y="358807"/>
                  </a:lnTo>
                  <a:lnTo>
                    <a:pt x="27492" y="320691"/>
                  </a:lnTo>
                  <a:lnTo>
                    <a:pt x="44402" y="278906"/>
                  </a:lnTo>
                  <a:lnTo>
                    <a:pt x="65070" y="239194"/>
                  </a:lnTo>
                  <a:lnTo>
                    <a:pt x="89335" y="201768"/>
                  </a:lnTo>
                  <a:lnTo>
                    <a:pt x="117032" y="166841"/>
                  </a:lnTo>
                  <a:lnTo>
                    <a:pt x="147998" y="134624"/>
                  </a:lnTo>
                  <a:lnTo>
                    <a:pt x="182069" y="105332"/>
                  </a:lnTo>
                  <a:lnTo>
                    <a:pt x="219083" y="79175"/>
                  </a:lnTo>
                  <a:lnTo>
                    <a:pt x="258876" y="56367"/>
                  </a:lnTo>
                  <a:lnTo>
                    <a:pt x="301285" y="37121"/>
                  </a:lnTo>
                  <a:lnTo>
                    <a:pt x="346146" y="21648"/>
                  </a:lnTo>
                  <a:lnTo>
                    <a:pt x="393295" y="10162"/>
                  </a:lnTo>
                  <a:lnTo>
                    <a:pt x="442569" y="2875"/>
                  </a:lnTo>
                  <a:lnTo>
                    <a:pt x="493806" y="0"/>
                  </a:lnTo>
                  <a:lnTo>
                    <a:pt x="6248369" y="0"/>
                  </a:lnTo>
                  <a:lnTo>
                    <a:pt x="6248369" y="961554"/>
                  </a:lnTo>
                  <a:lnTo>
                    <a:pt x="489386" y="961554"/>
                  </a:lnTo>
                  <a:lnTo>
                    <a:pt x="439314" y="958645"/>
                  </a:lnTo>
                  <a:lnTo>
                    <a:pt x="391020" y="951267"/>
                  </a:lnTo>
                  <a:lnTo>
                    <a:pt x="344679" y="939651"/>
                  </a:lnTo>
                  <a:lnTo>
                    <a:pt x="300466" y="924026"/>
                  </a:lnTo>
                  <a:lnTo>
                    <a:pt x="258553" y="904621"/>
                  </a:lnTo>
                  <a:lnTo>
                    <a:pt x="219115" y="881666"/>
                  </a:lnTo>
                  <a:lnTo>
                    <a:pt x="182327" y="855390"/>
                  </a:lnTo>
                  <a:lnTo>
                    <a:pt x="148361" y="826024"/>
                  </a:lnTo>
                  <a:lnTo>
                    <a:pt x="117393" y="793796"/>
                  </a:lnTo>
                  <a:lnTo>
                    <a:pt x="89596" y="758937"/>
                  </a:lnTo>
                  <a:lnTo>
                    <a:pt x="65145" y="721676"/>
                  </a:lnTo>
                  <a:lnTo>
                    <a:pt x="44213" y="682242"/>
                  </a:lnTo>
                  <a:lnTo>
                    <a:pt x="26974" y="640865"/>
                  </a:lnTo>
                  <a:lnTo>
                    <a:pt x="26456" y="639825"/>
                  </a:lnTo>
                  <a:lnTo>
                    <a:pt x="26456" y="638789"/>
                  </a:lnTo>
                  <a:lnTo>
                    <a:pt x="25938" y="637750"/>
                  </a:lnTo>
                  <a:lnTo>
                    <a:pt x="14890" y="600420"/>
                  </a:lnTo>
                  <a:lnTo>
                    <a:pt x="6751" y="561728"/>
                  </a:lnTo>
                  <a:lnTo>
                    <a:pt x="1721" y="521869"/>
                  </a:lnTo>
                  <a:lnTo>
                    <a:pt x="0" y="481037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2153" y="835374"/>
              <a:ext cx="17459339" cy="9451634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5151" y="1791317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10" h="1322070">
                <a:moveTo>
                  <a:pt x="4156920" y="1321817"/>
                </a:moveTo>
                <a:lnTo>
                  <a:pt x="142875" y="1321817"/>
                </a:lnTo>
                <a:lnTo>
                  <a:pt x="97715" y="1314532"/>
                </a:lnTo>
                <a:lnTo>
                  <a:pt x="58495" y="1294247"/>
                </a:lnTo>
                <a:lnTo>
                  <a:pt x="27566" y="1263316"/>
                </a:lnTo>
                <a:lnTo>
                  <a:pt x="7283" y="1224094"/>
                </a:lnTo>
                <a:lnTo>
                  <a:pt x="0" y="1178935"/>
                </a:lnTo>
                <a:lnTo>
                  <a:pt x="0" y="142875"/>
                </a:lnTo>
                <a:lnTo>
                  <a:pt x="7283" y="97714"/>
                </a:lnTo>
                <a:lnTo>
                  <a:pt x="27566" y="58494"/>
                </a:lnTo>
                <a:lnTo>
                  <a:pt x="58495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4156920" y="0"/>
                </a:lnTo>
                <a:lnTo>
                  <a:pt x="4202080" y="7283"/>
                </a:lnTo>
                <a:lnTo>
                  <a:pt x="4241297" y="27566"/>
                </a:lnTo>
                <a:lnTo>
                  <a:pt x="4272220" y="58494"/>
                </a:lnTo>
                <a:lnTo>
                  <a:pt x="4292498" y="97714"/>
                </a:lnTo>
                <a:lnTo>
                  <a:pt x="4295790" y="118130"/>
                </a:lnTo>
                <a:lnTo>
                  <a:pt x="4295790" y="1203679"/>
                </a:lnTo>
                <a:lnTo>
                  <a:pt x="4272220" y="1263316"/>
                </a:lnTo>
                <a:lnTo>
                  <a:pt x="4241297" y="1294247"/>
                </a:lnTo>
                <a:lnTo>
                  <a:pt x="4202080" y="1314532"/>
                </a:lnTo>
                <a:lnTo>
                  <a:pt x="4156920" y="13218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80635" y="2286837"/>
            <a:ext cx="242887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210" dirty="0">
                <a:latin typeface="Arial Black"/>
                <a:cs typeface="Arial Black"/>
              </a:rPr>
              <a:t>scratch</a:t>
            </a:r>
            <a:r>
              <a:rPr sz="2800" spc="-180" dirty="0">
                <a:latin typeface="Arial Black"/>
                <a:cs typeface="Arial Black"/>
              </a:rPr>
              <a:t> </a:t>
            </a:r>
            <a:r>
              <a:rPr sz="2800" spc="-95" dirty="0">
                <a:latin typeface="Arial Black"/>
                <a:cs typeface="Arial Black"/>
              </a:rPr>
              <a:t>mode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44931" y="2236006"/>
            <a:ext cx="2143125" cy="457200"/>
            <a:chOff x="5744931" y="2236006"/>
            <a:chExt cx="2143125" cy="457200"/>
          </a:xfrm>
        </p:grpSpPr>
        <p:sp>
          <p:nvSpPr>
            <p:cNvPr id="5" name="object 5"/>
            <p:cNvSpPr/>
            <p:nvPr/>
          </p:nvSpPr>
          <p:spPr>
            <a:xfrm>
              <a:off x="5744931" y="2407456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0" y="0"/>
                  </a:moveTo>
                  <a:lnTo>
                    <a:pt x="1828409" y="0"/>
                  </a:lnTo>
                  <a:lnTo>
                    <a:pt x="1828409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600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601916" y="2293156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600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8062935" y="1860849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09" h="1322070">
                <a:moveTo>
                  <a:pt x="4156923" y="1321810"/>
                </a:moveTo>
                <a:lnTo>
                  <a:pt x="142890" y="1321810"/>
                </a:lnTo>
                <a:lnTo>
                  <a:pt x="97727" y="1314526"/>
                </a:lnTo>
                <a:lnTo>
                  <a:pt x="58502" y="1294241"/>
                </a:lnTo>
                <a:lnTo>
                  <a:pt x="27570" y="1263311"/>
                </a:lnTo>
                <a:lnTo>
                  <a:pt x="7284" y="1224091"/>
                </a:lnTo>
                <a:lnTo>
                  <a:pt x="0" y="1178935"/>
                </a:lnTo>
                <a:lnTo>
                  <a:pt x="0" y="142875"/>
                </a:lnTo>
                <a:lnTo>
                  <a:pt x="7284" y="97715"/>
                </a:lnTo>
                <a:lnTo>
                  <a:pt x="27570" y="58495"/>
                </a:lnTo>
                <a:lnTo>
                  <a:pt x="58502" y="27566"/>
                </a:lnTo>
                <a:lnTo>
                  <a:pt x="97727" y="7283"/>
                </a:lnTo>
                <a:lnTo>
                  <a:pt x="142890" y="0"/>
                </a:lnTo>
                <a:lnTo>
                  <a:pt x="4156923" y="0"/>
                </a:lnTo>
                <a:lnTo>
                  <a:pt x="4202071" y="7283"/>
                </a:lnTo>
                <a:lnTo>
                  <a:pt x="4241287" y="27566"/>
                </a:lnTo>
                <a:lnTo>
                  <a:pt x="4272214" y="58495"/>
                </a:lnTo>
                <a:lnTo>
                  <a:pt x="4292498" y="97715"/>
                </a:lnTo>
                <a:lnTo>
                  <a:pt x="4295790" y="118122"/>
                </a:lnTo>
                <a:lnTo>
                  <a:pt x="4295790" y="1203686"/>
                </a:lnTo>
                <a:lnTo>
                  <a:pt x="4272214" y="1263311"/>
                </a:lnTo>
                <a:lnTo>
                  <a:pt x="4241287" y="1294241"/>
                </a:lnTo>
                <a:lnTo>
                  <a:pt x="4202071" y="1314526"/>
                </a:lnTo>
                <a:lnTo>
                  <a:pt x="4156923" y="13218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373936" y="2102201"/>
            <a:ext cx="3677920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05535" marR="5080" indent="-1093470">
              <a:lnSpc>
                <a:spcPct val="116100"/>
              </a:lnSpc>
              <a:spcBef>
                <a:spcPts val="100"/>
              </a:spcBef>
            </a:pPr>
            <a:r>
              <a:rPr sz="2800" spc="-185" dirty="0">
                <a:latin typeface="Arial Black"/>
                <a:cs typeface="Arial Black"/>
              </a:rPr>
              <a:t>Design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00" dirty="0">
                <a:latin typeface="Arial Black"/>
                <a:cs typeface="Arial Black"/>
              </a:rPr>
              <a:t>the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40" dirty="0">
                <a:latin typeface="Arial Black"/>
                <a:cs typeface="Arial Black"/>
              </a:rPr>
              <a:t>Layout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of </a:t>
            </a:r>
            <a:r>
              <a:rPr sz="2800" spc="-100" dirty="0">
                <a:latin typeface="Arial Black"/>
                <a:cs typeface="Arial Black"/>
              </a:rPr>
              <a:t>the</a:t>
            </a:r>
            <a:r>
              <a:rPr sz="2800" spc="-210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Map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356945" y="1860849"/>
            <a:ext cx="4296410" cy="3131185"/>
            <a:chOff x="13356945" y="1860849"/>
            <a:chExt cx="4296410" cy="3131185"/>
          </a:xfrm>
        </p:grpSpPr>
        <p:sp>
          <p:nvSpPr>
            <p:cNvPr id="11" name="object 11"/>
            <p:cNvSpPr/>
            <p:nvPr/>
          </p:nvSpPr>
          <p:spPr>
            <a:xfrm>
              <a:off x="16090727" y="3182721"/>
              <a:ext cx="0" cy="1495425"/>
            </a:xfrm>
            <a:custGeom>
              <a:avLst/>
              <a:gdLst/>
              <a:ahLst/>
              <a:cxnLst/>
              <a:rect l="l" t="t" r="r" b="b"/>
              <a:pathLst>
                <a:path h="1495425">
                  <a:moveTo>
                    <a:pt x="0" y="0"/>
                  </a:moveTo>
                  <a:lnTo>
                    <a:pt x="0" y="1494958"/>
                  </a:lnTo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919277" y="4706254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899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5919277" y="4706254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899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899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56945" y="1860849"/>
              <a:ext cx="4296410" cy="1322070"/>
            </a:xfrm>
            <a:custGeom>
              <a:avLst/>
              <a:gdLst/>
              <a:ahLst/>
              <a:cxnLst/>
              <a:rect l="l" t="t" r="r" b="b"/>
              <a:pathLst>
                <a:path w="4296409" h="1322070">
                  <a:moveTo>
                    <a:pt x="4156923" y="1321810"/>
                  </a:moveTo>
                  <a:lnTo>
                    <a:pt x="142890" y="1321810"/>
                  </a:lnTo>
                  <a:lnTo>
                    <a:pt x="97727" y="1314526"/>
                  </a:lnTo>
                  <a:lnTo>
                    <a:pt x="58502" y="1294241"/>
                  </a:lnTo>
                  <a:lnTo>
                    <a:pt x="27570" y="1263311"/>
                  </a:lnTo>
                  <a:lnTo>
                    <a:pt x="7284" y="1224091"/>
                  </a:lnTo>
                  <a:lnTo>
                    <a:pt x="0" y="1178935"/>
                  </a:lnTo>
                  <a:lnTo>
                    <a:pt x="0" y="142875"/>
                  </a:lnTo>
                  <a:lnTo>
                    <a:pt x="7284" y="97715"/>
                  </a:lnTo>
                  <a:lnTo>
                    <a:pt x="27570" y="58495"/>
                  </a:lnTo>
                  <a:lnTo>
                    <a:pt x="58502" y="27566"/>
                  </a:lnTo>
                  <a:lnTo>
                    <a:pt x="97727" y="7283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71" y="7283"/>
                  </a:lnTo>
                  <a:lnTo>
                    <a:pt x="4241287" y="27566"/>
                  </a:lnTo>
                  <a:lnTo>
                    <a:pt x="4272214" y="58495"/>
                  </a:lnTo>
                  <a:lnTo>
                    <a:pt x="4292498" y="97715"/>
                  </a:lnTo>
                  <a:lnTo>
                    <a:pt x="4295790" y="118122"/>
                  </a:lnTo>
                  <a:lnTo>
                    <a:pt x="4295790" y="1203686"/>
                  </a:lnTo>
                  <a:lnTo>
                    <a:pt x="4272214" y="1263311"/>
                  </a:lnTo>
                  <a:lnTo>
                    <a:pt x="4241287" y="1294241"/>
                  </a:lnTo>
                  <a:lnTo>
                    <a:pt x="4202071" y="1314526"/>
                  </a:lnTo>
                  <a:lnTo>
                    <a:pt x="4156923" y="13218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3912601" y="1970569"/>
            <a:ext cx="371538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62075" marR="5080" indent="-1350010">
              <a:lnSpc>
                <a:spcPct val="116100"/>
              </a:lnSpc>
              <a:spcBef>
                <a:spcPts val="100"/>
              </a:spcBef>
            </a:pPr>
            <a:r>
              <a:rPr sz="2800" spc="-165" dirty="0">
                <a:latin typeface="Arial Black"/>
                <a:cs typeface="Arial Black"/>
              </a:rPr>
              <a:t>Export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90" dirty="0">
                <a:latin typeface="Arial Black"/>
                <a:cs typeface="Arial Black"/>
              </a:rPr>
              <a:t>to</a:t>
            </a:r>
            <a:r>
              <a:rPr sz="2800" spc="-195" dirty="0">
                <a:latin typeface="Arial Black"/>
                <a:cs typeface="Arial Black"/>
              </a:rPr>
              <a:t> </a:t>
            </a:r>
            <a:r>
              <a:rPr sz="2800" spc="-100" dirty="0">
                <a:latin typeface="Arial Black"/>
                <a:cs typeface="Arial Black"/>
              </a:rPr>
              <a:t>production </a:t>
            </a:r>
            <a:r>
              <a:rPr sz="2800" spc="-20" dirty="0">
                <a:latin typeface="Arial Black"/>
                <a:cs typeface="Arial Black"/>
              </a:rPr>
              <a:t>Mode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2523316" y="6193261"/>
            <a:ext cx="4296410" cy="2829560"/>
            <a:chOff x="12523316" y="6193261"/>
            <a:chExt cx="4296410" cy="2829560"/>
          </a:xfrm>
        </p:grpSpPr>
        <p:sp>
          <p:nvSpPr>
            <p:cNvPr id="17" name="object 17"/>
            <p:cNvSpPr/>
            <p:nvPr/>
          </p:nvSpPr>
          <p:spPr>
            <a:xfrm>
              <a:off x="15947075" y="6193261"/>
              <a:ext cx="114300" cy="1149350"/>
            </a:xfrm>
            <a:custGeom>
              <a:avLst/>
              <a:gdLst/>
              <a:ahLst/>
              <a:cxnLst/>
              <a:rect l="l" t="t" r="r" b="b"/>
              <a:pathLst>
                <a:path w="114300" h="1149350">
                  <a:moveTo>
                    <a:pt x="114300" y="0"/>
                  </a:moveTo>
                  <a:lnTo>
                    <a:pt x="114300" y="1149315"/>
                  </a:lnTo>
                  <a:lnTo>
                    <a:pt x="0" y="1149315"/>
                  </a:lnTo>
                  <a:lnTo>
                    <a:pt x="0" y="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5832775" y="7371151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0" y="0"/>
                  </a:moveTo>
                  <a:lnTo>
                    <a:pt x="342900" y="0"/>
                  </a:lnTo>
                  <a:lnTo>
                    <a:pt x="17145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5832775" y="7371151"/>
              <a:ext cx="342900" cy="228600"/>
            </a:xfrm>
            <a:custGeom>
              <a:avLst/>
              <a:gdLst/>
              <a:ahLst/>
              <a:cxnLst/>
              <a:rect l="l" t="t" r="r" b="b"/>
              <a:pathLst>
                <a:path w="342900" h="228600">
                  <a:moveTo>
                    <a:pt x="342900" y="0"/>
                  </a:moveTo>
                  <a:lnTo>
                    <a:pt x="171450" y="228600"/>
                  </a:lnTo>
                  <a:lnTo>
                    <a:pt x="0" y="0"/>
                  </a:lnTo>
                  <a:lnTo>
                    <a:pt x="34290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23316" y="7700497"/>
              <a:ext cx="4296410" cy="1322070"/>
            </a:xfrm>
            <a:custGeom>
              <a:avLst/>
              <a:gdLst/>
              <a:ahLst/>
              <a:cxnLst/>
              <a:rect l="l" t="t" r="r" b="b"/>
              <a:pathLst>
                <a:path w="4296409" h="1322070">
                  <a:moveTo>
                    <a:pt x="4156923" y="1321826"/>
                  </a:moveTo>
                  <a:lnTo>
                    <a:pt x="142890" y="1321826"/>
                  </a:lnTo>
                  <a:lnTo>
                    <a:pt x="97727" y="1314541"/>
                  </a:lnTo>
                  <a:lnTo>
                    <a:pt x="58502" y="1294255"/>
                  </a:lnTo>
                  <a:lnTo>
                    <a:pt x="27570" y="1263323"/>
                  </a:lnTo>
                  <a:lnTo>
                    <a:pt x="7284" y="1224098"/>
                  </a:lnTo>
                  <a:lnTo>
                    <a:pt x="0" y="1178935"/>
                  </a:lnTo>
                  <a:lnTo>
                    <a:pt x="0" y="142890"/>
                  </a:lnTo>
                  <a:lnTo>
                    <a:pt x="7284" y="97727"/>
                  </a:lnTo>
                  <a:lnTo>
                    <a:pt x="27570" y="58502"/>
                  </a:lnTo>
                  <a:lnTo>
                    <a:pt x="58502" y="27570"/>
                  </a:lnTo>
                  <a:lnTo>
                    <a:pt x="97727" y="7284"/>
                  </a:lnTo>
                  <a:lnTo>
                    <a:pt x="142890" y="0"/>
                  </a:lnTo>
                  <a:lnTo>
                    <a:pt x="4156923" y="0"/>
                  </a:lnTo>
                  <a:lnTo>
                    <a:pt x="4202086" y="7284"/>
                  </a:lnTo>
                  <a:lnTo>
                    <a:pt x="4241311" y="27570"/>
                  </a:lnTo>
                  <a:lnTo>
                    <a:pt x="4272243" y="58502"/>
                  </a:lnTo>
                  <a:lnTo>
                    <a:pt x="4292528" y="97727"/>
                  </a:lnTo>
                  <a:lnTo>
                    <a:pt x="4295790" y="117947"/>
                  </a:lnTo>
                  <a:lnTo>
                    <a:pt x="4295790" y="1203878"/>
                  </a:lnTo>
                  <a:lnTo>
                    <a:pt x="4272243" y="1263323"/>
                  </a:lnTo>
                  <a:lnTo>
                    <a:pt x="4241311" y="1294255"/>
                  </a:lnTo>
                  <a:lnTo>
                    <a:pt x="4202086" y="1314541"/>
                  </a:lnTo>
                  <a:lnTo>
                    <a:pt x="4156923" y="1321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2773476" y="7810208"/>
            <a:ext cx="361632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" marR="5080" indent="-42545">
              <a:lnSpc>
                <a:spcPct val="116100"/>
              </a:lnSpc>
              <a:spcBef>
                <a:spcPts val="100"/>
              </a:spcBef>
            </a:pPr>
            <a:r>
              <a:rPr sz="2800" spc="-215" dirty="0">
                <a:latin typeface="Arial Black"/>
                <a:cs typeface="Arial Black"/>
              </a:rPr>
              <a:t>assign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00" dirty="0">
                <a:latin typeface="Arial Black"/>
                <a:cs typeface="Arial Black"/>
              </a:rPr>
              <a:t>the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30" dirty="0">
                <a:latin typeface="Arial Black"/>
                <a:cs typeface="Arial Black"/>
              </a:rPr>
              <a:t>booths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25" dirty="0">
                <a:latin typeface="Arial Black"/>
                <a:cs typeface="Arial Black"/>
              </a:rPr>
              <a:t>to </a:t>
            </a:r>
            <a:r>
              <a:rPr sz="2800" spc="-114" dirty="0">
                <a:latin typeface="Arial Black"/>
                <a:cs typeface="Arial Black"/>
              </a:rPr>
              <a:t>projects/companies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0289021" y="8189945"/>
            <a:ext cx="2143125" cy="457200"/>
            <a:chOff x="10289021" y="8189945"/>
            <a:chExt cx="2143125" cy="457200"/>
          </a:xfrm>
        </p:grpSpPr>
        <p:sp>
          <p:nvSpPr>
            <p:cNvPr id="23" name="object 23"/>
            <p:cNvSpPr/>
            <p:nvPr/>
          </p:nvSpPr>
          <p:spPr>
            <a:xfrm>
              <a:off x="10603346" y="8418545"/>
              <a:ext cx="1828800" cy="0"/>
            </a:xfrm>
            <a:custGeom>
              <a:avLst/>
              <a:gdLst/>
              <a:ahLst/>
              <a:cxnLst/>
              <a:rect l="l" t="t" r="r" b="b"/>
              <a:pathLst>
                <a:path w="1828800">
                  <a:moveTo>
                    <a:pt x="1828409" y="0"/>
                  </a:moveTo>
                  <a:lnTo>
                    <a:pt x="0" y="0"/>
                  </a:lnTo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0346171" y="8247095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0"/>
                  </a:moveTo>
                  <a:lnTo>
                    <a:pt x="228599" y="342900"/>
                  </a:lnTo>
                  <a:lnTo>
                    <a:pt x="0" y="171449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346171" y="8247095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599" y="342900"/>
                  </a:moveTo>
                  <a:lnTo>
                    <a:pt x="0" y="171449"/>
                  </a:lnTo>
                  <a:lnTo>
                    <a:pt x="228600" y="0"/>
                  </a:lnTo>
                  <a:lnTo>
                    <a:pt x="228599" y="34290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/>
          <p:nvPr/>
        </p:nvSpPr>
        <p:spPr>
          <a:xfrm>
            <a:off x="5894039" y="7698912"/>
            <a:ext cx="4295775" cy="1322070"/>
          </a:xfrm>
          <a:custGeom>
            <a:avLst/>
            <a:gdLst/>
            <a:ahLst/>
            <a:cxnLst/>
            <a:rect l="l" t="t" r="r" b="b"/>
            <a:pathLst>
              <a:path w="4295775" h="1322070">
                <a:moveTo>
                  <a:pt x="4156923" y="1321795"/>
                </a:moveTo>
                <a:lnTo>
                  <a:pt x="142890" y="1321795"/>
                </a:lnTo>
                <a:lnTo>
                  <a:pt x="97727" y="1314513"/>
                </a:lnTo>
                <a:lnTo>
                  <a:pt x="58502" y="1294235"/>
                </a:lnTo>
                <a:lnTo>
                  <a:pt x="27570" y="1263312"/>
                </a:lnTo>
                <a:lnTo>
                  <a:pt x="7284" y="1224095"/>
                </a:lnTo>
                <a:lnTo>
                  <a:pt x="0" y="1178935"/>
                </a:lnTo>
                <a:lnTo>
                  <a:pt x="0" y="142859"/>
                </a:lnTo>
                <a:lnTo>
                  <a:pt x="7284" y="97711"/>
                </a:lnTo>
                <a:lnTo>
                  <a:pt x="27570" y="58495"/>
                </a:lnTo>
                <a:lnTo>
                  <a:pt x="58502" y="27568"/>
                </a:lnTo>
                <a:lnTo>
                  <a:pt x="97727" y="7284"/>
                </a:lnTo>
                <a:lnTo>
                  <a:pt x="142890" y="0"/>
                </a:lnTo>
                <a:lnTo>
                  <a:pt x="4156923" y="0"/>
                </a:lnTo>
                <a:lnTo>
                  <a:pt x="4202071" y="7284"/>
                </a:lnTo>
                <a:lnTo>
                  <a:pt x="4241287" y="27568"/>
                </a:lnTo>
                <a:lnTo>
                  <a:pt x="4272214" y="58495"/>
                </a:lnTo>
                <a:lnTo>
                  <a:pt x="4292498" y="97711"/>
                </a:lnTo>
                <a:lnTo>
                  <a:pt x="4295759" y="117924"/>
                </a:lnTo>
                <a:lnTo>
                  <a:pt x="4295759" y="1203877"/>
                </a:lnTo>
                <a:lnTo>
                  <a:pt x="4272214" y="1263312"/>
                </a:lnTo>
                <a:lnTo>
                  <a:pt x="4241287" y="1294235"/>
                </a:lnTo>
                <a:lnTo>
                  <a:pt x="4202071" y="1314513"/>
                </a:lnTo>
                <a:lnTo>
                  <a:pt x="4156923" y="13217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624438" y="8126476"/>
            <a:ext cx="283908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220" dirty="0">
                <a:latin typeface="Arial Black"/>
                <a:cs typeface="Arial Black"/>
              </a:rPr>
              <a:t>save</a:t>
            </a:r>
            <a:r>
              <a:rPr sz="2800" spc="-210" dirty="0">
                <a:latin typeface="Arial Black"/>
                <a:cs typeface="Arial Black"/>
              </a:rPr>
              <a:t> </a:t>
            </a:r>
            <a:r>
              <a:rPr sz="2800" spc="-105" dirty="0">
                <a:latin typeface="Arial Black"/>
                <a:cs typeface="Arial Black"/>
              </a:rPr>
              <a:t>everything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4676252" y="8035503"/>
            <a:ext cx="1087755" cy="457200"/>
            <a:chOff x="4676252" y="8035503"/>
            <a:chExt cx="1087755" cy="457200"/>
          </a:xfrm>
        </p:grpSpPr>
        <p:sp>
          <p:nvSpPr>
            <p:cNvPr id="29" name="object 29"/>
            <p:cNvSpPr/>
            <p:nvPr/>
          </p:nvSpPr>
          <p:spPr>
            <a:xfrm>
              <a:off x="4990578" y="8206953"/>
              <a:ext cx="773430" cy="114300"/>
            </a:xfrm>
            <a:custGeom>
              <a:avLst/>
              <a:gdLst/>
              <a:ahLst/>
              <a:cxnLst/>
              <a:rect l="l" t="t" r="r" b="b"/>
              <a:pathLst>
                <a:path w="773429" h="114300">
                  <a:moveTo>
                    <a:pt x="773219" y="114300"/>
                  </a:moveTo>
                  <a:lnTo>
                    <a:pt x="0" y="114300"/>
                  </a:lnTo>
                  <a:lnTo>
                    <a:pt x="0" y="0"/>
                  </a:lnTo>
                  <a:lnTo>
                    <a:pt x="773219" y="0"/>
                  </a:lnTo>
                  <a:lnTo>
                    <a:pt x="773219" y="1143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733402" y="8092653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0"/>
                  </a:moveTo>
                  <a:lnTo>
                    <a:pt x="228600" y="342900"/>
                  </a:lnTo>
                  <a:lnTo>
                    <a:pt x="0" y="17145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733402" y="8092653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228600" y="342900"/>
                  </a:moveTo>
                  <a:lnTo>
                    <a:pt x="0" y="171450"/>
                  </a:lnTo>
                  <a:lnTo>
                    <a:pt x="228600" y="0"/>
                  </a:lnTo>
                  <a:lnTo>
                    <a:pt x="228600" y="34290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/>
          <p:nvPr/>
        </p:nvSpPr>
        <p:spPr>
          <a:xfrm>
            <a:off x="246324" y="7656880"/>
            <a:ext cx="4296410" cy="1322070"/>
          </a:xfrm>
          <a:custGeom>
            <a:avLst/>
            <a:gdLst/>
            <a:ahLst/>
            <a:cxnLst/>
            <a:rect l="l" t="t" r="r" b="b"/>
            <a:pathLst>
              <a:path w="4296410" h="1322070">
                <a:moveTo>
                  <a:pt x="4156908" y="1321795"/>
                </a:moveTo>
                <a:lnTo>
                  <a:pt x="142875" y="1321795"/>
                </a:lnTo>
                <a:lnTo>
                  <a:pt x="97715" y="1314513"/>
                </a:lnTo>
                <a:lnTo>
                  <a:pt x="58495" y="1294235"/>
                </a:lnTo>
                <a:lnTo>
                  <a:pt x="27566" y="1263312"/>
                </a:lnTo>
                <a:lnTo>
                  <a:pt x="7283" y="1224095"/>
                </a:lnTo>
                <a:lnTo>
                  <a:pt x="0" y="1178935"/>
                </a:lnTo>
                <a:lnTo>
                  <a:pt x="0" y="142859"/>
                </a:lnTo>
                <a:lnTo>
                  <a:pt x="7283" y="97699"/>
                </a:lnTo>
                <a:lnTo>
                  <a:pt x="27566" y="58482"/>
                </a:lnTo>
                <a:lnTo>
                  <a:pt x="58495" y="27559"/>
                </a:lnTo>
                <a:lnTo>
                  <a:pt x="97715" y="7281"/>
                </a:lnTo>
                <a:lnTo>
                  <a:pt x="142875" y="0"/>
                </a:lnTo>
                <a:lnTo>
                  <a:pt x="4156908" y="0"/>
                </a:lnTo>
                <a:lnTo>
                  <a:pt x="4202071" y="7281"/>
                </a:lnTo>
                <a:lnTo>
                  <a:pt x="4241295" y="27559"/>
                </a:lnTo>
                <a:lnTo>
                  <a:pt x="4272227" y="58482"/>
                </a:lnTo>
                <a:lnTo>
                  <a:pt x="4292513" y="97699"/>
                </a:lnTo>
                <a:lnTo>
                  <a:pt x="4295790" y="118013"/>
                </a:lnTo>
                <a:lnTo>
                  <a:pt x="4295790" y="1203782"/>
                </a:lnTo>
                <a:lnTo>
                  <a:pt x="4272227" y="1263312"/>
                </a:lnTo>
                <a:lnTo>
                  <a:pt x="4241295" y="1294235"/>
                </a:lnTo>
                <a:lnTo>
                  <a:pt x="4202071" y="1314513"/>
                </a:lnTo>
                <a:lnTo>
                  <a:pt x="4156908" y="13217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51384" y="7770066"/>
            <a:ext cx="3489960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0010" marR="5080" indent="-1337945">
              <a:lnSpc>
                <a:spcPct val="116100"/>
              </a:lnSpc>
              <a:spcBef>
                <a:spcPts val="100"/>
              </a:spcBef>
            </a:pPr>
            <a:r>
              <a:rPr sz="2800" spc="-200" dirty="0">
                <a:latin typeface="Arial Black"/>
                <a:cs typeface="Arial Black"/>
              </a:rPr>
              <a:t>become </a:t>
            </a:r>
            <a:r>
              <a:rPr sz="2800" spc="-100" dirty="0">
                <a:latin typeface="Arial Black"/>
                <a:cs typeface="Arial Black"/>
              </a:rPr>
              <a:t>the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80" dirty="0">
                <a:latin typeface="Arial Black"/>
                <a:cs typeface="Arial Black"/>
              </a:rPr>
              <a:t>default </a:t>
            </a:r>
            <a:r>
              <a:rPr sz="2800" spc="-25" dirty="0">
                <a:latin typeface="Arial Black"/>
                <a:cs typeface="Arial Black"/>
              </a:rPr>
              <a:t>map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1671675" y="0"/>
            <a:ext cx="6248400" cy="914400"/>
          </a:xfrm>
          <a:custGeom>
            <a:avLst/>
            <a:gdLst/>
            <a:ahLst/>
            <a:cxnLst/>
            <a:rect l="l" t="t" r="r" b="b"/>
            <a:pathLst>
              <a:path w="6248400" h="914400">
                <a:moveTo>
                  <a:pt x="0" y="433376"/>
                </a:moveTo>
                <a:lnTo>
                  <a:pt x="1964" y="392050"/>
                </a:lnTo>
                <a:lnTo>
                  <a:pt x="7532" y="351063"/>
                </a:lnTo>
                <a:lnTo>
                  <a:pt x="16214" y="311147"/>
                </a:lnTo>
                <a:lnTo>
                  <a:pt x="27523" y="273030"/>
                </a:lnTo>
                <a:lnTo>
                  <a:pt x="44426" y="231245"/>
                </a:lnTo>
                <a:lnTo>
                  <a:pt x="65089" y="191533"/>
                </a:lnTo>
                <a:lnTo>
                  <a:pt x="89349" y="154108"/>
                </a:lnTo>
                <a:lnTo>
                  <a:pt x="117043" y="119180"/>
                </a:lnTo>
                <a:lnTo>
                  <a:pt x="148006" y="86964"/>
                </a:lnTo>
                <a:lnTo>
                  <a:pt x="182077" y="57671"/>
                </a:lnTo>
                <a:lnTo>
                  <a:pt x="219091" y="31514"/>
                </a:lnTo>
                <a:lnTo>
                  <a:pt x="258885" y="8707"/>
                </a:lnTo>
                <a:lnTo>
                  <a:pt x="278072" y="0"/>
                </a:lnTo>
                <a:lnTo>
                  <a:pt x="6248369" y="0"/>
                </a:lnTo>
                <a:lnTo>
                  <a:pt x="6248399" y="913893"/>
                </a:lnTo>
                <a:lnTo>
                  <a:pt x="489386" y="913893"/>
                </a:lnTo>
                <a:lnTo>
                  <a:pt x="439314" y="910984"/>
                </a:lnTo>
                <a:lnTo>
                  <a:pt x="391020" y="903606"/>
                </a:lnTo>
                <a:lnTo>
                  <a:pt x="344680" y="891990"/>
                </a:lnTo>
                <a:lnTo>
                  <a:pt x="300466" y="876365"/>
                </a:lnTo>
                <a:lnTo>
                  <a:pt x="258555" y="856960"/>
                </a:lnTo>
                <a:lnTo>
                  <a:pt x="219118" y="834005"/>
                </a:lnTo>
                <a:lnTo>
                  <a:pt x="182331" y="807730"/>
                </a:lnTo>
                <a:lnTo>
                  <a:pt x="148368" y="778363"/>
                </a:lnTo>
                <a:lnTo>
                  <a:pt x="117403" y="746136"/>
                </a:lnTo>
                <a:lnTo>
                  <a:pt x="89610" y="711277"/>
                </a:lnTo>
                <a:lnTo>
                  <a:pt x="65163" y="674015"/>
                </a:lnTo>
                <a:lnTo>
                  <a:pt x="44237" y="634581"/>
                </a:lnTo>
                <a:lnTo>
                  <a:pt x="27005" y="593204"/>
                </a:lnTo>
                <a:lnTo>
                  <a:pt x="26487" y="592165"/>
                </a:lnTo>
                <a:lnTo>
                  <a:pt x="26487" y="591128"/>
                </a:lnTo>
                <a:lnTo>
                  <a:pt x="25968" y="590089"/>
                </a:lnTo>
                <a:lnTo>
                  <a:pt x="14903" y="552760"/>
                </a:lnTo>
                <a:lnTo>
                  <a:pt x="6755" y="514068"/>
                </a:lnTo>
                <a:lnTo>
                  <a:pt x="1721" y="474208"/>
                </a:lnTo>
                <a:lnTo>
                  <a:pt x="0" y="433376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708275">
              <a:lnSpc>
                <a:spcPct val="100000"/>
              </a:lnSpc>
              <a:spcBef>
                <a:spcPts val="100"/>
              </a:spcBef>
            </a:pPr>
            <a:r>
              <a:rPr spc="-345" dirty="0"/>
              <a:t>Map</a:t>
            </a:r>
          </a:p>
        </p:txBody>
      </p:sp>
      <p:grpSp>
        <p:nvGrpSpPr>
          <p:cNvPr id="36" name="object 36"/>
          <p:cNvGrpSpPr/>
          <p:nvPr/>
        </p:nvGrpSpPr>
        <p:grpSpPr>
          <a:xfrm>
            <a:off x="12361834" y="2264581"/>
            <a:ext cx="913765" cy="457200"/>
            <a:chOff x="12361834" y="2264581"/>
            <a:chExt cx="913765" cy="457200"/>
          </a:xfrm>
        </p:grpSpPr>
        <p:sp>
          <p:nvSpPr>
            <p:cNvPr id="37" name="object 37"/>
            <p:cNvSpPr/>
            <p:nvPr/>
          </p:nvSpPr>
          <p:spPr>
            <a:xfrm>
              <a:off x="12361834" y="2436031"/>
              <a:ext cx="599440" cy="114300"/>
            </a:xfrm>
            <a:custGeom>
              <a:avLst/>
              <a:gdLst/>
              <a:ahLst/>
              <a:cxnLst/>
              <a:rect l="l" t="t" r="r" b="b"/>
              <a:pathLst>
                <a:path w="599440" h="114300">
                  <a:moveTo>
                    <a:pt x="0" y="0"/>
                  </a:moveTo>
                  <a:lnTo>
                    <a:pt x="598876" y="0"/>
                  </a:lnTo>
                  <a:lnTo>
                    <a:pt x="598876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599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2989286" y="232173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599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/>
          <p:nvPr/>
        </p:nvSpPr>
        <p:spPr>
          <a:xfrm>
            <a:off x="14107270" y="5039562"/>
            <a:ext cx="3571875" cy="1157605"/>
          </a:xfrm>
          <a:custGeom>
            <a:avLst/>
            <a:gdLst/>
            <a:ahLst/>
            <a:cxnLst/>
            <a:rect l="l" t="t" r="r" b="b"/>
            <a:pathLst>
              <a:path w="3571875" h="1157604">
                <a:moveTo>
                  <a:pt x="3428573" y="1157508"/>
                </a:moveTo>
                <a:lnTo>
                  <a:pt x="142890" y="1157508"/>
                </a:lnTo>
                <a:lnTo>
                  <a:pt x="97727" y="1150226"/>
                </a:lnTo>
                <a:lnTo>
                  <a:pt x="58502" y="1129948"/>
                </a:lnTo>
                <a:lnTo>
                  <a:pt x="27570" y="1099025"/>
                </a:lnTo>
                <a:lnTo>
                  <a:pt x="7284" y="1059808"/>
                </a:lnTo>
                <a:lnTo>
                  <a:pt x="0" y="1014648"/>
                </a:lnTo>
                <a:lnTo>
                  <a:pt x="0" y="142890"/>
                </a:lnTo>
                <a:lnTo>
                  <a:pt x="7284" y="97727"/>
                </a:lnTo>
                <a:lnTo>
                  <a:pt x="27570" y="58502"/>
                </a:lnTo>
                <a:lnTo>
                  <a:pt x="58502" y="27570"/>
                </a:lnTo>
                <a:lnTo>
                  <a:pt x="97727" y="7284"/>
                </a:lnTo>
                <a:lnTo>
                  <a:pt x="142890" y="0"/>
                </a:lnTo>
                <a:lnTo>
                  <a:pt x="3428573" y="0"/>
                </a:lnTo>
                <a:lnTo>
                  <a:pt x="3473736" y="7284"/>
                </a:lnTo>
                <a:lnTo>
                  <a:pt x="3512960" y="27570"/>
                </a:lnTo>
                <a:lnTo>
                  <a:pt x="3543893" y="58502"/>
                </a:lnTo>
                <a:lnTo>
                  <a:pt x="3564178" y="97727"/>
                </a:lnTo>
                <a:lnTo>
                  <a:pt x="3571463" y="142890"/>
                </a:lnTo>
                <a:lnTo>
                  <a:pt x="3571463" y="1014648"/>
                </a:lnTo>
                <a:lnTo>
                  <a:pt x="3564178" y="1059808"/>
                </a:lnTo>
                <a:lnTo>
                  <a:pt x="3543893" y="1099025"/>
                </a:lnTo>
                <a:lnTo>
                  <a:pt x="3512960" y="1129948"/>
                </a:lnTo>
                <a:lnTo>
                  <a:pt x="3473736" y="1150226"/>
                </a:lnTo>
                <a:lnTo>
                  <a:pt x="3428573" y="11575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14313730" y="5264405"/>
            <a:ext cx="326707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25" dirty="0">
                <a:latin typeface="Arial Black"/>
                <a:cs typeface="Arial Black"/>
              </a:rPr>
              <a:t>open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70" dirty="0">
                <a:latin typeface="Arial Black"/>
                <a:cs typeface="Arial Black"/>
              </a:rPr>
              <a:t>in</a:t>
            </a:r>
            <a:r>
              <a:rPr sz="2800" spc="-200" dirty="0">
                <a:latin typeface="Arial Black"/>
                <a:cs typeface="Arial Black"/>
              </a:rPr>
              <a:t> </a:t>
            </a:r>
            <a:r>
              <a:rPr sz="2800" spc="-180" dirty="0">
                <a:latin typeface="Arial Black"/>
                <a:cs typeface="Arial Black"/>
              </a:rPr>
              <a:t>new</a:t>
            </a:r>
            <a:r>
              <a:rPr sz="2800" spc="-204" dirty="0">
                <a:latin typeface="Arial Black"/>
                <a:cs typeface="Arial Black"/>
              </a:rPr>
              <a:t> </a:t>
            </a:r>
            <a:r>
              <a:rPr sz="2800" spc="-130" dirty="0">
                <a:latin typeface="Arial Black"/>
                <a:cs typeface="Arial Black"/>
              </a:rPr>
              <a:t>sheet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2153" y="-35"/>
            <a:ext cx="17875885" cy="10287635"/>
            <a:chOff x="412153" y="-35"/>
            <a:chExt cx="17875885" cy="10287635"/>
          </a:xfrm>
        </p:grpSpPr>
        <p:sp>
          <p:nvSpPr>
            <p:cNvPr id="3" name="object 3"/>
            <p:cNvSpPr/>
            <p:nvPr/>
          </p:nvSpPr>
          <p:spPr>
            <a:xfrm>
              <a:off x="12039538" y="-35"/>
              <a:ext cx="6248400" cy="962025"/>
            </a:xfrm>
            <a:custGeom>
              <a:avLst/>
              <a:gdLst/>
              <a:ahLst/>
              <a:cxnLst/>
              <a:rect l="l" t="t" r="r" b="b"/>
              <a:pathLst>
                <a:path w="6248400" h="962025">
                  <a:moveTo>
                    <a:pt x="0" y="481037"/>
                  </a:moveTo>
                  <a:lnTo>
                    <a:pt x="1964" y="439710"/>
                  </a:lnTo>
                  <a:lnTo>
                    <a:pt x="7528" y="398724"/>
                  </a:lnTo>
                  <a:lnTo>
                    <a:pt x="16202" y="358807"/>
                  </a:lnTo>
                  <a:lnTo>
                    <a:pt x="27492" y="320691"/>
                  </a:lnTo>
                  <a:lnTo>
                    <a:pt x="44402" y="278906"/>
                  </a:lnTo>
                  <a:lnTo>
                    <a:pt x="65070" y="239194"/>
                  </a:lnTo>
                  <a:lnTo>
                    <a:pt x="89335" y="201768"/>
                  </a:lnTo>
                  <a:lnTo>
                    <a:pt x="117032" y="166841"/>
                  </a:lnTo>
                  <a:lnTo>
                    <a:pt x="147998" y="134624"/>
                  </a:lnTo>
                  <a:lnTo>
                    <a:pt x="182069" y="105332"/>
                  </a:lnTo>
                  <a:lnTo>
                    <a:pt x="219083" y="79175"/>
                  </a:lnTo>
                  <a:lnTo>
                    <a:pt x="258876" y="56367"/>
                  </a:lnTo>
                  <a:lnTo>
                    <a:pt x="301285" y="37121"/>
                  </a:lnTo>
                  <a:lnTo>
                    <a:pt x="346146" y="21648"/>
                  </a:lnTo>
                  <a:lnTo>
                    <a:pt x="393295" y="10162"/>
                  </a:lnTo>
                  <a:lnTo>
                    <a:pt x="442569" y="2875"/>
                  </a:lnTo>
                  <a:lnTo>
                    <a:pt x="493806" y="0"/>
                  </a:lnTo>
                  <a:lnTo>
                    <a:pt x="6248369" y="0"/>
                  </a:lnTo>
                  <a:lnTo>
                    <a:pt x="6248369" y="961554"/>
                  </a:lnTo>
                  <a:lnTo>
                    <a:pt x="489386" y="961554"/>
                  </a:lnTo>
                  <a:lnTo>
                    <a:pt x="439314" y="958645"/>
                  </a:lnTo>
                  <a:lnTo>
                    <a:pt x="391020" y="951267"/>
                  </a:lnTo>
                  <a:lnTo>
                    <a:pt x="344679" y="939651"/>
                  </a:lnTo>
                  <a:lnTo>
                    <a:pt x="300466" y="924026"/>
                  </a:lnTo>
                  <a:lnTo>
                    <a:pt x="258553" y="904621"/>
                  </a:lnTo>
                  <a:lnTo>
                    <a:pt x="219115" y="881666"/>
                  </a:lnTo>
                  <a:lnTo>
                    <a:pt x="182327" y="855390"/>
                  </a:lnTo>
                  <a:lnTo>
                    <a:pt x="148361" y="826024"/>
                  </a:lnTo>
                  <a:lnTo>
                    <a:pt x="117393" y="793796"/>
                  </a:lnTo>
                  <a:lnTo>
                    <a:pt x="89596" y="758937"/>
                  </a:lnTo>
                  <a:lnTo>
                    <a:pt x="65145" y="721676"/>
                  </a:lnTo>
                  <a:lnTo>
                    <a:pt x="44213" y="682242"/>
                  </a:lnTo>
                  <a:lnTo>
                    <a:pt x="26974" y="640865"/>
                  </a:lnTo>
                  <a:lnTo>
                    <a:pt x="26456" y="639825"/>
                  </a:lnTo>
                  <a:lnTo>
                    <a:pt x="26456" y="638789"/>
                  </a:lnTo>
                  <a:lnTo>
                    <a:pt x="25938" y="637750"/>
                  </a:lnTo>
                  <a:lnTo>
                    <a:pt x="14890" y="600420"/>
                  </a:lnTo>
                  <a:lnTo>
                    <a:pt x="6751" y="561728"/>
                  </a:lnTo>
                  <a:lnTo>
                    <a:pt x="1721" y="521869"/>
                  </a:lnTo>
                  <a:lnTo>
                    <a:pt x="0" y="481037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2153" y="835374"/>
              <a:ext cx="17459339" cy="9451634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693529"/>
            <a:ext cx="18287999" cy="859345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594" y="835374"/>
            <a:ext cx="7439009" cy="887729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01573" y="962073"/>
            <a:ext cx="6657989" cy="932492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68022" y="386730"/>
            <a:ext cx="7210409" cy="951545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021229"/>
            <a:ext cx="720205" cy="26576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98037" y="0"/>
            <a:ext cx="1089963" cy="108279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94132" cy="42557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915016" y="9914015"/>
            <a:ext cx="372983" cy="37298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6677018"/>
            <a:ext cx="646624" cy="12477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198035" y="78484"/>
            <a:ext cx="1089964" cy="2666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070647" y="671047"/>
            <a:ext cx="217361" cy="361949"/>
          </a:xfrm>
          <a:prstGeom prst="rect">
            <a:avLst/>
          </a:prstGeom>
        </p:spPr>
      </p:pic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1977054" y="849873"/>
          <a:ext cx="13582015" cy="8768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8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8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88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3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spc="-1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Aspect</a:t>
                      </a:r>
                      <a:endParaRPr sz="1900">
                        <a:latin typeface="Arial Black"/>
                        <a:cs typeface="Arial Black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097280">
                        <a:lnSpc>
                          <a:spcPct val="100000"/>
                        </a:lnSpc>
                      </a:pPr>
                      <a:r>
                        <a:rPr sz="1900" spc="-55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Without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900" spc="-5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ExpoVerse</a:t>
                      </a:r>
                      <a:endParaRPr sz="1900">
                        <a:latin typeface="Arial Black"/>
                        <a:cs typeface="Arial Black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spc="-5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With</a:t>
                      </a:r>
                      <a:r>
                        <a:rPr sz="1900" spc="-14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900" spc="-5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ExpoVerse</a:t>
                      </a:r>
                      <a:endParaRPr sz="1900">
                        <a:latin typeface="Arial Black"/>
                        <a:cs typeface="Arial Black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6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2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Expo</a:t>
                      </a:r>
                      <a:r>
                        <a:rPr sz="22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Organization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903605" marR="219075" indent="-677545">
                        <a:lnSpc>
                          <a:spcPct val="115100"/>
                        </a:lnSpc>
                      </a:pPr>
                      <a:r>
                        <a:rPr sz="1900" spc="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Manual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coordination,</a:t>
                      </a:r>
                      <a:r>
                        <a:rPr sz="19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spreadsheets, </a:t>
                      </a:r>
                      <a:r>
                        <a:rPr sz="19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and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physical</a:t>
                      </a:r>
                      <a:r>
                        <a:rPr sz="19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paperwork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745490" marR="446405" indent="-292100">
                        <a:lnSpc>
                          <a:spcPct val="115100"/>
                        </a:lnSpc>
                      </a:pP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Centralized</a:t>
                      </a:r>
                      <a:r>
                        <a:rPr sz="1900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digital</a:t>
                      </a:r>
                      <a:r>
                        <a:rPr sz="1900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management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with</a:t>
                      </a:r>
                      <a:r>
                        <a:rPr sz="19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automated</a:t>
                      </a:r>
                      <a:r>
                        <a:rPr sz="19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workflows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6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200" spc="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Booth</a:t>
                      </a:r>
                      <a:r>
                        <a:rPr sz="22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Assignment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999490" marR="442595" indent="-549275">
                        <a:lnSpc>
                          <a:spcPct val="115100"/>
                        </a:lnSpc>
                      </a:pPr>
                      <a:r>
                        <a:rPr sz="1900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Manually</a:t>
                      </a: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assigned,</a:t>
                      </a:r>
                      <a:r>
                        <a:rPr sz="19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error-</a:t>
                      </a:r>
                      <a:r>
                        <a:rPr sz="1900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prone, </a:t>
                      </a:r>
                      <a:r>
                        <a:rPr sz="19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and</a:t>
                      </a:r>
                      <a:r>
                        <a:rPr sz="19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difficult</a:t>
                      </a:r>
                      <a:r>
                        <a:rPr sz="19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9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update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984250" marR="448945" indent="-528320">
                        <a:lnSpc>
                          <a:spcPct val="115100"/>
                        </a:lnSpc>
                      </a:pP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Smart</a:t>
                      </a:r>
                      <a:r>
                        <a:rPr sz="1900" spc="-10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booth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allocation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using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an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interactive</a:t>
                      </a:r>
                      <a:r>
                        <a:rPr sz="1900" spc="1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virtual</a:t>
                      </a:r>
                      <a:r>
                        <a:rPr sz="1900" spc="1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7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map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6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2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Project</a:t>
                      </a:r>
                      <a:r>
                        <a:rPr sz="22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Exhibition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796414" marR="641985" indent="-1147445">
                        <a:lnSpc>
                          <a:spcPct val="115100"/>
                        </a:lnSpc>
                      </a:pP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Physical</a:t>
                      </a:r>
                      <a:r>
                        <a:rPr sz="1900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posters</a:t>
                      </a:r>
                      <a:r>
                        <a:rPr sz="1900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with</a:t>
                      </a:r>
                      <a:r>
                        <a:rPr sz="1900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limited </a:t>
                      </a:r>
                      <a:r>
                        <a:rPr sz="1900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visibility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343535" marR="336550" indent="66040">
                        <a:lnSpc>
                          <a:spcPct val="115100"/>
                        </a:lnSpc>
                      </a:pP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Digital</a:t>
                      </a:r>
                      <a:r>
                        <a:rPr sz="1900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project</a:t>
                      </a:r>
                      <a:r>
                        <a:rPr sz="1900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profiles</a:t>
                      </a:r>
                      <a:r>
                        <a:rPr sz="1900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accessible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before,</a:t>
                      </a:r>
                      <a:r>
                        <a:rPr sz="1900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during,</a:t>
                      </a:r>
                      <a:r>
                        <a:rPr sz="1900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and</a:t>
                      </a:r>
                      <a:r>
                        <a:rPr sz="1900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after</a:t>
                      </a:r>
                      <a:r>
                        <a:rPr sz="1900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the</a:t>
                      </a:r>
                      <a:r>
                        <a:rPr sz="1900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expo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6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7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Communication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890269" marR="430530" indent="-452755">
                        <a:lnSpc>
                          <a:spcPct val="115100"/>
                        </a:lnSpc>
                      </a:pP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Face-to-face</a:t>
                      </a:r>
                      <a:r>
                        <a:rPr sz="1900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only,</a:t>
                      </a:r>
                      <a:r>
                        <a:rPr sz="1900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no</a:t>
                      </a:r>
                      <a:r>
                        <a:rPr sz="1900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centralized </a:t>
                      </a:r>
                      <a:r>
                        <a:rPr sz="1900" spc="7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communication</a:t>
                      </a:r>
                      <a:r>
                        <a:rPr sz="19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channel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03325" marR="431165" indent="-764540">
                        <a:lnSpc>
                          <a:spcPct val="115100"/>
                        </a:lnSpc>
                      </a:pPr>
                      <a:r>
                        <a:rPr sz="1900" spc="-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In-</a:t>
                      </a:r>
                      <a:r>
                        <a:rPr sz="19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app</a:t>
                      </a:r>
                      <a:r>
                        <a:rPr sz="1900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chat,</a:t>
                      </a:r>
                      <a:r>
                        <a:rPr sz="1900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notifications,</a:t>
                      </a:r>
                      <a:r>
                        <a:rPr sz="1900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and</a:t>
                      </a:r>
                      <a:r>
                        <a:rPr sz="1900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AI </a:t>
                      </a:r>
                      <a:r>
                        <a:rPr sz="19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chatbot</a:t>
                      </a:r>
                      <a:r>
                        <a:rPr sz="1900" spc="-7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assistance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2796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474" y="1028699"/>
            <a:ext cx="16573499" cy="865820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61513" y="279813"/>
            <a:ext cx="327152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15" dirty="0"/>
              <a:t>Map-</a:t>
            </a:r>
            <a:r>
              <a:rPr spc="-250" dirty="0"/>
              <a:t>New</a:t>
            </a:r>
            <a:r>
              <a:rPr spc="-45" dirty="0"/>
              <a:t> sheet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9016" y="1536679"/>
            <a:ext cx="14887589" cy="752474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9936" y="1366357"/>
            <a:ext cx="17630759" cy="855344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61513" y="279813"/>
            <a:ext cx="327152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15" dirty="0"/>
              <a:t>Map-</a:t>
            </a:r>
            <a:r>
              <a:rPr spc="-250" dirty="0"/>
              <a:t>New</a:t>
            </a:r>
            <a:r>
              <a:rPr spc="-45" dirty="0"/>
              <a:t> sheet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5542" y="2890753"/>
            <a:ext cx="7381889" cy="70103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395393" y="2890753"/>
            <a:ext cx="5532514" cy="672464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3183391"/>
            <a:ext cx="4781549" cy="4886309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0322" y="2952926"/>
            <a:ext cx="8267699" cy="522921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9529" y="1508180"/>
            <a:ext cx="7915259" cy="813434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472" y="2893597"/>
            <a:ext cx="9772649" cy="636269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304472" y="116671"/>
            <a:ext cx="17501235" cy="8387080"/>
            <a:chOff x="304472" y="116671"/>
            <a:chExt cx="17501235" cy="838708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35288" y="2778602"/>
              <a:ext cx="6670152" cy="572452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776612" y="6371691"/>
              <a:ext cx="1828800" cy="114300"/>
            </a:xfrm>
            <a:custGeom>
              <a:avLst/>
              <a:gdLst/>
              <a:ahLst/>
              <a:cxnLst/>
              <a:rect l="l" t="t" r="r" b="b"/>
              <a:pathLst>
                <a:path w="1828800" h="114300">
                  <a:moveTo>
                    <a:pt x="0" y="0"/>
                  </a:moveTo>
                  <a:lnTo>
                    <a:pt x="1828409" y="0"/>
                  </a:lnTo>
                  <a:lnTo>
                    <a:pt x="1828409" y="114300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633596" y="625739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342900"/>
                  </a:moveTo>
                  <a:lnTo>
                    <a:pt x="0" y="0"/>
                  </a:lnTo>
                  <a:lnTo>
                    <a:pt x="228600" y="171450"/>
                  </a:lnTo>
                  <a:lnTo>
                    <a:pt x="0" y="342900"/>
                  </a:lnTo>
                  <a:close/>
                </a:path>
              </a:pathLst>
            </a:custGeom>
            <a:solidFill>
              <a:srgbClr val="CD9A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633596" y="6257391"/>
              <a:ext cx="228600" cy="342900"/>
            </a:xfrm>
            <a:custGeom>
              <a:avLst/>
              <a:gdLst/>
              <a:ahLst/>
              <a:cxnLst/>
              <a:rect l="l" t="t" r="r" b="b"/>
              <a:pathLst>
                <a:path w="228600" h="342900">
                  <a:moveTo>
                    <a:pt x="0" y="0"/>
                  </a:moveTo>
                  <a:lnTo>
                    <a:pt x="228600" y="171450"/>
                  </a:lnTo>
                  <a:lnTo>
                    <a:pt x="0" y="342900"/>
                  </a:lnTo>
                  <a:lnTo>
                    <a:pt x="0" y="0"/>
                  </a:lnTo>
                  <a:close/>
                </a:path>
              </a:pathLst>
            </a:custGeom>
            <a:ln w="114300">
              <a:solidFill>
                <a:srgbClr val="CD9A0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472" y="116671"/>
              <a:ext cx="10353690" cy="265747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966469">
              <a:lnSpc>
                <a:spcPct val="100000"/>
              </a:lnSpc>
              <a:spcBef>
                <a:spcPts val="100"/>
              </a:spcBef>
            </a:pPr>
            <a:r>
              <a:rPr spc="-215" dirty="0"/>
              <a:t>Map-</a:t>
            </a:r>
            <a:r>
              <a:rPr spc="-85" dirty="0"/>
              <a:t>Reset</a:t>
            </a:r>
            <a:r>
              <a:rPr spc="-130" dirty="0"/>
              <a:t> </a:t>
            </a:r>
            <a:r>
              <a:rPr spc="-55" dirty="0"/>
              <a:t>positions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068376" y="5868515"/>
            <a:ext cx="77533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spc="-120" dirty="0">
                <a:solidFill>
                  <a:srgbClr val="FFFFFF"/>
                </a:solidFill>
                <a:latin typeface="Arial Black"/>
                <a:cs typeface="Arial Black"/>
              </a:rPr>
              <a:t>reset</a:t>
            </a:r>
            <a:endParaRPr sz="23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994410">
              <a:lnSpc>
                <a:spcPct val="100000"/>
              </a:lnSpc>
              <a:spcBef>
                <a:spcPts val="100"/>
              </a:spcBef>
            </a:pPr>
            <a:r>
              <a:rPr spc="-320" dirty="0"/>
              <a:t>Map</a:t>
            </a:r>
            <a:r>
              <a:rPr spc="-100" dirty="0"/>
              <a:t> </a:t>
            </a:r>
            <a:r>
              <a:rPr spc="-125" dirty="0"/>
              <a:t>implementation</a:t>
            </a:r>
          </a:p>
        </p:txBody>
      </p:sp>
      <p:sp>
        <p:nvSpPr>
          <p:cNvPr id="4" name="object 4"/>
          <p:cNvSpPr/>
          <p:nvPr/>
        </p:nvSpPr>
        <p:spPr>
          <a:xfrm>
            <a:off x="436116" y="1028699"/>
            <a:ext cx="3733800" cy="1062355"/>
          </a:xfrm>
          <a:custGeom>
            <a:avLst/>
            <a:gdLst/>
            <a:ahLst/>
            <a:cxnLst/>
            <a:rect l="l" t="t" r="r" b="b"/>
            <a:pathLst>
              <a:path w="3733800" h="1062355">
                <a:moveTo>
                  <a:pt x="3594162" y="1062145"/>
                </a:moveTo>
                <a:lnTo>
                  <a:pt x="142875" y="1062145"/>
                </a:lnTo>
                <a:lnTo>
                  <a:pt x="97715" y="1054861"/>
                </a:lnTo>
                <a:lnTo>
                  <a:pt x="58495" y="1034578"/>
                </a:lnTo>
                <a:lnTo>
                  <a:pt x="27566" y="1003650"/>
                </a:lnTo>
                <a:lnTo>
                  <a:pt x="7283" y="964429"/>
                </a:lnTo>
                <a:lnTo>
                  <a:pt x="0" y="919270"/>
                </a:lnTo>
                <a:lnTo>
                  <a:pt x="0" y="142875"/>
                </a:lnTo>
                <a:lnTo>
                  <a:pt x="7283" y="97715"/>
                </a:lnTo>
                <a:lnTo>
                  <a:pt x="27566" y="58495"/>
                </a:lnTo>
                <a:lnTo>
                  <a:pt x="58495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3594162" y="0"/>
                </a:lnTo>
                <a:lnTo>
                  <a:pt x="3648827" y="10876"/>
                </a:lnTo>
                <a:lnTo>
                  <a:pt x="3695172" y="41845"/>
                </a:lnTo>
                <a:lnTo>
                  <a:pt x="3726155" y="88198"/>
                </a:lnTo>
                <a:lnTo>
                  <a:pt x="3733800" y="113373"/>
                </a:lnTo>
                <a:lnTo>
                  <a:pt x="3733800" y="939250"/>
                </a:lnTo>
                <a:lnTo>
                  <a:pt x="3709461" y="1003650"/>
                </a:lnTo>
                <a:lnTo>
                  <a:pt x="3678538" y="1034578"/>
                </a:lnTo>
                <a:lnTo>
                  <a:pt x="3639321" y="1054861"/>
                </a:lnTo>
                <a:lnTo>
                  <a:pt x="3594162" y="10621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48388" y="1269323"/>
            <a:ext cx="331279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20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r>
              <a:rPr sz="3500" b="1" spc="-100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sz="3500" b="1" spc="-95" dirty="0">
                <a:solidFill>
                  <a:srgbClr val="231F20"/>
                </a:solidFill>
                <a:latin typeface="Tahoma"/>
                <a:cs typeface="Tahoma"/>
              </a:rPr>
              <a:t>technology</a:t>
            </a:r>
            <a:endParaRPr sz="3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22151" y="2656764"/>
            <a:ext cx="12598400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b="1" spc="-225" dirty="0">
                <a:solidFill>
                  <a:srgbClr val="FFFFFF"/>
                </a:solidFill>
                <a:latin typeface="Tahoma"/>
                <a:cs typeface="Tahoma"/>
              </a:rPr>
              <a:t>map</a:t>
            </a:r>
            <a:r>
              <a:rPr sz="31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dirty="0">
                <a:solidFill>
                  <a:srgbClr val="FFFFFF"/>
                </a:solidFill>
                <a:latin typeface="Tahoma"/>
                <a:cs typeface="Tahoma"/>
              </a:rPr>
              <a:t>is</a:t>
            </a:r>
            <a:r>
              <a:rPr sz="31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140" dirty="0">
                <a:solidFill>
                  <a:srgbClr val="FFFFFF"/>
                </a:solidFill>
                <a:latin typeface="Tahoma"/>
                <a:cs typeface="Tahoma"/>
              </a:rPr>
              <a:t>implemented</a:t>
            </a:r>
            <a:r>
              <a:rPr sz="31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130" dirty="0">
                <a:solidFill>
                  <a:srgbClr val="FFFFFF"/>
                </a:solidFill>
                <a:latin typeface="Tahoma"/>
                <a:cs typeface="Tahoma"/>
              </a:rPr>
              <a:t>using</a:t>
            </a:r>
            <a:r>
              <a:rPr sz="31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204" dirty="0">
                <a:solidFill>
                  <a:srgbClr val="FFFFFF"/>
                </a:solidFill>
                <a:latin typeface="Tahoma"/>
                <a:cs typeface="Tahoma"/>
              </a:rPr>
              <a:t>SVG,</a:t>
            </a:r>
            <a:r>
              <a:rPr sz="31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229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1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60" dirty="0">
                <a:solidFill>
                  <a:srgbClr val="FFFFFF"/>
                </a:solidFill>
                <a:latin typeface="Tahoma"/>
                <a:cs typeface="Tahoma"/>
              </a:rPr>
              <a:t>vector-</a:t>
            </a:r>
            <a:r>
              <a:rPr sz="3100" b="1" spc="-100" dirty="0">
                <a:solidFill>
                  <a:srgbClr val="FFFFFF"/>
                </a:solidFill>
                <a:latin typeface="Tahoma"/>
                <a:cs typeface="Tahoma"/>
              </a:rPr>
              <a:t>based</a:t>
            </a:r>
            <a:r>
              <a:rPr sz="31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85" dirty="0">
                <a:solidFill>
                  <a:srgbClr val="FFFFFF"/>
                </a:solidFill>
                <a:latin typeface="Tahoma"/>
                <a:cs typeface="Tahoma"/>
              </a:rPr>
              <a:t>graphics</a:t>
            </a:r>
            <a:r>
              <a:rPr sz="31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100" b="1" spc="-40" dirty="0">
                <a:solidFill>
                  <a:srgbClr val="FFFFFF"/>
                </a:solidFill>
                <a:latin typeface="Tahoma"/>
                <a:cs typeface="Tahoma"/>
              </a:rPr>
              <a:t>technology</a:t>
            </a:r>
            <a:endParaRPr sz="310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0344" y="2484119"/>
            <a:ext cx="778510" cy="2654935"/>
            <a:chOff x="70344" y="2484119"/>
            <a:chExt cx="778510" cy="2654935"/>
          </a:xfrm>
        </p:grpSpPr>
        <p:sp>
          <p:nvSpPr>
            <p:cNvPr id="8" name="object 8"/>
            <p:cNvSpPr/>
            <p:nvPr/>
          </p:nvSpPr>
          <p:spPr>
            <a:xfrm>
              <a:off x="70344" y="2596892"/>
              <a:ext cx="778510" cy="671830"/>
            </a:xfrm>
            <a:custGeom>
              <a:avLst/>
              <a:gdLst/>
              <a:ahLst/>
              <a:cxnLst/>
              <a:rect l="l" t="t" r="r" b="b"/>
              <a:pathLst>
                <a:path w="778510" h="671829">
                  <a:moveTo>
                    <a:pt x="389132" y="671203"/>
                  </a:moveTo>
                  <a:lnTo>
                    <a:pt x="336329" y="668139"/>
                  </a:lnTo>
                  <a:lnTo>
                    <a:pt x="285685" y="659214"/>
                  </a:lnTo>
                  <a:lnTo>
                    <a:pt x="237664" y="644828"/>
                  </a:lnTo>
                  <a:lnTo>
                    <a:pt x="192729" y="625380"/>
                  </a:lnTo>
                  <a:lnTo>
                    <a:pt x="151345" y="601272"/>
                  </a:lnTo>
                  <a:lnTo>
                    <a:pt x="113974" y="572902"/>
                  </a:lnTo>
                  <a:lnTo>
                    <a:pt x="81080" y="540671"/>
                  </a:lnTo>
                  <a:lnTo>
                    <a:pt x="53127" y="504979"/>
                  </a:lnTo>
                  <a:lnTo>
                    <a:pt x="30579" y="466225"/>
                  </a:lnTo>
                  <a:lnTo>
                    <a:pt x="13900" y="424810"/>
                  </a:lnTo>
                  <a:lnTo>
                    <a:pt x="3552" y="381134"/>
                  </a:lnTo>
                  <a:lnTo>
                    <a:pt x="0" y="335596"/>
                  </a:lnTo>
                  <a:lnTo>
                    <a:pt x="3552" y="290058"/>
                  </a:lnTo>
                  <a:lnTo>
                    <a:pt x="13900" y="246381"/>
                  </a:lnTo>
                  <a:lnTo>
                    <a:pt x="30579" y="204967"/>
                  </a:lnTo>
                  <a:lnTo>
                    <a:pt x="53127" y="166214"/>
                  </a:lnTo>
                  <a:lnTo>
                    <a:pt x="81080" y="130523"/>
                  </a:lnTo>
                  <a:lnTo>
                    <a:pt x="113974" y="98293"/>
                  </a:lnTo>
                  <a:lnTo>
                    <a:pt x="151345" y="69925"/>
                  </a:lnTo>
                  <a:lnTo>
                    <a:pt x="192729" y="45818"/>
                  </a:lnTo>
                  <a:lnTo>
                    <a:pt x="237664" y="26372"/>
                  </a:lnTo>
                  <a:lnTo>
                    <a:pt x="285685" y="11987"/>
                  </a:lnTo>
                  <a:lnTo>
                    <a:pt x="336329" y="3063"/>
                  </a:lnTo>
                  <a:lnTo>
                    <a:pt x="389132" y="0"/>
                  </a:lnTo>
                  <a:lnTo>
                    <a:pt x="441934" y="3063"/>
                  </a:lnTo>
                  <a:lnTo>
                    <a:pt x="492578" y="11987"/>
                  </a:lnTo>
                  <a:lnTo>
                    <a:pt x="540599" y="26372"/>
                  </a:lnTo>
                  <a:lnTo>
                    <a:pt x="585534" y="45818"/>
                  </a:lnTo>
                  <a:lnTo>
                    <a:pt x="626918" y="69925"/>
                  </a:lnTo>
                  <a:lnTo>
                    <a:pt x="664289" y="98293"/>
                  </a:lnTo>
                  <a:lnTo>
                    <a:pt x="697183" y="130523"/>
                  </a:lnTo>
                  <a:lnTo>
                    <a:pt x="725136" y="166214"/>
                  </a:lnTo>
                  <a:lnTo>
                    <a:pt x="747684" y="204967"/>
                  </a:lnTo>
                  <a:lnTo>
                    <a:pt x="764363" y="246381"/>
                  </a:lnTo>
                  <a:lnTo>
                    <a:pt x="774711" y="290058"/>
                  </a:lnTo>
                  <a:lnTo>
                    <a:pt x="778264" y="335596"/>
                  </a:lnTo>
                  <a:lnTo>
                    <a:pt x="774711" y="381134"/>
                  </a:lnTo>
                  <a:lnTo>
                    <a:pt x="764363" y="424810"/>
                  </a:lnTo>
                  <a:lnTo>
                    <a:pt x="747684" y="466225"/>
                  </a:lnTo>
                  <a:lnTo>
                    <a:pt x="725136" y="504979"/>
                  </a:lnTo>
                  <a:lnTo>
                    <a:pt x="697183" y="540671"/>
                  </a:lnTo>
                  <a:lnTo>
                    <a:pt x="664289" y="572902"/>
                  </a:lnTo>
                  <a:lnTo>
                    <a:pt x="626918" y="601272"/>
                  </a:lnTo>
                  <a:lnTo>
                    <a:pt x="585534" y="625380"/>
                  </a:lnTo>
                  <a:lnTo>
                    <a:pt x="540599" y="644828"/>
                  </a:lnTo>
                  <a:lnTo>
                    <a:pt x="492578" y="659214"/>
                  </a:lnTo>
                  <a:lnTo>
                    <a:pt x="441934" y="668139"/>
                  </a:lnTo>
                  <a:lnTo>
                    <a:pt x="389132" y="671203"/>
                  </a:lnTo>
                  <a:close/>
                </a:path>
              </a:pathLst>
            </a:custGeom>
            <a:solidFill>
              <a:srgbClr val="5B99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2127" y="2484119"/>
              <a:ext cx="344423" cy="86258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70344" y="3492581"/>
              <a:ext cx="778510" cy="671195"/>
            </a:xfrm>
            <a:custGeom>
              <a:avLst/>
              <a:gdLst/>
              <a:ahLst/>
              <a:cxnLst/>
              <a:rect l="l" t="t" r="r" b="b"/>
              <a:pathLst>
                <a:path w="778510" h="671195">
                  <a:moveTo>
                    <a:pt x="389132" y="671169"/>
                  </a:moveTo>
                  <a:lnTo>
                    <a:pt x="336329" y="668106"/>
                  </a:lnTo>
                  <a:lnTo>
                    <a:pt x="285685" y="659182"/>
                  </a:lnTo>
                  <a:lnTo>
                    <a:pt x="237664" y="644799"/>
                  </a:lnTo>
                  <a:lnTo>
                    <a:pt x="192729" y="625354"/>
                  </a:lnTo>
                  <a:lnTo>
                    <a:pt x="151345" y="601249"/>
                  </a:lnTo>
                  <a:lnTo>
                    <a:pt x="113974" y="572882"/>
                  </a:lnTo>
                  <a:lnTo>
                    <a:pt x="81080" y="540655"/>
                  </a:lnTo>
                  <a:lnTo>
                    <a:pt x="53127" y="504965"/>
                  </a:lnTo>
                  <a:lnTo>
                    <a:pt x="30579" y="466213"/>
                  </a:lnTo>
                  <a:lnTo>
                    <a:pt x="13900" y="424800"/>
                  </a:lnTo>
                  <a:lnTo>
                    <a:pt x="3552" y="381123"/>
                  </a:lnTo>
                  <a:lnTo>
                    <a:pt x="0" y="335584"/>
                  </a:lnTo>
                  <a:lnTo>
                    <a:pt x="3552" y="290045"/>
                  </a:lnTo>
                  <a:lnTo>
                    <a:pt x="13900" y="246369"/>
                  </a:lnTo>
                  <a:lnTo>
                    <a:pt x="30579" y="204955"/>
                  </a:lnTo>
                  <a:lnTo>
                    <a:pt x="53127" y="166204"/>
                  </a:lnTo>
                  <a:lnTo>
                    <a:pt x="81080" y="130514"/>
                  </a:lnTo>
                  <a:lnTo>
                    <a:pt x="113974" y="98286"/>
                  </a:lnTo>
                  <a:lnTo>
                    <a:pt x="151345" y="69920"/>
                  </a:lnTo>
                  <a:lnTo>
                    <a:pt x="192729" y="45814"/>
                  </a:lnTo>
                  <a:lnTo>
                    <a:pt x="237664" y="26370"/>
                  </a:lnTo>
                  <a:lnTo>
                    <a:pt x="285685" y="11986"/>
                  </a:lnTo>
                  <a:lnTo>
                    <a:pt x="336329" y="3063"/>
                  </a:lnTo>
                  <a:lnTo>
                    <a:pt x="389132" y="0"/>
                  </a:lnTo>
                  <a:lnTo>
                    <a:pt x="441934" y="3063"/>
                  </a:lnTo>
                  <a:lnTo>
                    <a:pt x="492578" y="11986"/>
                  </a:lnTo>
                  <a:lnTo>
                    <a:pt x="540599" y="26370"/>
                  </a:lnTo>
                  <a:lnTo>
                    <a:pt x="585534" y="45814"/>
                  </a:lnTo>
                  <a:lnTo>
                    <a:pt x="626918" y="69920"/>
                  </a:lnTo>
                  <a:lnTo>
                    <a:pt x="664289" y="98286"/>
                  </a:lnTo>
                  <a:lnTo>
                    <a:pt x="697183" y="130514"/>
                  </a:lnTo>
                  <a:lnTo>
                    <a:pt x="725136" y="166204"/>
                  </a:lnTo>
                  <a:lnTo>
                    <a:pt x="747684" y="204955"/>
                  </a:lnTo>
                  <a:lnTo>
                    <a:pt x="764363" y="246369"/>
                  </a:lnTo>
                  <a:lnTo>
                    <a:pt x="774711" y="290045"/>
                  </a:lnTo>
                  <a:lnTo>
                    <a:pt x="778264" y="335584"/>
                  </a:lnTo>
                  <a:lnTo>
                    <a:pt x="774711" y="381123"/>
                  </a:lnTo>
                  <a:lnTo>
                    <a:pt x="764363" y="424800"/>
                  </a:lnTo>
                  <a:lnTo>
                    <a:pt x="747684" y="466213"/>
                  </a:lnTo>
                  <a:lnTo>
                    <a:pt x="725136" y="504965"/>
                  </a:lnTo>
                  <a:lnTo>
                    <a:pt x="697183" y="540655"/>
                  </a:lnTo>
                  <a:lnTo>
                    <a:pt x="664289" y="572882"/>
                  </a:lnTo>
                  <a:lnTo>
                    <a:pt x="626918" y="601249"/>
                  </a:lnTo>
                  <a:lnTo>
                    <a:pt x="585534" y="625354"/>
                  </a:lnTo>
                  <a:lnTo>
                    <a:pt x="540599" y="644799"/>
                  </a:lnTo>
                  <a:lnTo>
                    <a:pt x="492578" y="659182"/>
                  </a:lnTo>
                  <a:lnTo>
                    <a:pt x="441934" y="668106"/>
                  </a:lnTo>
                  <a:lnTo>
                    <a:pt x="389132" y="671169"/>
                  </a:lnTo>
                  <a:close/>
                </a:path>
              </a:pathLst>
            </a:custGeom>
            <a:solidFill>
              <a:srgbClr val="5B99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63" y="3380231"/>
              <a:ext cx="469391" cy="86258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0344" y="4388235"/>
              <a:ext cx="778510" cy="671195"/>
            </a:xfrm>
            <a:custGeom>
              <a:avLst/>
              <a:gdLst/>
              <a:ahLst/>
              <a:cxnLst/>
              <a:rect l="l" t="t" r="r" b="b"/>
              <a:pathLst>
                <a:path w="778510" h="671195">
                  <a:moveTo>
                    <a:pt x="389132" y="671200"/>
                  </a:moveTo>
                  <a:lnTo>
                    <a:pt x="336329" y="668136"/>
                  </a:lnTo>
                  <a:lnTo>
                    <a:pt x="285685" y="659213"/>
                  </a:lnTo>
                  <a:lnTo>
                    <a:pt x="237664" y="644829"/>
                  </a:lnTo>
                  <a:lnTo>
                    <a:pt x="192729" y="625385"/>
                  </a:lnTo>
                  <a:lnTo>
                    <a:pt x="151345" y="601279"/>
                  </a:lnTo>
                  <a:lnTo>
                    <a:pt x="113974" y="572913"/>
                  </a:lnTo>
                  <a:lnTo>
                    <a:pt x="81080" y="540685"/>
                  </a:lnTo>
                  <a:lnTo>
                    <a:pt x="53127" y="504995"/>
                  </a:lnTo>
                  <a:lnTo>
                    <a:pt x="30579" y="466244"/>
                  </a:lnTo>
                  <a:lnTo>
                    <a:pt x="13900" y="424830"/>
                  </a:lnTo>
                  <a:lnTo>
                    <a:pt x="3552" y="381154"/>
                  </a:lnTo>
                  <a:lnTo>
                    <a:pt x="0" y="335615"/>
                  </a:lnTo>
                  <a:lnTo>
                    <a:pt x="3552" y="290075"/>
                  </a:lnTo>
                  <a:lnTo>
                    <a:pt x="13900" y="246397"/>
                  </a:lnTo>
                  <a:lnTo>
                    <a:pt x="30579" y="204981"/>
                  </a:lnTo>
                  <a:lnTo>
                    <a:pt x="53127" y="166226"/>
                  </a:lnTo>
                  <a:lnTo>
                    <a:pt x="81080" y="130533"/>
                  </a:lnTo>
                  <a:lnTo>
                    <a:pt x="113974" y="98301"/>
                  </a:lnTo>
                  <a:lnTo>
                    <a:pt x="151345" y="69931"/>
                  </a:lnTo>
                  <a:lnTo>
                    <a:pt x="192729" y="45822"/>
                  </a:lnTo>
                  <a:lnTo>
                    <a:pt x="237664" y="26375"/>
                  </a:lnTo>
                  <a:lnTo>
                    <a:pt x="285685" y="11988"/>
                  </a:lnTo>
                  <a:lnTo>
                    <a:pt x="336329" y="3063"/>
                  </a:lnTo>
                  <a:lnTo>
                    <a:pt x="389132" y="0"/>
                  </a:lnTo>
                  <a:lnTo>
                    <a:pt x="441934" y="3063"/>
                  </a:lnTo>
                  <a:lnTo>
                    <a:pt x="492578" y="11988"/>
                  </a:lnTo>
                  <a:lnTo>
                    <a:pt x="540599" y="26375"/>
                  </a:lnTo>
                  <a:lnTo>
                    <a:pt x="585534" y="45822"/>
                  </a:lnTo>
                  <a:lnTo>
                    <a:pt x="626918" y="69931"/>
                  </a:lnTo>
                  <a:lnTo>
                    <a:pt x="664289" y="98301"/>
                  </a:lnTo>
                  <a:lnTo>
                    <a:pt x="697183" y="130533"/>
                  </a:lnTo>
                  <a:lnTo>
                    <a:pt x="725136" y="166226"/>
                  </a:lnTo>
                  <a:lnTo>
                    <a:pt x="747684" y="204981"/>
                  </a:lnTo>
                  <a:lnTo>
                    <a:pt x="764363" y="246397"/>
                  </a:lnTo>
                  <a:lnTo>
                    <a:pt x="774711" y="290075"/>
                  </a:lnTo>
                  <a:lnTo>
                    <a:pt x="778264" y="335615"/>
                  </a:lnTo>
                  <a:lnTo>
                    <a:pt x="774711" y="381154"/>
                  </a:lnTo>
                  <a:lnTo>
                    <a:pt x="764363" y="424830"/>
                  </a:lnTo>
                  <a:lnTo>
                    <a:pt x="747684" y="466244"/>
                  </a:lnTo>
                  <a:lnTo>
                    <a:pt x="725136" y="504995"/>
                  </a:lnTo>
                  <a:lnTo>
                    <a:pt x="697183" y="540685"/>
                  </a:lnTo>
                  <a:lnTo>
                    <a:pt x="664289" y="572913"/>
                  </a:lnTo>
                  <a:lnTo>
                    <a:pt x="626918" y="601279"/>
                  </a:lnTo>
                  <a:lnTo>
                    <a:pt x="585534" y="625385"/>
                  </a:lnTo>
                  <a:lnTo>
                    <a:pt x="540599" y="644829"/>
                  </a:lnTo>
                  <a:lnTo>
                    <a:pt x="492578" y="659213"/>
                  </a:lnTo>
                  <a:lnTo>
                    <a:pt x="441934" y="668136"/>
                  </a:lnTo>
                  <a:lnTo>
                    <a:pt x="389132" y="671200"/>
                  </a:lnTo>
                  <a:close/>
                </a:path>
              </a:pathLst>
            </a:custGeom>
            <a:solidFill>
              <a:srgbClr val="5B99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7263" y="4276343"/>
              <a:ext cx="484631" cy="862583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016000" y="3569858"/>
            <a:ext cx="16780510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100"/>
              </a:spcBef>
            </a:pPr>
            <a:r>
              <a:rPr sz="3000" b="1" spc="-240" dirty="0">
                <a:solidFill>
                  <a:srgbClr val="FFFFFF"/>
                </a:solidFill>
                <a:latin typeface="Tahoma"/>
                <a:cs typeface="Tahoma"/>
              </a:rPr>
              <a:t>SVG</a:t>
            </a:r>
            <a:r>
              <a:rPr sz="3000" b="1" spc="-9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70" dirty="0">
                <a:solidFill>
                  <a:srgbClr val="FFFFFF"/>
                </a:solidFill>
                <a:latin typeface="Tahoma"/>
                <a:cs typeface="Tahoma"/>
              </a:rPr>
              <a:t>represents</a:t>
            </a:r>
            <a:r>
              <a:rPr sz="3000" b="1"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80" dirty="0">
                <a:solidFill>
                  <a:srgbClr val="FFFFFF"/>
                </a:solidFill>
                <a:latin typeface="Tahoma"/>
                <a:cs typeface="Tahoma"/>
              </a:rPr>
              <a:t>graphics</a:t>
            </a:r>
            <a:r>
              <a:rPr sz="30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125" dirty="0">
                <a:solidFill>
                  <a:srgbClr val="FFFFFF"/>
                </a:solidFill>
                <a:latin typeface="Tahoma"/>
                <a:cs typeface="Tahoma"/>
              </a:rPr>
              <a:t>using</a:t>
            </a:r>
            <a:r>
              <a:rPr sz="3000" b="1" spc="-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120" dirty="0">
                <a:solidFill>
                  <a:srgbClr val="FFFFFF"/>
                </a:solidFill>
                <a:latin typeface="Tahoma"/>
                <a:cs typeface="Tahoma"/>
              </a:rPr>
              <a:t>mathematical</a:t>
            </a:r>
            <a:r>
              <a:rPr sz="30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80" dirty="0">
                <a:solidFill>
                  <a:srgbClr val="FFFFFF"/>
                </a:solidFill>
                <a:latin typeface="Tahoma"/>
                <a:cs typeface="Tahoma"/>
              </a:rPr>
              <a:t>shapes</a:t>
            </a:r>
            <a:r>
              <a:rPr sz="30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95" dirty="0">
                <a:solidFill>
                  <a:srgbClr val="FFFFFF"/>
                </a:solidFill>
                <a:latin typeface="Tahoma"/>
                <a:cs typeface="Tahoma"/>
              </a:rPr>
              <a:t>(lines,</a:t>
            </a:r>
            <a:r>
              <a:rPr sz="30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80" dirty="0">
                <a:solidFill>
                  <a:srgbClr val="FFFFFF"/>
                </a:solidFill>
                <a:latin typeface="Tahoma"/>
                <a:cs typeface="Tahoma"/>
              </a:rPr>
              <a:t>rectangles)</a:t>
            </a:r>
            <a:r>
              <a:rPr sz="3000" b="1" spc="-1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90" dirty="0">
                <a:solidFill>
                  <a:srgbClr val="FFFFFF"/>
                </a:solidFill>
                <a:latin typeface="Tahoma"/>
                <a:cs typeface="Tahoma"/>
              </a:rPr>
              <a:t>instead</a:t>
            </a:r>
            <a:r>
              <a:rPr sz="30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1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30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b="1" spc="-10" dirty="0">
                <a:solidFill>
                  <a:srgbClr val="FFFFFF"/>
                </a:solidFill>
                <a:latin typeface="Tahoma"/>
                <a:cs typeface="Tahoma"/>
              </a:rPr>
              <a:t>pixels</a:t>
            </a:r>
            <a:endParaRPr sz="3000">
              <a:latin typeface="Tahoma"/>
              <a:cs typeface="Tahoma"/>
            </a:endParaRPr>
          </a:p>
          <a:p>
            <a:pPr marL="12700" marR="5080">
              <a:lnSpc>
                <a:spcPct val="115700"/>
              </a:lnSpc>
              <a:spcBef>
                <a:spcPts val="2115"/>
              </a:spcBef>
            </a:pPr>
            <a:r>
              <a:rPr sz="2700" b="1" spc="-10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2700" b="1" spc="-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215" dirty="0">
                <a:solidFill>
                  <a:srgbClr val="FFFFFF"/>
                </a:solidFill>
                <a:latin typeface="Tahoma"/>
                <a:cs typeface="Tahoma"/>
              </a:rPr>
              <a:t>SVG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95" dirty="0">
                <a:solidFill>
                  <a:srgbClr val="FFFFFF"/>
                </a:solidFill>
                <a:latin typeface="Tahoma"/>
                <a:cs typeface="Tahoma"/>
              </a:rPr>
              <a:t>root</a:t>
            </a:r>
            <a:r>
              <a:rPr sz="27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05" dirty="0">
                <a:solidFill>
                  <a:srgbClr val="FFFFFF"/>
                </a:solidFill>
                <a:latin typeface="Tahoma"/>
                <a:cs typeface="Tahoma"/>
              </a:rPr>
              <a:t>element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50" dirty="0">
                <a:solidFill>
                  <a:srgbClr val="FFFFFF"/>
                </a:solidFill>
                <a:latin typeface="Tahoma"/>
                <a:cs typeface="Tahoma"/>
              </a:rPr>
              <a:t>defines</a:t>
            </a:r>
            <a:r>
              <a:rPr sz="27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05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45" dirty="0">
                <a:solidFill>
                  <a:srgbClr val="FFFFFF"/>
                </a:solidFill>
                <a:latin typeface="Tahoma"/>
                <a:cs typeface="Tahoma"/>
              </a:rPr>
              <a:t>drawing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14" dirty="0">
                <a:solidFill>
                  <a:srgbClr val="FFFFFF"/>
                </a:solidFill>
                <a:latin typeface="Tahoma"/>
                <a:cs typeface="Tahoma"/>
              </a:rPr>
              <a:t>area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7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coordinate</a:t>
            </a:r>
            <a:r>
              <a:rPr sz="27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system,Each </a:t>
            </a:r>
            <a:r>
              <a:rPr sz="2700" b="1" spc="-120" dirty="0">
                <a:solidFill>
                  <a:srgbClr val="FFFFFF"/>
                </a:solidFill>
                <a:latin typeface="Tahoma"/>
                <a:cs typeface="Tahoma"/>
              </a:rPr>
              <a:t>booth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dirty="0">
                <a:solidFill>
                  <a:srgbClr val="FFFFFF"/>
                </a:solidFill>
                <a:latin typeface="Tahoma"/>
                <a:cs typeface="Tahoma"/>
              </a:rPr>
              <a:t>is</a:t>
            </a:r>
            <a:r>
              <a:rPr sz="27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20" dirty="0">
                <a:solidFill>
                  <a:srgbClr val="FFFFFF"/>
                </a:solidFill>
                <a:latin typeface="Tahoma"/>
                <a:cs typeface="Tahoma"/>
              </a:rPr>
              <a:t>implemented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35" dirty="0">
                <a:solidFill>
                  <a:srgbClr val="FFFFFF"/>
                </a:solidFill>
                <a:latin typeface="Tahoma"/>
                <a:cs typeface="Tahoma"/>
              </a:rPr>
              <a:t>as</a:t>
            </a:r>
            <a:r>
              <a:rPr sz="27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25" dirty="0">
                <a:solidFill>
                  <a:srgbClr val="FFFFFF"/>
                </a:solidFill>
                <a:latin typeface="Tahoma"/>
                <a:cs typeface="Tahoma"/>
              </a:rPr>
              <a:t>an </a:t>
            </a:r>
            <a:r>
              <a:rPr sz="2700" b="1" spc="-215" dirty="0">
                <a:solidFill>
                  <a:srgbClr val="FFFFFF"/>
                </a:solidFill>
                <a:latin typeface="Tahoma"/>
                <a:cs typeface="Tahoma"/>
              </a:rPr>
              <a:t>SVG</a:t>
            </a:r>
            <a:r>
              <a:rPr sz="2700" b="1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00" b="1" spc="-10" dirty="0">
                <a:solidFill>
                  <a:srgbClr val="FFFFFF"/>
                </a:solidFill>
                <a:latin typeface="Tahoma"/>
                <a:cs typeface="Tahoma"/>
              </a:rPr>
              <a:t>group</a:t>
            </a:r>
            <a:endParaRPr sz="27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4443" y="2298369"/>
            <a:ext cx="450215" cy="2712720"/>
          </a:xfrm>
          <a:prstGeom prst="rect">
            <a:avLst/>
          </a:prstGeom>
        </p:spPr>
        <p:txBody>
          <a:bodyPr vert="horz" wrap="square" lIns="0" tIns="20637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625"/>
              </a:spcBef>
            </a:pPr>
            <a:r>
              <a:rPr sz="4600" i="1" spc="-900" dirty="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endParaRPr sz="4600">
              <a:latin typeface="Verdana"/>
              <a:cs typeface="Verdana"/>
            </a:endParaRPr>
          </a:p>
          <a:p>
            <a:pPr marL="15875">
              <a:lnSpc>
                <a:spcPct val="100000"/>
              </a:lnSpc>
              <a:spcBef>
                <a:spcPts val="1530"/>
              </a:spcBef>
            </a:pPr>
            <a:r>
              <a:rPr sz="4600" i="1" spc="300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46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535"/>
              </a:spcBef>
            </a:pPr>
            <a:r>
              <a:rPr sz="4600" i="1" spc="355" dirty="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endParaRPr sz="4600">
              <a:latin typeface="Verdana"/>
              <a:cs typeface="Verdan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0344" y="5422391"/>
            <a:ext cx="778510" cy="1637030"/>
            <a:chOff x="70344" y="5422391"/>
            <a:chExt cx="778510" cy="1637030"/>
          </a:xfrm>
        </p:grpSpPr>
        <p:sp>
          <p:nvSpPr>
            <p:cNvPr id="17" name="object 17"/>
            <p:cNvSpPr/>
            <p:nvPr/>
          </p:nvSpPr>
          <p:spPr>
            <a:xfrm>
              <a:off x="70344" y="5534740"/>
              <a:ext cx="778510" cy="671195"/>
            </a:xfrm>
            <a:custGeom>
              <a:avLst/>
              <a:gdLst/>
              <a:ahLst/>
              <a:cxnLst/>
              <a:rect l="l" t="t" r="r" b="b"/>
              <a:pathLst>
                <a:path w="778510" h="671195">
                  <a:moveTo>
                    <a:pt x="389132" y="671200"/>
                  </a:moveTo>
                  <a:lnTo>
                    <a:pt x="336329" y="668136"/>
                  </a:lnTo>
                  <a:lnTo>
                    <a:pt x="285685" y="659213"/>
                  </a:lnTo>
                  <a:lnTo>
                    <a:pt x="237664" y="644829"/>
                  </a:lnTo>
                  <a:lnTo>
                    <a:pt x="192729" y="625385"/>
                  </a:lnTo>
                  <a:lnTo>
                    <a:pt x="151345" y="601279"/>
                  </a:lnTo>
                  <a:lnTo>
                    <a:pt x="113974" y="572913"/>
                  </a:lnTo>
                  <a:lnTo>
                    <a:pt x="81080" y="540685"/>
                  </a:lnTo>
                  <a:lnTo>
                    <a:pt x="53127" y="504995"/>
                  </a:lnTo>
                  <a:lnTo>
                    <a:pt x="30579" y="466244"/>
                  </a:lnTo>
                  <a:lnTo>
                    <a:pt x="13900" y="424830"/>
                  </a:lnTo>
                  <a:lnTo>
                    <a:pt x="3552" y="381154"/>
                  </a:lnTo>
                  <a:lnTo>
                    <a:pt x="0" y="335615"/>
                  </a:lnTo>
                  <a:lnTo>
                    <a:pt x="3552" y="290075"/>
                  </a:lnTo>
                  <a:lnTo>
                    <a:pt x="13900" y="246397"/>
                  </a:lnTo>
                  <a:lnTo>
                    <a:pt x="30579" y="204981"/>
                  </a:lnTo>
                  <a:lnTo>
                    <a:pt x="53127" y="166226"/>
                  </a:lnTo>
                  <a:lnTo>
                    <a:pt x="81080" y="130533"/>
                  </a:lnTo>
                  <a:lnTo>
                    <a:pt x="113974" y="98301"/>
                  </a:lnTo>
                  <a:lnTo>
                    <a:pt x="151345" y="69931"/>
                  </a:lnTo>
                  <a:lnTo>
                    <a:pt x="192729" y="45822"/>
                  </a:lnTo>
                  <a:lnTo>
                    <a:pt x="237664" y="26375"/>
                  </a:lnTo>
                  <a:lnTo>
                    <a:pt x="285685" y="11988"/>
                  </a:lnTo>
                  <a:lnTo>
                    <a:pt x="336329" y="3063"/>
                  </a:lnTo>
                  <a:lnTo>
                    <a:pt x="389132" y="0"/>
                  </a:lnTo>
                  <a:lnTo>
                    <a:pt x="441934" y="3063"/>
                  </a:lnTo>
                  <a:lnTo>
                    <a:pt x="492578" y="11988"/>
                  </a:lnTo>
                  <a:lnTo>
                    <a:pt x="540599" y="26375"/>
                  </a:lnTo>
                  <a:lnTo>
                    <a:pt x="585534" y="45822"/>
                  </a:lnTo>
                  <a:lnTo>
                    <a:pt x="626918" y="69931"/>
                  </a:lnTo>
                  <a:lnTo>
                    <a:pt x="664289" y="98301"/>
                  </a:lnTo>
                  <a:lnTo>
                    <a:pt x="697183" y="130533"/>
                  </a:lnTo>
                  <a:lnTo>
                    <a:pt x="725136" y="166226"/>
                  </a:lnTo>
                  <a:lnTo>
                    <a:pt x="747684" y="204981"/>
                  </a:lnTo>
                  <a:lnTo>
                    <a:pt x="764363" y="246397"/>
                  </a:lnTo>
                  <a:lnTo>
                    <a:pt x="774711" y="290075"/>
                  </a:lnTo>
                  <a:lnTo>
                    <a:pt x="778264" y="335615"/>
                  </a:lnTo>
                  <a:lnTo>
                    <a:pt x="774711" y="381154"/>
                  </a:lnTo>
                  <a:lnTo>
                    <a:pt x="764363" y="424830"/>
                  </a:lnTo>
                  <a:lnTo>
                    <a:pt x="747684" y="466244"/>
                  </a:lnTo>
                  <a:lnTo>
                    <a:pt x="725136" y="504995"/>
                  </a:lnTo>
                  <a:lnTo>
                    <a:pt x="697183" y="540685"/>
                  </a:lnTo>
                  <a:lnTo>
                    <a:pt x="664289" y="572913"/>
                  </a:lnTo>
                  <a:lnTo>
                    <a:pt x="626918" y="601279"/>
                  </a:lnTo>
                  <a:lnTo>
                    <a:pt x="585534" y="625385"/>
                  </a:lnTo>
                  <a:lnTo>
                    <a:pt x="540599" y="644829"/>
                  </a:lnTo>
                  <a:lnTo>
                    <a:pt x="492578" y="659213"/>
                  </a:lnTo>
                  <a:lnTo>
                    <a:pt x="441934" y="668136"/>
                  </a:lnTo>
                  <a:lnTo>
                    <a:pt x="389132" y="671200"/>
                  </a:lnTo>
                  <a:close/>
                </a:path>
              </a:pathLst>
            </a:custGeom>
            <a:solidFill>
              <a:srgbClr val="5B99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8119" y="5422391"/>
              <a:ext cx="493775" cy="86258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0344" y="6306616"/>
              <a:ext cx="778510" cy="671195"/>
            </a:xfrm>
            <a:custGeom>
              <a:avLst/>
              <a:gdLst/>
              <a:ahLst/>
              <a:cxnLst/>
              <a:rect l="l" t="t" r="r" b="b"/>
              <a:pathLst>
                <a:path w="778510" h="671195">
                  <a:moveTo>
                    <a:pt x="389132" y="671169"/>
                  </a:moveTo>
                  <a:lnTo>
                    <a:pt x="336329" y="668106"/>
                  </a:lnTo>
                  <a:lnTo>
                    <a:pt x="285685" y="659182"/>
                  </a:lnTo>
                  <a:lnTo>
                    <a:pt x="237664" y="644799"/>
                  </a:lnTo>
                  <a:lnTo>
                    <a:pt x="192729" y="625354"/>
                  </a:lnTo>
                  <a:lnTo>
                    <a:pt x="151345" y="601249"/>
                  </a:lnTo>
                  <a:lnTo>
                    <a:pt x="113974" y="572882"/>
                  </a:lnTo>
                  <a:lnTo>
                    <a:pt x="81080" y="540655"/>
                  </a:lnTo>
                  <a:lnTo>
                    <a:pt x="53127" y="504965"/>
                  </a:lnTo>
                  <a:lnTo>
                    <a:pt x="30579" y="466213"/>
                  </a:lnTo>
                  <a:lnTo>
                    <a:pt x="13900" y="424800"/>
                  </a:lnTo>
                  <a:lnTo>
                    <a:pt x="3552" y="381123"/>
                  </a:lnTo>
                  <a:lnTo>
                    <a:pt x="0" y="335584"/>
                  </a:lnTo>
                  <a:lnTo>
                    <a:pt x="3552" y="290045"/>
                  </a:lnTo>
                  <a:lnTo>
                    <a:pt x="13900" y="246369"/>
                  </a:lnTo>
                  <a:lnTo>
                    <a:pt x="30579" y="204955"/>
                  </a:lnTo>
                  <a:lnTo>
                    <a:pt x="53127" y="166204"/>
                  </a:lnTo>
                  <a:lnTo>
                    <a:pt x="81080" y="130514"/>
                  </a:lnTo>
                  <a:lnTo>
                    <a:pt x="113974" y="98286"/>
                  </a:lnTo>
                  <a:lnTo>
                    <a:pt x="151345" y="69920"/>
                  </a:lnTo>
                  <a:lnTo>
                    <a:pt x="192729" y="45814"/>
                  </a:lnTo>
                  <a:lnTo>
                    <a:pt x="237664" y="26370"/>
                  </a:lnTo>
                  <a:lnTo>
                    <a:pt x="285685" y="11986"/>
                  </a:lnTo>
                  <a:lnTo>
                    <a:pt x="336329" y="3063"/>
                  </a:lnTo>
                  <a:lnTo>
                    <a:pt x="389132" y="0"/>
                  </a:lnTo>
                  <a:lnTo>
                    <a:pt x="441934" y="3063"/>
                  </a:lnTo>
                  <a:lnTo>
                    <a:pt x="492578" y="11986"/>
                  </a:lnTo>
                  <a:lnTo>
                    <a:pt x="540599" y="26370"/>
                  </a:lnTo>
                  <a:lnTo>
                    <a:pt x="585534" y="45814"/>
                  </a:lnTo>
                  <a:lnTo>
                    <a:pt x="626918" y="69920"/>
                  </a:lnTo>
                  <a:lnTo>
                    <a:pt x="664289" y="98286"/>
                  </a:lnTo>
                  <a:lnTo>
                    <a:pt x="697183" y="130514"/>
                  </a:lnTo>
                  <a:lnTo>
                    <a:pt x="725136" y="166204"/>
                  </a:lnTo>
                  <a:lnTo>
                    <a:pt x="747684" y="204955"/>
                  </a:lnTo>
                  <a:lnTo>
                    <a:pt x="764363" y="246369"/>
                  </a:lnTo>
                  <a:lnTo>
                    <a:pt x="774711" y="290045"/>
                  </a:lnTo>
                  <a:lnTo>
                    <a:pt x="778264" y="335584"/>
                  </a:lnTo>
                  <a:lnTo>
                    <a:pt x="774711" y="381123"/>
                  </a:lnTo>
                  <a:lnTo>
                    <a:pt x="764363" y="424800"/>
                  </a:lnTo>
                  <a:lnTo>
                    <a:pt x="747684" y="466213"/>
                  </a:lnTo>
                  <a:lnTo>
                    <a:pt x="725136" y="504965"/>
                  </a:lnTo>
                  <a:lnTo>
                    <a:pt x="697183" y="540655"/>
                  </a:lnTo>
                  <a:lnTo>
                    <a:pt x="664289" y="572882"/>
                  </a:lnTo>
                  <a:lnTo>
                    <a:pt x="626918" y="601249"/>
                  </a:lnTo>
                  <a:lnTo>
                    <a:pt x="585534" y="625354"/>
                  </a:lnTo>
                  <a:lnTo>
                    <a:pt x="540599" y="644799"/>
                  </a:lnTo>
                  <a:lnTo>
                    <a:pt x="492578" y="659182"/>
                  </a:lnTo>
                  <a:lnTo>
                    <a:pt x="441934" y="668106"/>
                  </a:lnTo>
                  <a:lnTo>
                    <a:pt x="389132" y="671169"/>
                  </a:lnTo>
                  <a:close/>
                </a:path>
              </a:pathLst>
            </a:custGeom>
            <a:solidFill>
              <a:srgbClr val="5B99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0311" y="6193535"/>
              <a:ext cx="472439" cy="865631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016000" y="5618430"/>
            <a:ext cx="16945610" cy="1224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95" dirty="0">
                <a:solidFill>
                  <a:srgbClr val="FFFFFF"/>
                </a:solidFill>
                <a:latin typeface="Tahoma"/>
                <a:cs typeface="Tahoma"/>
              </a:rPr>
              <a:t>So</a:t>
            </a:r>
            <a:r>
              <a:rPr sz="2800" b="1" spc="-11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65" dirty="0">
                <a:solidFill>
                  <a:srgbClr val="FFFFFF"/>
                </a:solidFill>
                <a:latin typeface="Tahoma"/>
                <a:cs typeface="Tahoma"/>
              </a:rPr>
              <a:t>Each</a:t>
            </a:r>
            <a:r>
              <a:rPr sz="2800" b="1" spc="-1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30" dirty="0">
                <a:solidFill>
                  <a:srgbClr val="FFFFFF"/>
                </a:solidFill>
                <a:latin typeface="Tahoma"/>
                <a:cs typeface="Tahoma"/>
              </a:rPr>
              <a:t>booth</a:t>
            </a:r>
            <a:r>
              <a:rPr sz="28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dirty="0">
                <a:solidFill>
                  <a:srgbClr val="FFFFFF"/>
                </a:solidFill>
                <a:latin typeface="Tahoma"/>
                <a:cs typeface="Tahoma"/>
              </a:rPr>
              <a:t>is</a:t>
            </a:r>
            <a:r>
              <a:rPr sz="28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2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b="1" spc="-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00" dirty="0">
                <a:solidFill>
                  <a:srgbClr val="FFFFFF"/>
                </a:solidFill>
                <a:latin typeface="Tahoma"/>
                <a:cs typeface="Tahoma"/>
              </a:rPr>
              <a:t>real</a:t>
            </a:r>
            <a:r>
              <a:rPr sz="2800" b="1" spc="-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85" dirty="0">
                <a:solidFill>
                  <a:srgbClr val="FFFFFF"/>
                </a:solidFill>
                <a:latin typeface="Tahoma"/>
                <a:cs typeface="Tahoma"/>
              </a:rPr>
              <a:t>object</a:t>
            </a:r>
            <a:r>
              <a:rPr sz="28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85" dirty="0">
                <a:solidFill>
                  <a:srgbClr val="FFFFFF"/>
                </a:solidFill>
                <a:latin typeface="Tahoma"/>
                <a:cs typeface="Tahoma"/>
              </a:rPr>
              <a:t>(clickable,</a:t>
            </a:r>
            <a:r>
              <a:rPr sz="2800" b="1" spc="-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movable)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715"/>
              </a:spcBef>
            </a:pPr>
            <a:r>
              <a:rPr sz="2800" b="1" spc="-105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2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245" dirty="0">
                <a:solidFill>
                  <a:srgbClr val="FFFFFF"/>
                </a:solidFill>
                <a:latin typeface="Tahoma"/>
                <a:cs typeface="Tahoma"/>
              </a:rPr>
              <a:t>GPU</a:t>
            </a:r>
            <a:r>
              <a:rPr sz="2800" b="1" spc="-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90" dirty="0">
                <a:solidFill>
                  <a:srgbClr val="FFFFFF"/>
                </a:solidFill>
                <a:latin typeface="Tahoma"/>
                <a:cs typeface="Tahoma"/>
              </a:rPr>
              <a:t>handles:</a:t>
            </a:r>
            <a:r>
              <a:rPr sz="2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80" dirty="0">
                <a:solidFill>
                  <a:srgbClr val="FFFFFF"/>
                </a:solidFill>
                <a:latin typeface="Tahoma"/>
                <a:cs typeface="Tahoma"/>
              </a:rPr>
              <a:t>Drawing</a:t>
            </a:r>
            <a:r>
              <a:rPr sz="2800" b="1" spc="-75" dirty="0">
                <a:solidFill>
                  <a:srgbClr val="FFFFFF"/>
                </a:solidFill>
                <a:latin typeface="Tahoma"/>
                <a:cs typeface="Tahoma"/>
              </a:rPr>
              <a:t> shapes,</a:t>
            </a:r>
            <a:r>
              <a:rPr sz="2800" b="1" spc="-80" dirty="0">
                <a:solidFill>
                  <a:srgbClr val="FFFFFF"/>
                </a:solidFill>
                <a:latin typeface="Tahoma"/>
                <a:cs typeface="Tahoma"/>
              </a:rPr>
              <a:t> Scaling</a:t>
            </a:r>
            <a:r>
              <a:rPr sz="2800" b="1" spc="-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80" dirty="0">
                <a:solidFill>
                  <a:srgbClr val="FFFFFF"/>
                </a:solidFill>
                <a:latin typeface="Tahoma"/>
                <a:cs typeface="Tahoma"/>
              </a:rPr>
              <a:t>and</a:t>
            </a:r>
            <a:r>
              <a:rPr sz="2800" b="1" spc="-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35" dirty="0">
                <a:solidFill>
                  <a:srgbClr val="FFFFFF"/>
                </a:solidFill>
                <a:latin typeface="Tahoma"/>
                <a:cs typeface="Tahoma"/>
              </a:rPr>
              <a:t>zooming,</a:t>
            </a:r>
            <a:r>
              <a:rPr sz="2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40" dirty="0">
                <a:solidFill>
                  <a:srgbClr val="FFFFFF"/>
                </a:solidFill>
                <a:latin typeface="Tahoma"/>
                <a:cs typeface="Tahoma"/>
              </a:rPr>
              <a:t>Smooth</a:t>
            </a:r>
            <a:r>
              <a:rPr sz="2800" b="1" spc="-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65" dirty="0">
                <a:solidFill>
                  <a:srgbClr val="FFFFFF"/>
                </a:solidFill>
                <a:latin typeface="Tahoma"/>
                <a:cs typeface="Tahoma"/>
              </a:rPr>
              <a:t>interactions,</a:t>
            </a:r>
            <a:r>
              <a:rPr sz="2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so</a:t>
            </a:r>
            <a:r>
              <a:rPr sz="2800" b="1" spc="-75" dirty="0">
                <a:solidFill>
                  <a:srgbClr val="FFFFFF"/>
                </a:solidFill>
                <a:latin typeface="Tahoma"/>
                <a:cs typeface="Tahoma"/>
              </a:rPr>
              <a:t> better</a:t>
            </a:r>
            <a:r>
              <a:rPr sz="28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performance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5583" y="5360055"/>
            <a:ext cx="488315" cy="156972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4600" i="1" spc="650" dirty="0">
                <a:solidFill>
                  <a:srgbClr val="FFFFFF"/>
                </a:solidFill>
                <a:latin typeface="Verdana"/>
                <a:cs typeface="Verdana"/>
              </a:rPr>
              <a:t>4</a:t>
            </a:r>
            <a:endParaRPr sz="4600">
              <a:latin typeface="Verdana"/>
              <a:cs typeface="Verdana"/>
            </a:endParaRPr>
          </a:p>
          <a:p>
            <a:pPr marL="44450">
              <a:lnSpc>
                <a:spcPct val="100000"/>
              </a:lnSpc>
              <a:spcBef>
                <a:spcPts val="555"/>
              </a:spcBef>
            </a:pPr>
            <a:r>
              <a:rPr sz="4600" i="1" spc="150" dirty="0">
                <a:solidFill>
                  <a:srgbClr val="FFFFFF"/>
                </a:solidFill>
                <a:latin typeface="Verdana"/>
                <a:cs typeface="Verdana"/>
              </a:rPr>
              <a:t>5</a:t>
            </a:r>
            <a:endParaRPr sz="4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147898" y="2386681"/>
            <a:ext cx="2296160" cy="576897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sz="1900" spc="-10" dirty="0">
                <a:solidFill>
                  <a:srgbClr val="FFFFFF"/>
                </a:solidFill>
                <a:latin typeface="Arial Black"/>
                <a:cs typeface="Arial Black"/>
              </a:rPr>
              <a:t>Feature</a:t>
            </a:r>
            <a:endParaRPr sz="19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19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19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390"/>
              </a:spcBef>
            </a:pPr>
            <a:endParaRPr sz="19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</a:pPr>
            <a:r>
              <a:rPr sz="1900" dirty="0">
                <a:solidFill>
                  <a:srgbClr val="FFFFFF"/>
                </a:solidFill>
                <a:latin typeface="Verdana"/>
                <a:cs typeface="Verdana"/>
              </a:rPr>
              <a:t>DOM</a:t>
            </a:r>
            <a:r>
              <a:rPr sz="1900" spc="-1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Verdana"/>
                <a:cs typeface="Verdana"/>
              </a:rPr>
              <a:t>elements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00"/>
              </a:spcBef>
            </a:pPr>
            <a:endParaRPr sz="19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900" dirty="0">
                <a:solidFill>
                  <a:srgbClr val="FFFFFF"/>
                </a:solidFill>
                <a:latin typeface="Verdana"/>
                <a:cs typeface="Verdana"/>
              </a:rPr>
              <a:t>Booth</a:t>
            </a:r>
            <a:r>
              <a:rPr sz="1900" spc="-18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75" dirty="0">
                <a:solidFill>
                  <a:srgbClr val="FFFFFF"/>
                </a:solidFill>
                <a:latin typeface="Verdana"/>
                <a:cs typeface="Verdana"/>
              </a:rPr>
              <a:t>as</a:t>
            </a:r>
            <a:r>
              <a:rPr sz="1900" spc="-18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Verdana"/>
                <a:cs typeface="Verdana"/>
              </a:rPr>
              <a:t>object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115"/>
              </a:spcBef>
            </a:pPr>
            <a:endParaRPr sz="1900">
              <a:latin typeface="Verdana"/>
              <a:cs typeface="Verdana"/>
            </a:endParaRPr>
          </a:p>
          <a:p>
            <a:pPr algn="ctr">
              <a:lnSpc>
                <a:spcPct val="115100"/>
              </a:lnSpc>
            </a:pPr>
            <a:r>
              <a:rPr sz="1900" spc="-30" dirty="0">
                <a:solidFill>
                  <a:srgbClr val="FFFFFF"/>
                </a:solidFill>
                <a:latin typeface="Verdana"/>
                <a:cs typeface="Verdana"/>
              </a:rPr>
              <a:t>Click</a:t>
            </a:r>
            <a:r>
              <a:rPr sz="1900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60" dirty="0">
                <a:solidFill>
                  <a:srgbClr val="FFFFFF"/>
                </a:solidFill>
                <a:latin typeface="Verdana"/>
                <a:cs typeface="Verdana"/>
              </a:rPr>
              <a:t>handling,</a:t>
            </a:r>
            <a:r>
              <a:rPr sz="1900" spc="-1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65" dirty="0">
                <a:solidFill>
                  <a:srgbClr val="FFFFFF"/>
                </a:solidFill>
                <a:latin typeface="Verdana"/>
                <a:cs typeface="Verdana"/>
              </a:rPr>
              <a:t>Drag </a:t>
            </a:r>
            <a:r>
              <a:rPr sz="1900" spc="-10" dirty="0">
                <a:solidFill>
                  <a:srgbClr val="FFFFFF"/>
                </a:solidFill>
                <a:latin typeface="Verdana"/>
                <a:cs typeface="Verdana"/>
              </a:rPr>
              <a:t>logic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9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900" spc="-10" dirty="0">
                <a:solidFill>
                  <a:srgbClr val="FFFFFF"/>
                </a:solidFill>
                <a:latin typeface="Verdana"/>
                <a:cs typeface="Verdana"/>
              </a:rPr>
              <a:t>Debugging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88682" y="2337927"/>
            <a:ext cx="620395" cy="5817870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65"/>
              </a:spcBef>
            </a:pPr>
            <a:r>
              <a:rPr sz="2400" spc="-254" dirty="0">
                <a:solidFill>
                  <a:srgbClr val="FFFFFF"/>
                </a:solidFill>
                <a:latin typeface="Arial Black"/>
                <a:cs typeface="Arial Black"/>
              </a:rPr>
              <a:t>SVG</a:t>
            </a: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520"/>
              </a:spcBef>
            </a:pPr>
            <a:endParaRPr sz="24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</a:pPr>
            <a:r>
              <a:rPr sz="1900" spc="-20" dirty="0">
                <a:solidFill>
                  <a:srgbClr val="FFFFFF"/>
                </a:solidFill>
                <a:latin typeface="Verdana"/>
                <a:cs typeface="Verdana"/>
              </a:rPr>
              <a:t>Easy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00"/>
              </a:spcBef>
            </a:pPr>
            <a:endParaRPr sz="1900">
              <a:latin typeface="Verdana"/>
              <a:cs typeface="Verdana"/>
            </a:endParaRPr>
          </a:p>
          <a:p>
            <a:pPr marL="41910">
              <a:lnSpc>
                <a:spcPct val="100000"/>
              </a:lnSpc>
            </a:pPr>
            <a:r>
              <a:rPr sz="1900" spc="-20" dirty="0">
                <a:solidFill>
                  <a:srgbClr val="FFFFFF"/>
                </a:solidFill>
                <a:latin typeface="Verdana"/>
                <a:cs typeface="Verdana"/>
              </a:rPr>
              <a:t>Easy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41609" y="2365008"/>
            <a:ext cx="1920239" cy="579056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0"/>
              </a:spcBef>
            </a:pPr>
            <a:r>
              <a:rPr sz="2200" spc="-145" dirty="0">
                <a:solidFill>
                  <a:srgbClr val="FFFFFF"/>
                </a:solidFill>
                <a:latin typeface="Arial Black"/>
                <a:cs typeface="Arial Black"/>
              </a:rPr>
              <a:t>Canvas/image</a:t>
            </a: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1714"/>
              </a:spcBef>
            </a:pPr>
            <a:endParaRPr sz="22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</a:pPr>
            <a:r>
              <a:rPr sz="1900" spc="-10" dirty="0">
                <a:solidFill>
                  <a:srgbClr val="FFFFFF"/>
                </a:solidFill>
                <a:latin typeface="Verdana"/>
                <a:cs typeface="Verdana"/>
              </a:rPr>
              <a:t>Complex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00"/>
              </a:spcBef>
            </a:pPr>
            <a:endParaRPr sz="19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900" spc="-20" dirty="0">
                <a:solidFill>
                  <a:srgbClr val="FFFFFF"/>
                </a:solidFill>
                <a:latin typeface="Verdana"/>
                <a:cs typeface="Verdana"/>
              </a:rPr>
              <a:t>Hard</a:t>
            </a:r>
            <a:endParaRPr sz="1900">
              <a:latin typeface="Verdana"/>
              <a:cs typeface="Verdan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775679" y="1863510"/>
            <a:ext cx="9046845" cy="6838315"/>
            <a:chOff x="3775679" y="1863510"/>
            <a:chExt cx="9046845" cy="6838315"/>
          </a:xfrm>
        </p:grpSpPr>
        <p:sp>
          <p:nvSpPr>
            <p:cNvPr id="7" name="object 7"/>
            <p:cNvSpPr/>
            <p:nvPr/>
          </p:nvSpPr>
          <p:spPr>
            <a:xfrm>
              <a:off x="3794722" y="1901621"/>
              <a:ext cx="9008745" cy="6762115"/>
            </a:xfrm>
            <a:custGeom>
              <a:avLst/>
              <a:gdLst/>
              <a:ahLst/>
              <a:cxnLst/>
              <a:rect l="l" t="t" r="r" b="b"/>
              <a:pathLst>
                <a:path w="9008745" h="6762115">
                  <a:moveTo>
                    <a:pt x="9008199" y="0"/>
                  </a:moveTo>
                  <a:lnTo>
                    <a:pt x="6005461" y="0"/>
                  </a:lnTo>
                  <a:lnTo>
                    <a:pt x="3002737" y="0"/>
                  </a:lnTo>
                  <a:lnTo>
                    <a:pt x="0" y="0"/>
                  </a:lnTo>
                  <a:lnTo>
                    <a:pt x="0" y="6761823"/>
                  </a:lnTo>
                  <a:lnTo>
                    <a:pt x="3002737" y="6761823"/>
                  </a:lnTo>
                  <a:lnTo>
                    <a:pt x="6005461" y="6761823"/>
                  </a:lnTo>
                  <a:lnTo>
                    <a:pt x="9008199" y="6761823"/>
                  </a:lnTo>
                  <a:lnTo>
                    <a:pt x="900819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75679" y="1882560"/>
              <a:ext cx="9046845" cy="6800215"/>
            </a:xfrm>
            <a:custGeom>
              <a:avLst/>
              <a:gdLst/>
              <a:ahLst/>
              <a:cxnLst/>
              <a:rect l="l" t="t" r="r" b="b"/>
              <a:pathLst>
                <a:path w="9046845" h="6800215">
                  <a:moveTo>
                    <a:pt x="19050" y="19050"/>
                  </a:moveTo>
                  <a:lnTo>
                    <a:pt x="19050" y="6780876"/>
                  </a:lnTo>
                </a:path>
                <a:path w="9046845" h="6800215">
                  <a:moveTo>
                    <a:pt x="3021787" y="19050"/>
                  </a:moveTo>
                  <a:lnTo>
                    <a:pt x="3021787" y="6780876"/>
                  </a:lnTo>
                </a:path>
                <a:path w="9046845" h="6800215">
                  <a:moveTo>
                    <a:pt x="6024514" y="19050"/>
                  </a:moveTo>
                  <a:lnTo>
                    <a:pt x="6024514" y="6780876"/>
                  </a:lnTo>
                </a:path>
                <a:path w="9046845" h="6800215">
                  <a:moveTo>
                    <a:pt x="9027252" y="19050"/>
                  </a:moveTo>
                  <a:lnTo>
                    <a:pt x="9027252" y="6780876"/>
                  </a:lnTo>
                </a:path>
                <a:path w="9046845" h="6800215">
                  <a:moveTo>
                    <a:pt x="0" y="0"/>
                  </a:moveTo>
                  <a:lnTo>
                    <a:pt x="9046302" y="0"/>
                  </a:lnTo>
                </a:path>
                <a:path w="9046845" h="6800215">
                  <a:moveTo>
                    <a:pt x="0" y="1359989"/>
                  </a:moveTo>
                  <a:lnTo>
                    <a:pt x="9046302" y="1359989"/>
                  </a:lnTo>
                </a:path>
                <a:path w="9046845" h="6800215">
                  <a:moveTo>
                    <a:pt x="0" y="2719968"/>
                  </a:moveTo>
                  <a:lnTo>
                    <a:pt x="9046302" y="2719968"/>
                  </a:lnTo>
                </a:path>
                <a:path w="9046845" h="6800215">
                  <a:moveTo>
                    <a:pt x="0" y="4079957"/>
                  </a:moveTo>
                  <a:lnTo>
                    <a:pt x="9046302" y="4079957"/>
                  </a:lnTo>
                </a:path>
                <a:path w="9046845" h="6800215">
                  <a:moveTo>
                    <a:pt x="0" y="5439937"/>
                  </a:moveTo>
                  <a:lnTo>
                    <a:pt x="9046302" y="5439937"/>
                  </a:lnTo>
                </a:path>
                <a:path w="9046845" h="6800215">
                  <a:moveTo>
                    <a:pt x="0" y="6799926"/>
                  </a:moveTo>
                  <a:lnTo>
                    <a:pt x="9046302" y="6799926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03524" y="3508064"/>
              <a:ext cx="790574" cy="79055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34299" y="3508064"/>
              <a:ext cx="885824" cy="88580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03524" y="4872243"/>
              <a:ext cx="790574" cy="79055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34299" y="4776993"/>
              <a:ext cx="885824" cy="885809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994410">
              <a:lnSpc>
                <a:spcPct val="100000"/>
              </a:lnSpc>
              <a:spcBef>
                <a:spcPts val="100"/>
              </a:spcBef>
            </a:pPr>
            <a:r>
              <a:rPr spc="-320" dirty="0"/>
              <a:t>Map</a:t>
            </a:r>
            <a:r>
              <a:rPr spc="-100" dirty="0"/>
              <a:t> </a:t>
            </a:r>
            <a:r>
              <a:rPr spc="-125" dirty="0"/>
              <a:t>implementation</a:t>
            </a:r>
          </a:p>
        </p:txBody>
      </p:sp>
      <p:sp>
        <p:nvSpPr>
          <p:cNvPr id="14" name="object 14"/>
          <p:cNvSpPr/>
          <p:nvPr/>
        </p:nvSpPr>
        <p:spPr>
          <a:xfrm>
            <a:off x="479395" y="570261"/>
            <a:ext cx="3733800" cy="1062355"/>
          </a:xfrm>
          <a:custGeom>
            <a:avLst/>
            <a:gdLst/>
            <a:ahLst/>
            <a:cxnLst/>
            <a:rect l="l" t="t" r="r" b="b"/>
            <a:pathLst>
              <a:path w="3733800" h="1062355">
                <a:moveTo>
                  <a:pt x="3594165" y="1062145"/>
                </a:moveTo>
                <a:lnTo>
                  <a:pt x="142875" y="1062145"/>
                </a:lnTo>
                <a:lnTo>
                  <a:pt x="97714" y="1054862"/>
                </a:lnTo>
                <a:lnTo>
                  <a:pt x="58494" y="1034579"/>
                </a:lnTo>
                <a:lnTo>
                  <a:pt x="27566" y="1003651"/>
                </a:lnTo>
                <a:lnTo>
                  <a:pt x="7283" y="964431"/>
                </a:lnTo>
                <a:lnTo>
                  <a:pt x="0" y="919270"/>
                </a:lnTo>
                <a:lnTo>
                  <a:pt x="0" y="142875"/>
                </a:lnTo>
                <a:lnTo>
                  <a:pt x="7283" y="97715"/>
                </a:lnTo>
                <a:lnTo>
                  <a:pt x="27566" y="58495"/>
                </a:lnTo>
                <a:lnTo>
                  <a:pt x="58494" y="27566"/>
                </a:lnTo>
                <a:lnTo>
                  <a:pt x="97714" y="7283"/>
                </a:lnTo>
                <a:lnTo>
                  <a:pt x="142875" y="0"/>
                </a:lnTo>
                <a:lnTo>
                  <a:pt x="3594165" y="0"/>
                </a:lnTo>
                <a:lnTo>
                  <a:pt x="3648830" y="10876"/>
                </a:lnTo>
                <a:lnTo>
                  <a:pt x="3695175" y="41845"/>
                </a:lnTo>
                <a:lnTo>
                  <a:pt x="3726147" y="88198"/>
                </a:lnTo>
                <a:lnTo>
                  <a:pt x="3733800" y="113379"/>
                </a:lnTo>
                <a:lnTo>
                  <a:pt x="3733800" y="939270"/>
                </a:lnTo>
                <a:lnTo>
                  <a:pt x="3709465" y="1003651"/>
                </a:lnTo>
                <a:lnTo>
                  <a:pt x="3678541" y="1034579"/>
                </a:lnTo>
                <a:lnTo>
                  <a:pt x="3639324" y="1054862"/>
                </a:lnTo>
                <a:lnTo>
                  <a:pt x="3594165" y="10621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295006" y="810886"/>
            <a:ext cx="210629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30" dirty="0">
                <a:solidFill>
                  <a:srgbClr val="231F20"/>
                </a:solidFill>
                <a:latin typeface="Tahoma"/>
                <a:cs typeface="Tahoma"/>
              </a:rPr>
              <a:t>Why</a:t>
            </a:r>
            <a:r>
              <a:rPr sz="3500" b="1" spc="-10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sz="3500" b="1" spc="-140" dirty="0">
                <a:solidFill>
                  <a:srgbClr val="231F20"/>
                </a:solidFill>
                <a:latin typeface="Tahoma"/>
                <a:cs typeface="Tahoma"/>
              </a:rPr>
              <a:t>SVG?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3296442" y="4034811"/>
            <a:ext cx="300609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b="1" spc="975" dirty="0">
                <a:latin typeface="Trebuchet MS"/>
                <a:cs typeface="Trebuchet MS"/>
              </a:rPr>
              <a:t>Web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365" y="1408633"/>
            <a:ext cx="5772149" cy="7848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61240" y="1408620"/>
            <a:ext cx="4076699" cy="78485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410888" y="1408633"/>
            <a:ext cx="5362559" cy="743899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3453047" y="279813"/>
            <a:ext cx="308800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40" dirty="0"/>
              <a:t>login</a:t>
            </a:r>
            <a:r>
              <a:rPr spc="-114" dirty="0"/>
              <a:t> </a:t>
            </a:r>
            <a:r>
              <a:rPr spc="-275" dirty="0"/>
              <a:t>&amp;</a:t>
            </a:r>
            <a:r>
              <a:rPr spc="-105" dirty="0"/>
              <a:t> </a:t>
            </a:r>
            <a:r>
              <a:rPr spc="-114" dirty="0"/>
              <a:t>sign</a:t>
            </a:r>
            <a:r>
              <a:rPr spc="-110" dirty="0"/>
              <a:t> </a:t>
            </a:r>
            <a:r>
              <a:rPr spc="-165" dirty="0"/>
              <a:t>up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740166" y="11"/>
            <a:ext cx="3548379" cy="10287000"/>
          </a:xfrm>
          <a:custGeom>
            <a:avLst/>
            <a:gdLst/>
            <a:ahLst/>
            <a:cxnLst/>
            <a:rect l="l" t="t" r="r" b="b"/>
            <a:pathLst>
              <a:path w="3548380" h="10287000">
                <a:moveTo>
                  <a:pt x="3547821" y="0"/>
                </a:moveTo>
                <a:lnTo>
                  <a:pt x="255765" y="0"/>
                </a:lnTo>
                <a:lnTo>
                  <a:pt x="3120479" y="4923688"/>
                </a:lnTo>
                <a:lnTo>
                  <a:pt x="0" y="10286987"/>
                </a:lnTo>
                <a:lnTo>
                  <a:pt x="3547821" y="10286987"/>
                </a:lnTo>
                <a:lnTo>
                  <a:pt x="3547821" y="5561127"/>
                </a:lnTo>
                <a:lnTo>
                  <a:pt x="3547821" y="4286262"/>
                </a:lnTo>
                <a:lnTo>
                  <a:pt x="3547821" y="0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10187940" cy="10287000"/>
            <a:chOff x="0" y="0"/>
            <a:chExt cx="10187940" cy="102870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0187940" cy="10287000"/>
            </a:xfrm>
            <a:custGeom>
              <a:avLst/>
              <a:gdLst/>
              <a:ahLst/>
              <a:cxnLst/>
              <a:rect l="l" t="t" r="r" b="b"/>
              <a:pathLst>
                <a:path w="10187940" h="10287000">
                  <a:moveTo>
                    <a:pt x="7055280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7334341" y="0"/>
                  </a:lnTo>
                  <a:lnTo>
                    <a:pt x="10187390" y="4903682"/>
                  </a:lnTo>
                  <a:lnTo>
                    <a:pt x="7055280" y="10286999"/>
                  </a:lnTo>
                  <a:close/>
                </a:path>
              </a:pathLst>
            </a:custGeom>
            <a:solidFill>
              <a:srgbClr val="3C3C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9740265" cy="10287000"/>
            </a:xfrm>
            <a:custGeom>
              <a:avLst/>
              <a:gdLst/>
              <a:ahLst/>
              <a:cxnLst/>
              <a:rect l="l" t="t" r="r" b="b"/>
              <a:pathLst>
                <a:path w="9740265" h="10287000">
                  <a:moveTo>
                    <a:pt x="6608138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6887199" y="0"/>
                  </a:lnTo>
                  <a:lnTo>
                    <a:pt x="9740249" y="4903682"/>
                  </a:lnTo>
                  <a:lnTo>
                    <a:pt x="6608138" y="10286999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7589145"/>
              <a:ext cx="9779635" cy="2698115"/>
            </a:xfrm>
            <a:custGeom>
              <a:avLst/>
              <a:gdLst/>
              <a:ahLst/>
              <a:cxnLst/>
              <a:rect l="l" t="t" r="r" b="b"/>
              <a:pathLst>
                <a:path w="9779635" h="2698115">
                  <a:moveTo>
                    <a:pt x="9779598" y="2697854"/>
                  </a:moveTo>
                  <a:lnTo>
                    <a:pt x="0" y="2697854"/>
                  </a:lnTo>
                  <a:lnTo>
                    <a:pt x="0" y="0"/>
                  </a:lnTo>
                  <a:lnTo>
                    <a:pt x="8209939" y="0"/>
                  </a:lnTo>
                  <a:lnTo>
                    <a:pt x="9779598" y="2697854"/>
                  </a:lnTo>
                  <a:close/>
                </a:path>
              </a:pathLst>
            </a:custGeom>
            <a:solidFill>
              <a:srgbClr val="242424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0664586" y="0"/>
            <a:ext cx="7623809" cy="7206615"/>
            <a:chOff x="10664586" y="0"/>
            <a:chExt cx="7623809" cy="7206615"/>
          </a:xfrm>
        </p:grpSpPr>
        <p:sp>
          <p:nvSpPr>
            <p:cNvPr id="9" name="object 9"/>
            <p:cNvSpPr/>
            <p:nvPr/>
          </p:nvSpPr>
          <p:spPr>
            <a:xfrm>
              <a:off x="15059668" y="0"/>
              <a:ext cx="3228340" cy="5549265"/>
            </a:xfrm>
            <a:custGeom>
              <a:avLst/>
              <a:gdLst/>
              <a:ahLst/>
              <a:cxnLst/>
              <a:rect l="l" t="t" r="r" b="b"/>
              <a:pathLst>
                <a:path w="3228340" h="5549265">
                  <a:moveTo>
                    <a:pt x="3228331" y="5548673"/>
                  </a:moveTo>
                  <a:lnTo>
                    <a:pt x="0" y="0"/>
                  </a:lnTo>
                  <a:lnTo>
                    <a:pt x="3228331" y="0"/>
                  </a:lnTo>
                  <a:lnTo>
                    <a:pt x="3228331" y="5548673"/>
                  </a:lnTo>
                  <a:close/>
                </a:path>
              </a:pathLst>
            </a:custGeom>
            <a:solidFill>
              <a:srgbClr val="E3B46A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64586" y="2605613"/>
              <a:ext cx="5324459" cy="4600547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64751" y="3898771"/>
            <a:ext cx="8750300" cy="19996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950" spc="-1500" dirty="0">
                <a:solidFill>
                  <a:srgbClr val="242424"/>
                </a:solidFill>
              </a:rPr>
              <a:t>Methodology</a:t>
            </a:r>
            <a:endParaRPr sz="1295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0698" y="1028699"/>
            <a:ext cx="16478249" cy="90677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522730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Project-</a:t>
            </a:r>
            <a:r>
              <a:rPr spc="-90" dirty="0"/>
              <a:t>Details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107435"/>
            <a:ext cx="10002194" cy="521015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56642" y="2915137"/>
            <a:ext cx="7724759" cy="601978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622425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other</a:t>
            </a:r>
            <a:r>
              <a:rPr spc="-145" dirty="0"/>
              <a:t> </a:t>
            </a:r>
            <a:r>
              <a:rPr spc="-60" dirty="0"/>
              <a:t>projects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2572121"/>
            <a:ext cx="17712690" cy="6153150"/>
            <a:chOff x="0" y="2572121"/>
            <a:chExt cx="17712690" cy="61531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692316"/>
              <a:ext cx="10706099" cy="39147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01954" y="2572121"/>
              <a:ext cx="7010399" cy="6153143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358900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other</a:t>
            </a:r>
            <a:r>
              <a:rPr spc="-145" dirty="0"/>
              <a:t> </a:t>
            </a:r>
            <a:r>
              <a:rPr spc="-90" dirty="0"/>
              <a:t>companies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5917" y="3046079"/>
            <a:ext cx="11296649" cy="56768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867936" y="2707029"/>
            <a:ext cx="5762609" cy="635318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221105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jobs</a:t>
            </a:r>
            <a:r>
              <a:rPr spc="-95" dirty="0"/>
              <a:t> </a:t>
            </a:r>
            <a:r>
              <a:rPr spc="-275" dirty="0"/>
              <a:t>&amp;</a:t>
            </a:r>
            <a:r>
              <a:rPr spc="-95" dirty="0"/>
              <a:t> </a:t>
            </a:r>
            <a:r>
              <a:rPr spc="-80" dirty="0"/>
              <a:t>internships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80051" y="1639640"/>
            <a:ext cx="8924909" cy="76199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221105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jobs</a:t>
            </a:r>
            <a:r>
              <a:rPr spc="-95" dirty="0"/>
              <a:t> </a:t>
            </a:r>
            <a:r>
              <a:rPr spc="-275" dirty="0"/>
              <a:t>&amp;</a:t>
            </a:r>
            <a:r>
              <a:rPr spc="-95" dirty="0"/>
              <a:t> </a:t>
            </a:r>
            <a:r>
              <a:rPr spc="-80" dirty="0"/>
              <a:t>internships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40630" y="1476847"/>
            <a:ext cx="14249399" cy="657224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570597" y="279813"/>
            <a:ext cx="85344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345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6550" y="1946437"/>
            <a:ext cx="15430499" cy="62864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887855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notification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0289" y="3467617"/>
            <a:ext cx="9124949" cy="56578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17079" y="3908206"/>
            <a:ext cx="8486790" cy="477118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066925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messages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8912" y="1782470"/>
            <a:ext cx="12525359" cy="709608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304415">
              <a:lnSpc>
                <a:spcPct val="100000"/>
              </a:lnSpc>
              <a:spcBef>
                <a:spcPts val="100"/>
              </a:spcBef>
            </a:pPr>
            <a:r>
              <a:rPr spc="-85" dirty="0"/>
              <a:t>chatbot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974283" y="3134401"/>
            <a:ext cx="633095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spc="1090" dirty="0">
                <a:solidFill>
                  <a:srgbClr val="000000"/>
                </a:solidFill>
                <a:latin typeface="Trebuchet MS"/>
                <a:cs typeface="Trebuchet MS"/>
              </a:rPr>
              <a:t>company</a:t>
            </a:r>
            <a:endParaRPr sz="100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123066" y="4572676"/>
            <a:ext cx="2769870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0" b="1" spc="675" dirty="0">
                <a:latin typeface="Trebuchet MS"/>
                <a:cs typeface="Trebuchet MS"/>
              </a:rPr>
              <a:t>web</a:t>
            </a:r>
            <a:endParaRPr sz="10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90575" y="2473558"/>
            <a:ext cx="4799965" cy="4216400"/>
            <a:chOff x="790575" y="2473558"/>
            <a:chExt cx="4799965" cy="4216400"/>
          </a:xfrm>
        </p:grpSpPr>
        <p:sp>
          <p:nvSpPr>
            <p:cNvPr id="4" name="object 4"/>
            <p:cNvSpPr/>
            <p:nvPr/>
          </p:nvSpPr>
          <p:spPr>
            <a:xfrm>
              <a:off x="1028700" y="3329032"/>
              <a:ext cx="4323715" cy="2886075"/>
            </a:xfrm>
            <a:custGeom>
              <a:avLst/>
              <a:gdLst/>
              <a:ahLst/>
              <a:cxnLst/>
              <a:rect l="l" t="t" r="r" b="b"/>
              <a:pathLst>
                <a:path w="4323715" h="2886075">
                  <a:moveTo>
                    <a:pt x="205" y="2886059"/>
                  </a:moveTo>
                  <a:lnTo>
                    <a:pt x="1080861" y="1443187"/>
                  </a:lnTo>
                  <a:lnTo>
                    <a:pt x="0" y="20"/>
                  </a:lnTo>
                  <a:lnTo>
                    <a:pt x="3242595" y="0"/>
                  </a:lnTo>
                  <a:lnTo>
                    <a:pt x="4323465" y="1443190"/>
                  </a:lnTo>
                  <a:lnTo>
                    <a:pt x="3242797" y="2886064"/>
                  </a:lnTo>
                </a:path>
              </a:pathLst>
            </a:custGeom>
            <a:ln w="476250">
              <a:solidFill>
                <a:srgbClr val="3BB8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28700" y="3221430"/>
              <a:ext cx="1776095" cy="3468370"/>
            </a:xfrm>
            <a:custGeom>
              <a:avLst/>
              <a:gdLst/>
              <a:ahLst/>
              <a:cxnLst/>
              <a:rect l="l" t="t" r="r" b="b"/>
              <a:pathLst>
                <a:path w="1776095" h="3468370">
                  <a:moveTo>
                    <a:pt x="1775748" y="3468258"/>
                  </a:moveTo>
                  <a:lnTo>
                    <a:pt x="0" y="3468258"/>
                  </a:lnTo>
                  <a:lnTo>
                    <a:pt x="0" y="0"/>
                  </a:lnTo>
                  <a:lnTo>
                    <a:pt x="1775748" y="0"/>
                  </a:lnTo>
                  <a:lnTo>
                    <a:pt x="1775748" y="3468258"/>
                  </a:lnTo>
                  <a:close/>
                </a:path>
              </a:pathLst>
            </a:custGeom>
            <a:solidFill>
              <a:srgbClr val="242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044229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23" y="1520449"/>
                  </a:moveTo>
                  <a:lnTo>
                    <a:pt x="712145" y="1518953"/>
                  </a:lnTo>
                  <a:lnTo>
                    <a:pt x="664861" y="1514525"/>
                  </a:lnTo>
                  <a:lnTo>
                    <a:pt x="618462" y="1507255"/>
                  </a:lnTo>
                  <a:lnTo>
                    <a:pt x="573035" y="1497230"/>
                  </a:lnTo>
                  <a:lnTo>
                    <a:pt x="528670" y="1484541"/>
                  </a:lnTo>
                  <a:lnTo>
                    <a:pt x="485456" y="1469276"/>
                  </a:lnTo>
                  <a:lnTo>
                    <a:pt x="443482" y="1451524"/>
                  </a:lnTo>
                  <a:lnTo>
                    <a:pt x="402837" y="1431375"/>
                  </a:lnTo>
                  <a:lnTo>
                    <a:pt x="363610" y="1408917"/>
                  </a:lnTo>
                  <a:lnTo>
                    <a:pt x="325890" y="1384240"/>
                  </a:lnTo>
                  <a:lnTo>
                    <a:pt x="289766" y="1357432"/>
                  </a:lnTo>
                  <a:lnTo>
                    <a:pt x="255327" y="1328582"/>
                  </a:lnTo>
                  <a:lnTo>
                    <a:pt x="222663" y="1297781"/>
                  </a:lnTo>
                  <a:lnTo>
                    <a:pt x="191862" y="1265116"/>
                  </a:lnTo>
                  <a:lnTo>
                    <a:pt x="163013" y="1230677"/>
                  </a:lnTo>
                  <a:lnTo>
                    <a:pt x="136205" y="1194552"/>
                  </a:lnTo>
                  <a:lnTo>
                    <a:pt x="111529" y="1156832"/>
                  </a:lnTo>
                  <a:lnTo>
                    <a:pt x="89071" y="1117604"/>
                  </a:lnTo>
                  <a:lnTo>
                    <a:pt x="68922" y="1076959"/>
                  </a:lnTo>
                  <a:lnTo>
                    <a:pt x="51171" y="1034984"/>
                  </a:lnTo>
                  <a:lnTo>
                    <a:pt x="35906" y="991770"/>
                  </a:lnTo>
                  <a:lnTo>
                    <a:pt x="23217" y="947405"/>
                  </a:lnTo>
                  <a:lnTo>
                    <a:pt x="13193" y="901978"/>
                  </a:lnTo>
                  <a:lnTo>
                    <a:pt x="5923" y="855578"/>
                  </a:lnTo>
                  <a:lnTo>
                    <a:pt x="1495" y="808294"/>
                  </a:lnTo>
                  <a:lnTo>
                    <a:pt x="0" y="760216"/>
                  </a:lnTo>
                  <a:lnTo>
                    <a:pt x="1495" y="712140"/>
                  </a:lnTo>
                  <a:lnTo>
                    <a:pt x="5923" y="664857"/>
                  </a:lnTo>
                  <a:lnTo>
                    <a:pt x="13193" y="618458"/>
                  </a:lnTo>
                  <a:lnTo>
                    <a:pt x="23217" y="573032"/>
                  </a:lnTo>
                  <a:lnTo>
                    <a:pt x="35906" y="528668"/>
                  </a:lnTo>
                  <a:lnTo>
                    <a:pt x="51171" y="485455"/>
                  </a:lnTo>
                  <a:lnTo>
                    <a:pt x="68922" y="443481"/>
                  </a:lnTo>
                  <a:lnTo>
                    <a:pt x="89071" y="402836"/>
                  </a:lnTo>
                  <a:lnTo>
                    <a:pt x="111529" y="363609"/>
                  </a:lnTo>
                  <a:lnTo>
                    <a:pt x="136205" y="325890"/>
                  </a:lnTo>
                  <a:lnTo>
                    <a:pt x="163013" y="289766"/>
                  </a:lnTo>
                  <a:lnTo>
                    <a:pt x="191862" y="255327"/>
                  </a:lnTo>
                  <a:lnTo>
                    <a:pt x="222663" y="222663"/>
                  </a:lnTo>
                  <a:lnTo>
                    <a:pt x="255327" y="191862"/>
                  </a:lnTo>
                  <a:lnTo>
                    <a:pt x="289766" y="163013"/>
                  </a:lnTo>
                  <a:lnTo>
                    <a:pt x="325890" y="136206"/>
                  </a:lnTo>
                  <a:lnTo>
                    <a:pt x="363610" y="111529"/>
                  </a:lnTo>
                  <a:lnTo>
                    <a:pt x="402837" y="89071"/>
                  </a:lnTo>
                  <a:lnTo>
                    <a:pt x="443482" y="68923"/>
                  </a:lnTo>
                  <a:lnTo>
                    <a:pt x="485456" y="51171"/>
                  </a:lnTo>
                  <a:lnTo>
                    <a:pt x="528670" y="35906"/>
                  </a:lnTo>
                  <a:lnTo>
                    <a:pt x="573035" y="23217"/>
                  </a:lnTo>
                  <a:lnTo>
                    <a:pt x="618462" y="13193"/>
                  </a:lnTo>
                  <a:lnTo>
                    <a:pt x="664861" y="5923"/>
                  </a:lnTo>
                  <a:lnTo>
                    <a:pt x="712145" y="1495"/>
                  </a:lnTo>
                  <a:lnTo>
                    <a:pt x="760223" y="0"/>
                  </a:lnTo>
                  <a:lnTo>
                    <a:pt x="808302" y="1495"/>
                  </a:lnTo>
                  <a:lnTo>
                    <a:pt x="855586" y="5923"/>
                  </a:lnTo>
                  <a:lnTo>
                    <a:pt x="901986" y="13193"/>
                  </a:lnTo>
                  <a:lnTo>
                    <a:pt x="947414" y="23217"/>
                  </a:lnTo>
                  <a:lnTo>
                    <a:pt x="991779" y="35906"/>
                  </a:lnTo>
                  <a:lnTo>
                    <a:pt x="1034993" y="51171"/>
                  </a:lnTo>
                  <a:lnTo>
                    <a:pt x="1076967" y="68923"/>
                  </a:lnTo>
                  <a:lnTo>
                    <a:pt x="1117612" y="89071"/>
                  </a:lnTo>
                  <a:lnTo>
                    <a:pt x="1156838" y="111529"/>
                  </a:lnTo>
                  <a:lnTo>
                    <a:pt x="1194558" y="136206"/>
                  </a:lnTo>
                  <a:lnTo>
                    <a:pt x="1230681" y="163013"/>
                  </a:lnTo>
                  <a:lnTo>
                    <a:pt x="1265119" y="191862"/>
                  </a:lnTo>
                  <a:lnTo>
                    <a:pt x="1297782" y="222663"/>
                  </a:lnTo>
                  <a:lnTo>
                    <a:pt x="1328583" y="255327"/>
                  </a:lnTo>
                  <a:lnTo>
                    <a:pt x="1357430" y="289766"/>
                  </a:lnTo>
                  <a:lnTo>
                    <a:pt x="1384237" y="325890"/>
                  </a:lnTo>
                  <a:lnTo>
                    <a:pt x="1408913" y="363609"/>
                  </a:lnTo>
                  <a:lnTo>
                    <a:pt x="1431369" y="402836"/>
                  </a:lnTo>
                  <a:lnTo>
                    <a:pt x="1451517" y="443481"/>
                  </a:lnTo>
                  <a:lnTo>
                    <a:pt x="1469268" y="485455"/>
                  </a:lnTo>
                  <a:lnTo>
                    <a:pt x="1484532" y="528668"/>
                  </a:lnTo>
                  <a:lnTo>
                    <a:pt x="1497220" y="573032"/>
                  </a:lnTo>
                  <a:lnTo>
                    <a:pt x="1507244" y="618458"/>
                  </a:lnTo>
                  <a:lnTo>
                    <a:pt x="1514514" y="664857"/>
                  </a:lnTo>
                  <a:lnTo>
                    <a:pt x="1518941" y="712140"/>
                  </a:lnTo>
                  <a:lnTo>
                    <a:pt x="1520436" y="760216"/>
                  </a:lnTo>
                  <a:lnTo>
                    <a:pt x="1518941" y="808294"/>
                  </a:lnTo>
                  <a:lnTo>
                    <a:pt x="1514514" y="855578"/>
                  </a:lnTo>
                  <a:lnTo>
                    <a:pt x="1507244" y="901978"/>
                  </a:lnTo>
                  <a:lnTo>
                    <a:pt x="1497220" y="947405"/>
                  </a:lnTo>
                  <a:lnTo>
                    <a:pt x="1484532" y="991770"/>
                  </a:lnTo>
                  <a:lnTo>
                    <a:pt x="1469268" y="1034984"/>
                  </a:lnTo>
                  <a:lnTo>
                    <a:pt x="1451517" y="1076959"/>
                  </a:lnTo>
                  <a:lnTo>
                    <a:pt x="1431369" y="1117604"/>
                  </a:lnTo>
                  <a:lnTo>
                    <a:pt x="1408913" y="1156832"/>
                  </a:lnTo>
                  <a:lnTo>
                    <a:pt x="1384237" y="1194552"/>
                  </a:lnTo>
                  <a:lnTo>
                    <a:pt x="1357430" y="1230677"/>
                  </a:lnTo>
                  <a:lnTo>
                    <a:pt x="1328583" y="1265116"/>
                  </a:lnTo>
                  <a:lnTo>
                    <a:pt x="1297782" y="1297781"/>
                  </a:lnTo>
                  <a:lnTo>
                    <a:pt x="1265119" y="1328582"/>
                  </a:lnTo>
                  <a:lnTo>
                    <a:pt x="1230681" y="1357432"/>
                  </a:lnTo>
                  <a:lnTo>
                    <a:pt x="1194558" y="1384240"/>
                  </a:lnTo>
                  <a:lnTo>
                    <a:pt x="1156838" y="1408917"/>
                  </a:lnTo>
                  <a:lnTo>
                    <a:pt x="1117612" y="1431375"/>
                  </a:lnTo>
                  <a:lnTo>
                    <a:pt x="1076967" y="1451524"/>
                  </a:lnTo>
                  <a:lnTo>
                    <a:pt x="1034993" y="1469276"/>
                  </a:lnTo>
                  <a:lnTo>
                    <a:pt x="991779" y="1484541"/>
                  </a:lnTo>
                  <a:lnTo>
                    <a:pt x="947414" y="1497230"/>
                  </a:lnTo>
                  <a:lnTo>
                    <a:pt x="901986" y="1507255"/>
                  </a:lnTo>
                  <a:lnTo>
                    <a:pt x="855586" y="1514525"/>
                  </a:lnTo>
                  <a:lnTo>
                    <a:pt x="808302" y="1518953"/>
                  </a:lnTo>
                  <a:lnTo>
                    <a:pt x="760223" y="1520449"/>
                  </a:lnTo>
                  <a:close/>
                </a:path>
              </a:pathLst>
            </a:custGeom>
            <a:solidFill>
              <a:srgbClr val="3BB8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44229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14" y="0"/>
                  </a:moveTo>
                  <a:lnTo>
                    <a:pt x="712136" y="1495"/>
                  </a:lnTo>
                  <a:lnTo>
                    <a:pt x="664854" y="5923"/>
                  </a:lnTo>
                  <a:lnTo>
                    <a:pt x="618455" y="13193"/>
                  </a:lnTo>
                  <a:lnTo>
                    <a:pt x="573029" y="23217"/>
                  </a:lnTo>
                  <a:lnTo>
                    <a:pt x="528665" y="35906"/>
                  </a:lnTo>
                  <a:lnTo>
                    <a:pt x="485451" y="51171"/>
                  </a:lnTo>
                  <a:lnTo>
                    <a:pt x="443478" y="68922"/>
                  </a:lnTo>
                  <a:lnTo>
                    <a:pt x="402833" y="89071"/>
                  </a:lnTo>
                  <a:lnTo>
                    <a:pt x="363607" y="111528"/>
                  </a:lnTo>
                  <a:lnTo>
                    <a:pt x="325887" y="136205"/>
                  </a:lnTo>
                  <a:lnTo>
                    <a:pt x="289764" y="163012"/>
                  </a:lnTo>
                  <a:lnTo>
                    <a:pt x="255325" y="191860"/>
                  </a:lnTo>
                  <a:lnTo>
                    <a:pt x="222661" y="222661"/>
                  </a:lnTo>
                  <a:lnTo>
                    <a:pt x="191860" y="255325"/>
                  </a:lnTo>
                  <a:lnTo>
                    <a:pt x="163012" y="289764"/>
                  </a:lnTo>
                  <a:lnTo>
                    <a:pt x="136205" y="325887"/>
                  </a:lnTo>
                  <a:lnTo>
                    <a:pt x="111528" y="363607"/>
                  </a:lnTo>
                  <a:lnTo>
                    <a:pt x="89071" y="402833"/>
                  </a:lnTo>
                  <a:lnTo>
                    <a:pt x="68922" y="443478"/>
                  </a:lnTo>
                  <a:lnTo>
                    <a:pt x="51171" y="485451"/>
                  </a:lnTo>
                  <a:lnTo>
                    <a:pt x="35906" y="528665"/>
                  </a:lnTo>
                  <a:lnTo>
                    <a:pt x="23217" y="573029"/>
                  </a:lnTo>
                  <a:lnTo>
                    <a:pt x="13193" y="618455"/>
                  </a:lnTo>
                  <a:lnTo>
                    <a:pt x="5923" y="664854"/>
                  </a:lnTo>
                  <a:lnTo>
                    <a:pt x="1495" y="712136"/>
                  </a:lnTo>
                  <a:lnTo>
                    <a:pt x="0" y="760214"/>
                  </a:lnTo>
                  <a:lnTo>
                    <a:pt x="1495" y="808291"/>
                  </a:lnTo>
                  <a:lnTo>
                    <a:pt x="5923" y="855574"/>
                  </a:lnTo>
                  <a:lnTo>
                    <a:pt x="13193" y="901973"/>
                  </a:lnTo>
                  <a:lnTo>
                    <a:pt x="23217" y="947399"/>
                  </a:lnTo>
                  <a:lnTo>
                    <a:pt x="35906" y="991763"/>
                  </a:lnTo>
                  <a:lnTo>
                    <a:pt x="51171" y="1034977"/>
                  </a:lnTo>
                  <a:lnTo>
                    <a:pt x="68922" y="1076951"/>
                  </a:lnTo>
                  <a:lnTo>
                    <a:pt x="89071" y="1117595"/>
                  </a:lnTo>
                  <a:lnTo>
                    <a:pt x="111528" y="1156822"/>
                  </a:lnTo>
                  <a:lnTo>
                    <a:pt x="136205" y="1194541"/>
                  </a:lnTo>
                  <a:lnTo>
                    <a:pt x="163012" y="1230665"/>
                  </a:lnTo>
                  <a:lnTo>
                    <a:pt x="191860" y="1265103"/>
                  </a:lnTo>
                  <a:lnTo>
                    <a:pt x="222661" y="1297767"/>
                  </a:lnTo>
                  <a:lnTo>
                    <a:pt x="255325" y="1328568"/>
                  </a:lnTo>
                  <a:lnTo>
                    <a:pt x="289764" y="1357416"/>
                  </a:lnTo>
                  <a:lnTo>
                    <a:pt x="325887" y="1384223"/>
                  </a:lnTo>
                  <a:lnTo>
                    <a:pt x="363607" y="1408900"/>
                  </a:lnTo>
                  <a:lnTo>
                    <a:pt x="402833" y="1431357"/>
                  </a:lnTo>
                  <a:lnTo>
                    <a:pt x="443478" y="1451506"/>
                  </a:lnTo>
                  <a:lnTo>
                    <a:pt x="485451" y="1469257"/>
                  </a:lnTo>
                  <a:lnTo>
                    <a:pt x="528665" y="1484521"/>
                  </a:lnTo>
                  <a:lnTo>
                    <a:pt x="573029" y="1497210"/>
                  </a:lnTo>
                  <a:lnTo>
                    <a:pt x="618455" y="1507234"/>
                  </a:lnTo>
                  <a:lnTo>
                    <a:pt x="664854" y="1514505"/>
                  </a:lnTo>
                  <a:lnTo>
                    <a:pt x="712136" y="1518932"/>
                  </a:lnTo>
                  <a:lnTo>
                    <a:pt x="760214" y="1520428"/>
                  </a:lnTo>
                  <a:lnTo>
                    <a:pt x="808291" y="1518932"/>
                  </a:lnTo>
                  <a:lnTo>
                    <a:pt x="855574" y="1514505"/>
                  </a:lnTo>
                  <a:lnTo>
                    <a:pt x="901973" y="1507234"/>
                  </a:lnTo>
                  <a:lnTo>
                    <a:pt x="947399" y="1497210"/>
                  </a:lnTo>
                  <a:lnTo>
                    <a:pt x="991763" y="1484521"/>
                  </a:lnTo>
                  <a:lnTo>
                    <a:pt x="1034977" y="1469257"/>
                  </a:lnTo>
                  <a:lnTo>
                    <a:pt x="1076951" y="1451506"/>
                  </a:lnTo>
                  <a:lnTo>
                    <a:pt x="1117595" y="1431357"/>
                  </a:lnTo>
                  <a:lnTo>
                    <a:pt x="1156822" y="1408900"/>
                  </a:lnTo>
                  <a:lnTo>
                    <a:pt x="1194541" y="1384223"/>
                  </a:lnTo>
                  <a:lnTo>
                    <a:pt x="1230665" y="1357416"/>
                  </a:lnTo>
                  <a:lnTo>
                    <a:pt x="1265103" y="1328568"/>
                  </a:lnTo>
                  <a:lnTo>
                    <a:pt x="1297767" y="1297767"/>
                  </a:lnTo>
                  <a:lnTo>
                    <a:pt x="1328568" y="1265103"/>
                  </a:lnTo>
                  <a:lnTo>
                    <a:pt x="1357416" y="1230665"/>
                  </a:lnTo>
                  <a:lnTo>
                    <a:pt x="1384223" y="1194541"/>
                  </a:lnTo>
                  <a:lnTo>
                    <a:pt x="1408900" y="1156822"/>
                  </a:lnTo>
                  <a:lnTo>
                    <a:pt x="1431357" y="1117595"/>
                  </a:lnTo>
                  <a:lnTo>
                    <a:pt x="1451506" y="1076951"/>
                  </a:lnTo>
                  <a:lnTo>
                    <a:pt x="1469257" y="1034977"/>
                  </a:lnTo>
                  <a:lnTo>
                    <a:pt x="1484521" y="991763"/>
                  </a:lnTo>
                  <a:lnTo>
                    <a:pt x="1497210" y="947399"/>
                  </a:lnTo>
                  <a:lnTo>
                    <a:pt x="1507234" y="901973"/>
                  </a:lnTo>
                  <a:lnTo>
                    <a:pt x="1514505" y="855574"/>
                  </a:lnTo>
                  <a:lnTo>
                    <a:pt x="1518932" y="808291"/>
                  </a:lnTo>
                  <a:lnTo>
                    <a:pt x="1520428" y="760214"/>
                  </a:lnTo>
                  <a:lnTo>
                    <a:pt x="1518932" y="712136"/>
                  </a:lnTo>
                  <a:lnTo>
                    <a:pt x="1514505" y="664854"/>
                  </a:lnTo>
                  <a:lnTo>
                    <a:pt x="1507234" y="618455"/>
                  </a:lnTo>
                  <a:lnTo>
                    <a:pt x="1497210" y="573029"/>
                  </a:lnTo>
                  <a:lnTo>
                    <a:pt x="1484521" y="528665"/>
                  </a:lnTo>
                  <a:lnTo>
                    <a:pt x="1469257" y="485451"/>
                  </a:lnTo>
                  <a:lnTo>
                    <a:pt x="1451506" y="443478"/>
                  </a:lnTo>
                  <a:lnTo>
                    <a:pt x="1431357" y="402833"/>
                  </a:lnTo>
                  <a:lnTo>
                    <a:pt x="1408900" y="363607"/>
                  </a:lnTo>
                  <a:lnTo>
                    <a:pt x="1384223" y="325887"/>
                  </a:lnTo>
                  <a:lnTo>
                    <a:pt x="1357416" y="289764"/>
                  </a:lnTo>
                  <a:lnTo>
                    <a:pt x="1328568" y="255325"/>
                  </a:lnTo>
                  <a:lnTo>
                    <a:pt x="1297767" y="222661"/>
                  </a:lnTo>
                  <a:lnTo>
                    <a:pt x="1265103" y="191860"/>
                  </a:lnTo>
                  <a:lnTo>
                    <a:pt x="1230665" y="163012"/>
                  </a:lnTo>
                  <a:lnTo>
                    <a:pt x="1194541" y="136205"/>
                  </a:lnTo>
                  <a:lnTo>
                    <a:pt x="1156822" y="111528"/>
                  </a:lnTo>
                  <a:lnTo>
                    <a:pt x="1117595" y="89071"/>
                  </a:lnTo>
                  <a:lnTo>
                    <a:pt x="1076951" y="68922"/>
                  </a:lnTo>
                  <a:lnTo>
                    <a:pt x="1034977" y="51171"/>
                  </a:lnTo>
                  <a:lnTo>
                    <a:pt x="991763" y="35906"/>
                  </a:lnTo>
                  <a:lnTo>
                    <a:pt x="947399" y="23217"/>
                  </a:lnTo>
                  <a:lnTo>
                    <a:pt x="901973" y="13193"/>
                  </a:lnTo>
                  <a:lnTo>
                    <a:pt x="855574" y="5923"/>
                  </a:lnTo>
                  <a:lnTo>
                    <a:pt x="808291" y="1495"/>
                  </a:lnTo>
                  <a:lnTo>
                    <a:pt x="760214" y="0"/>
                  </a:lnTo>
                </a:path>
              </a:pathLst>
            </a:custGeom>
            <a:ln w="190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059589" y="4281863"/>
            <a:ext cx="3415665" cy="1168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52729">
              <a:lnSpc>
                <a:spcPct val="117200"/>
              </a:lnSpc>
              <a:spcBef>
                <a:spcPts val="95"/>
              </a:spcBef>
            </a:pPr>
            <a:r>
              <a:rPr sz="3200" b="1" spc="204" dirty="0">
                <a:solidFill>
                  <a:srgbClr val="FFFFFF"/>
                </a:solidFill>
                <a:latin typeface="Trebuchet MS"/>
                <a:cs typeface="Trebuchet MS"/>
              </a:rPr>
              <a:t>Main</a:t>
            </a:r>
            <a:r>
              <a:rPr sz="3200" b="1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90" dirty="0">
                <a:solidFill>
                  <a:srgbClr val="FFFFFF"/>
                </a:solidFill>
                <a:latin typeface="Trebuchet MS"/>
                <a:cs typeface="Trebuchet MS"/>
              </a:rPr>
              <a:t>Libraries </a:t>
            </a:r>
            <a:r>
              <a:rPr sz="3200" b="1" spc="165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200" b="1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140" dirty="0">
                <a:solidFill>
                  <a:srgbClr val="FFFFFF"/>
                </a:solidFill>
                <a:latin typeface="Trebuchet MS"/>
                <a:cs typeface="Trebuchet MS"/>
              </a:rPr>
              <a:t>Frameworks</a:t>
            </a:r>
            <a:endParaRPr sz="3200">
              <a:latin typeface="Trebuchet MS"/>
              <a:cs typeface="Trebuchet M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431118" y="7227249"/>
            <a:ext cx="807085" cy="807085"/>
            <a:chOff x="2431118" y="7227249"/>
            <a:chExt cx="807085" cy="807085"/>
          </a:xfrm>
        </p:grpSpPr>
        <p:sp>
          <p:nvSpPr>
            <p:cNvPr id="10" name="object 10"/>
            <p:cNvSpPr/>
            <p:nvPr/>
          </p:nvSpPr>
          <p:spPr>
            <a:xfrm>
              <a:off x="2478743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5" h="711834">
                  <a:moveTo>
                    <a:pt x="355878" y="711768"/>
                  </a:moveTo>
                  <a:lnTo>
                    <a:pt x="307587" y="708520"/>
                  </a:lnTo>
                  <a:lnTo>
                    <a:pt x="261271" y="699057"/>
                  </a:lnTo>
                  <a:lnTo>
                    <a:pt x="217354" y="683804"/>
                  </a:lnTo>
                  <a:lnTo>
                    <a:pt x="176259" y="663183"/>
                  </a:lnTo>
                  <a:lnTo>
                    <a:pt x="138411" y="637620"/>
                  </a:lnTo>
                  <a:lnTo>
                    <a:pt x="104233" y="607538"/>
                  </a:lnTo>
                  <a:lnTo>
                    <a:pt x="74151" y="573361"/>
                  </a:lnTo>
                  <a:lnTo>
                    <a:pt x="48587" y="535513"/>
                  </a:lnTo>
                  <a:lnTo>
                    <a:pt x="27966" y="494417"/>
                  </a:lnTo>
                  <a:lnTo>
                    <a:pt x="12712" y="450498"/>
                  </a:lnTo>
                  <a:lnTo>
                    <a:pt x="3248" y="404179"/>
                  </a:lnTo>
                  <a:lnTo>
                    <a:pt x="0" y="355884"/>
                  </a:lnTo>
                  <a:lnTo>
                    <a:pt x="3248" y="307596"/>
                  </a:lnTo>
                  <a:lnTo>
                    <a:pt x="12712" y="261281"/>
                  </a:lnTo>
                  <a:lnTo>
                    <a:pt x="27966" y="217364"/>
                  </a:lnTo>
                  <a:lnTo>
                    <a:pt x="48587" y="176269"/>
                  </a:lnTo>
                  <a:lnTo>
                    <a:pt x="74151" y="138420"/>
                  </a:lnTo>
                  <a:lnTo>
                    <a:pt x="104233" y="104241"/>
                  </a:lnTo>
                  <a:lnTo>
                    <a:pt x="138411" y="74157"/>
                  </a:lnTo>
                  <a:lnTo>
                    <a:pt x="176259" y="48591"/>
                  </a:lnTo>
                  <a:lnTo>
                    <a:pt x="217354" y="27969"/>
                  </a:lnTo>
                  <a:lnTo>
                    <a:pt x="261271" y="12713"/>
                  </a:lnTo>
                  <a:lnTo>
                    <a:pt x="307587" y="3249"/>
                  </a:lnTo>
                  <a:lnTo>
                    <a:pt x="355878" y="0"/>
                  </a:lnTo>
                  <a:lnTo>
                    <a:pt x="404169" y="3249"/>
                  </a:lnTo>
                  <a:lnTo>
                    <a:pt x="450484" y="12713"/>
                  </a:lnTo>
                  <a:lnTo>
                    <a:pt x="494401" y="27969"/>
                  </a:lnTo>
                  <a:lnTo>
                    <a:pt x="535495" y="48591"/>
                  </a:lnTo>
                  <a:lnTo>
                    <a:pt x="573343" y="74157"/>
                  </a:lnTo>
                  <a:lnTo>
                    <a:pt x="607519" y="104241"/>
                  </a:lnTo>
                  <a:lnTo>
                    <a:pt x="637601" y="138420"/>
                  </a:lnTo>
                  <a:lnTo>
                    <a:pt x="663164" y="176269"/>
                  </a:lnTo>
                  <a:lnTo>
                    <a:pt x="683785" y="217364"/>
                  </a:lnTo>
                  <a:lnTo>
                    <a:pt x="699038" y="261281"/>
                  </a:lnTo>
                  <a:lnTo>
                    <a:pt x="708502" y="307596"/>
                  </a:lnTo>
                  <a:lnTo>
                    <a:pt x="711750" y="355884"/>
                  </a:lnTo>
                  <a:lnTo>
                    <a:pt x="708502" y="404179"/>
                  </a:lnTo>
                  <a:lnTo>
                    <a:pt x="699038" y="450498"/>
                  </a:lnTo>
                  <a:lnTo>
                    <a:pt x="683785" y="494417"/>
                  </a:lnTo>
                  <a:lnTo>
                    <a:pt x="663164" y="535513"/>
                  </a:lnTo>
                  <a:lnTo>
                    <a:pt x="637601" y="573361"/>
                  </a:lnTo>
                  <a:lnTo>
                    <a:pt x="607519" y="607538"/>
                  </a:lnTo>
                  <a:lnTo>
                    <a:pt x="573343" y="637620"/>
                  </a:lnTo>
                  <a:lnTo>
                    <a:pt x="535495" y="663183"/>
                  </a:lnTo>
                  <a:lnTo>
                    <a:pt x="494401" y="683804"/>
                  </a:lnTo>
                  <a:lnTo>
                    <a:pt x="450484" y="699057"/>
                  </a:lnTo>
                  <a:lnTo>
                    <a:pt x="404169" y="708520"/>
                  </a:lnTo>
                  <a:lnTo>
                    <a:pt x="355878" y="711768"/>
                  </a:lnTo>
                  <a:close/>
                </a:path>
              </a:pathLst>
            </a:custGeom>
            <a:solidFill>
              <a:srgbClr val="3BB8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78743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5" h="711834">
                  <a:moveTo>
                    <a:pt x="355848" y="0"/>
                  </a:moveTo>
                  <a:lnTo>
                    <a:pt x="307561" y="3248"/>
                  </a:lnTo>
                  <a:lnTo>
                    <a:pt x="261249" y="12711"/>
                  </a:lnTo>
                  <a:lnTo>
                    <a:pt x="217336" y="27964"/>
                  </a:lnTo>
                  <a:lnTo>
                    <a:pt x="176244" y="48583"/>
                  </a:lnTo>
                  <a:lnTo>
                    <a:pt x="138400" y="74145"/>
                  </a:lnTo>
                  <a:lnTo>
                    <a:pt x="104225" y="104225"/>
                  </a:lnTo>
                  <a:lnTo>
                    <a:pt x="74145" y="138400"/>
                  </a:lnTo>
                  <a:lnTo>
                    <a:pt x="48583" y="176244"/>
                  </a:lnTo>
                  <a:lnTo>
                    <a:pt x="27964" y="217336"/>
                  </a:lnTo>
                  <a:lnTo>
                    <a:pt x="12711" y="261249"/>
                  </a:lnTo>
                  <a:lnTo>
                    <a:pt x="3248" y="307561"/>
                  </a:lnTo>
                  <a:lnTo>
                    <a:pt x="0" y="355848"/>
                  </a:lnTo>
                  <a:lnTo>
                    <a:pt x="3248" y="404134"/>
                  </a:lnTo>
                  <a:lnTo>
                    <a:pt x="12711" y="450446"/>
                  </a:lnTo>
                  <a:lnTo>
                    <a:pt x="27964" y="494360"/>
                  </a:lnTo>
                  <a:lnTo>
                    <a:pt x="48583" y="535451"/>
                  </a:lnTo>
                  <a:lnTo>
                    <a:pt x="74145" y="573296"/>
                  </a:lnTo>
                  <a:lnTo>
                    <a:pt x="104225" y="607470"/>
                  </a:lnTo>
                  <a:lnTo>
                    <a:pt x="138400" y="637550"/>
                  </a:lnTo>
                  <a:lnTo>
                    <a:pt x="176244" y="663112"/>
                  </a:lnTo>
                  <a:lnTo>
                    <a:pt x="217336" y="683731"/>
                  </a:lnTo>
                  <a:lnTo>
                    <a:pt x="261249" y="698984"/>
                  </a:lnTo>
                  <a:lnTo>
                    <a:pt x="307561" y="708447"/>
                  </a:lnTo>
                  <a:lnTo>
                    <a:pt x="355848" y="711695"/>
                  </a:lnTo>
                  <a:lnTo>
                    <a:pt x="404134" y="708447"/>
                  </a:lnTo>
                  <a:lnTo>
                    <a:pt x="450446" y="698984"/>
                  </a:lnTo>
                  <a:lnTo>
                    <a:pt x="494360" y="683731"/>
                  </a:lnTo>
                  <a:lnTo>
                    <a:pt x="535451" y="663112"/>
                  </a:lnTo>
                  <a:lnTo>
                    <a:pt x="573296" y="637550"/>
                  </a:lnTo>
                  <a:lnTo>
                    <a:pt x="607470" y="607470"/>
                  </a:lnTo>
                  <a:lnTo>
                    <a:pt x="637550" y="573296"/>
                  </a:lnTo>
                  <a:lnTo>
                    <a:pt x="663112" y="535451"/>
                  </a:lnTo>
                  <a:lnTo>
                    <a:pt x="683731" y="494360"/>
                  </a:lnTo>
                  <a:lnTo>
                    <a:pt x="698984" y="450446"/>
                  </a:lnTo>
                  <a:lnTo>
                    <a:pt x="708447" y="404134"/>
                  </a:lnTo>
                  <a:lnTo>
                    <a:pt x="711695" y="355848"/>
                  </a:lnTo>
                  <a:lnTo>
                    <a:pt x="708447" y="307561"/>
                  </a:lnTo>
                  <a:lnTo>
                    <a:pt x="698984" y="261249"/>
                  </a:lnTo>
                  <a:lnTo>
                    <a:pt x="683731" y="217336"/>
                  </a:lnTo>
                  <a:lnTo>
                    <a:pt x="663112" y="176244"/>
                  </a:lnTo>
                  <a:lnTo>
                    <a:pt x="637550" y="138400"/>
                  </a:lnTo>
                  <a:lnTo>
                    <a:pt x="607470" y="104225"/>
                  </a:lnTo>
                  <a:lnTo>
                    <a:pt x="573296" y="74145"/>
                  </a:lnTo>
                  <a:lnTo>
                    <a:pt x="535451" y="48583"/>
                  </a:lnTo>
                  <a:lnTo>
                    <a:pt x="494360" y="27964"/>
                  </a:lnTo>
                  <a:lnTo>
                    <a:pt x="450446" y="12711"/>
                  </a:lnTo>
                  <a:lnTo>
                    <a:pt x="404134" y="3248"/>
                  </a:lnTo>
                  <a:lnTo>
                    <a:pt x="355848" y="0"/>
                  </a:lnTo>
                </a:path>
              </a:pathLst>
            </a:custGeom>
            <a:ln w="95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737499" y="7386315"/>
            <a:ext cx="1943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365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021229"/>
            <a:ext cx="720205" cy="26576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94132" cy="425573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15016" y="9914015"/>
            <a:ext cx="372983" cy="372983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4738333"/>
            <a:ext cx="646624" cy="1247773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17198035" y="0"/>
            <a:ext cx="1090295" cy="1083310"/>
            <a:chOff x="17198035" y="0"/>
            <a:chExt cx="1090295" cy="1083310"/>
          </a:xfrm>
        </p:grpSpPr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98037" y="0"/>
              <a:ext cx="1089963" cy="1082798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198035" y="78484"/>
              <a:ext cx="1089964" cy="26669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070647" y="671047"/>
              <a:ext cx="217361" cy="361949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2352156" y="2473558"/>
            <a:ext cx="7562215" cy="5560695"/>
            <a:chOff x="2352156" y="2473558"/>
            <a:chExt cx="7562215" cy="5560695"/>
          </a:xfrm>
        </p:grpSpPr>
        <p:sp>
          <p:nvSpPr>
            <p:cNvPr id="22" name="object 22"/>
            <p:cNvSpPr/>
            <p:nvPr/>
          </p:nvSpPr>
          <p:spPr>
            <a:xfrm>
              <a:off x="2834586" y="5984076"/>
              <a:ext cx="0" cy="1290955"/>
            </a:xfrm>
            <a:custGeom>
              <a:avLst/>
              <a:gdLst/>
              <a:ahLst/>
              <a:cxnLst/>
              <a:rect l="l" t="t" r="r" b="b"/>
              <a:pathLst>
                <a:path h="1290954">
                  <a:moveTo>
                    <a:pt x="0" y="0"/>
                  </a:moveTo>
                  <a:lnTo>
                    <a:pt x="0" y="1290856"/>
                  </a:lnTo>
                </a:path>
              </a:pathLst>
            </a:custGeom>
            <a:ln w="47625">
              <a:solidFill>
                <a:srgbClr val="3BB8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52156" y="3037987"/>
              <a:ext cx="904874" cy="58102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5352318" y="3329032"/>
              <a:ext cx="4323715" cy="2886075"/>
            </a:xfrm>
            <a:custGeom>
              <a:avLst/>
              <a:gdLst/>
              <a:ahLst/>
              <a:cxnLst/>
              <a:rect l="l" t="t" r="r" b="b"/>
              <a:pathLst>
                <a:path w="4323715" h="2886075">
                  <a:moveTo>
                    <a:pt x="205" y="2886059"/>
                  </a:moveTo>
                  <a:lnTo>
                    <a:pt x="1080853" y="1443193"/>
                  </a:lnTo>
                  <a:lnTo>
                    <a:pt x="0" y="20"/>
                  </a:lnTo>
                  <a:lnTo>
                    <a:pt x="3242595" y="0"/>
                  </a:lnTo>
                  <a:lnTo>
                    <a:pt x="4323465" y="1443190"/>
                  </a:lnTo>
                  <a:lnTo>
                    <a:pt x="3242797" y="2886064"/>
                  </a:lnTo>
                </a:path>
              </a:pathLst>
            </a:custGeom>
            <a:ln w="476250">
              <a:solidFill>
                <a:srgbClr val="34A6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352303" y="3221430"/>
              <a:ext cx="1776095" cy="3468370"/>
            </a:xfrm>
            <a:custGeom>
              <a:avLst/>
              <a:gdLst/>
              <a:ahLst/>
              <a:cxnLst/>
              <a:rect l="l" t="t" r="r" b="b"/>
              <a:pathLst>
                <a:path w="1776095" h="3468370">
                  <a:moveTo>
                    <a:pt x="1775748" y="3468258"/>
                  </a:moveTo>
                  <a:lnTo>
                    <a:pt x="0" y="3468258"/>
                  </a:lnTo>
                  <a:lnTo>
                    <a:pt x="0" y="0"/>
                  </a:lnTo>
                  <a:lnTo>
                    <a:pt x="1775748" y="0"/>
                  </a:lnTo>
                  <a:lnTo>
                    <a:pt x="1775748" y="3468258"/>
                  </a:lnTo>
                  <a:close/>
                </a:path>
              </a:pathLst>
            </a:custGeom>
            <a:solidFill>
              <a:srgbClr val="242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67820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32" y="1520449"/>
                  </a:moveTo>
                  <a:lnTo>
                    <a:pt x="712154" y="1518953"/>
                  </a:lnTo>
                  <a:lnTo>
                    <a:pt x="664870" y="1514525"/>
                  </a:lnTo>
                  <a:lnTo>
                    <a:pt x="618471" y="1507255"/>
                  </a:lnTo>
                  <a:lnTo>
                    <a:pt x="573044" y="1497230"/>
                  </a:lnTo>
                  <a:lnTo>
                    <a:pt x="528678" y="1484541"/>
                  </a:lnTo>
                  <a:lnTo>
                    <a:pt x="485464" y="1469276"/>
                  </a:lnTo>
                  <a:lnTo>
                    <a:pt x="443489" y="1451524"/>
                  </a:lnTo>
                  <a:lnTo>
                    <a:pt x="402844" y="1431375"/>
                  </a:lnTo>
                  <a:lnTo>
                    <a:pt x="363616" y="1408917"/>
                  </a:lnTo>
                  <a:lnTo>
                    <a:pt x="325896" y="1384240"/>
                  </a:lnTo>
                  <a:lnTo>
                    <a:pt x="289771" y="1357432"/>
                  </a:lnTo>
                  <a:lnTo>
                    <a:pt x="255332" y="1328582"/>
                  </a:lnTo>
                  <a:lnTo>
                    <a:pt x="222667" y="1297781"/>
                  </a:lnTo>
                  <a:lnTo>
                    <a:pt x="191866" y="1265116"/>
                  </a:lnTo>
                  <a:lnTo>
                    <a:pt x="163016" y="1230677"/>
                  </a:lnTo>
                  <a:lnTo>
                    <a:pt x="136208" y="1194552"/>
                  </a:lnTo>
                  <a:lnTo>
                    <a:pt x="111531" y="1156832"/>
                  </a:lnTo>
                  <a:lnTo>
                    <a:pt x="89073" y="1117604"/>
                  </a:lnTo>
                  <a:lnTo>
                    <a:pt x="68924" y="1076959"/>
                  </a:lnTo>
                  <a:lnTo>
                    <a:pt x="51172" y="1034984"/>
                  </a:lnTo>
                  <a:lnTo>
                    <a:pt x="35907" y="991770"/>
                  </a:lnTo>
                  <a:lnTo>
                    <a:pt x="23218" y="947405"/>
                  </a:lnTo>
                  <a:lnTo>
                    <a:pt x="13193" y="901978"/>
                  </a:lnTo>
                  <a:lnTo>
                    <a:pt x="5923" y="855578"/>
                  </a:lnTo>
                  <a:lnTo>
                    <a:pt x="1495" y="808294"/>
                  </a:lnTo>
                  <a:lnTo>
                    <a:pt x="0" y="760216"/>
                  </a:lnTo>
                  <a:lnTo>
                    <a:pt x="1495" y="712140"/>
                  </a:lnTo>
                  <a:lnTo>
                    <a:pt x="5923" y="664857"/>
                  </a:lnTo>
                  <a:lnTo>
                    <a:pt x="13193" y="618458"/>
                  </a:lnTo>
                  <a:lnTo>
                    <a:pt x="23218" y="573032"/>
                  </a:lnTo>
                  <a:lnTo>
                    <a:pt x="35907" y="528668"/>
                  </a:lnTo>
                  <a:lnTo>
                    <a:pt x="51172" y="485455"/>
                  </a:lnTo>
                  <a:lnTo>
                    <a:pt x="68924" y="443481"/>
                  </a:lnTo>
                  <a:lnTo>
                    <a:pt x="89073" y="402836"/>
                  </a:lnTo>
                  <a:lnTo>
                    <a:pt x="111531" y="363609"/>
                  </a:lnTo>
                  <a:lnTo>
                    <a:pt x="136208" y="325890"/>
                  </a:lnTo>
                  <a:lnTo>
                    <a:pt x="163016" y="289766"/>
                  </a:lnTo>
                  <a:lnTo>
                    <a:pt x="191866" y="255327"/>
                  </a:lnTo>
                  <a:lnTo>
                    <a:pt x="222667" y="222663"/>
                  </a:lnTo>
                  <a:lnTo>
                    <a:pt x="255332" y="191862"/>
                  </a:lnTo>
                  <a:lnTo>
                    <a:pt x="289771" y="163013"/>
                  </a:lnTo>
                  <a:lnTo>
                    <a:pt x="325896" y="136206"/>
                  </a:lnTo>
                  <a:lnTo>
                    <a:pt x="363616" y="111529"/>
                  </a:lnTo>
                  <a:lnTo>
                    <a:pt x="402844" y="89071"/>
                  </a:lnTo>
                  <a:lnTo>
                    <a:pt x="443489" y="68923"/>
                  </a:lnTo>
                  <a:lnTo>
                    <a:pt x="485464" y="51171"/>
                  </a:lnTo>
                  <a:lnTo>
                    <a:pt x="528678" y="35906"/>
                  </a:lnTo>
                  <a:lnTo>
                    <a:pt x="573044" y="23217"/>
                  </a:lnTo>
                  <a:lnTo>
                    <a:pt x="618471" y="13193"/>
                  </a:lnTo>
                  <a:lnTo>
                    <a:pt x="664870" y="5923"/>
                  </a:lnTo>
                  <a:lnTo>
                    <a:pt x="712154" y="1495"/>
                  </a:lnTo>
                  <a:lnTo>
                    <a:pt x="760232" y="0"/>
                  </a:lnTo>
                  <a:lnTo>
                    <a:pt x="808310" y="1495"/>
                  </a:lnTo>
                  <a:lnTo>
                    <a:pt x="855593" y="5923"/>
                  </a:lnTo>
                  <a:lnTo>
                    <a:pt x="901993" y="13193"/>
                  </a:lnTo>
                  <a:lnTo>
                    <a:pt x="947420" y="23217"/>
                  </a:lnTo>
                  <a:lnTo>
                    <a:pt x="991785" y="35906"/>
                  </a:lnTo>
                  <a:lnTo>
                    <a:pt x="1034999" y="51171"/>
                  </a:lnTo>
                  <a:lnTo>
                    <a:pt x="1076974" y="68923"/>
                  </a:lnTo>
                  <a:lnTo>
                    <a:pt x="1117620" y="89071"/>
                  </a:lnTo>
                  <a:lnTo>
                    <a:pt x="1156847" y="111529"/>
                  </a:lnTo>
                  <a:lnTo>
                    <a:pt x="1194568" y="136206"/>
                  </a:lnTo>
                  <a:lnTo>
                    <a:pt x="1230692" y="163013"/>
                  </a:lnTo>
                  <a:lnTo>
                    <a:pt x="1265131" y="191862"/>
                  </a:lnTo>
                  <a:lnTo>
                    <a:pt x="1297796" y="222663"/>
                  </a:lnTo>
                  <a:lnTo>
                    <a:pt x="1328598" y="255327"/>
                  </a:lnTo>
                  <a:lnTo>
                    <a:pt x="1357447" y="289766"/>
                  </a:lnTo>
                  <a:lnTo>
                    <a:pt x="1384255" y="325890"/>
                  </a:lnTo>
                  <a:lnTo>
                    <a:pt x="1408932" y="363609"/>
                  </a:lnTo>
                  <a:lnTo>
                    <a:pt x="1431390" y="402836"/>
                  </a:lnTo>
                  <a:lnTo>
                    <a:pt x="1451540" y="443481"/>
                  </a:lnTo>
                  <a:lnTo>
                    <a:pt x="1469291" y="485455"/>
                  </a:lnTo>
                  <a:lnTo>
                    <a:pt x="1484556" y="528668"/>
                  </a:lnTo>
                  <a:lnTo>
                    <a:pt x="1497246" y="573032"/>
                  </a:lnTo>
                  <a:lnTo>
                    <a:pt x="1507270" y="618458"/>
                  </a:lnTo>
                  <a:lnTo>
                    <a:pt x="1514541" y="664857"/>
                  </a:lnTo>
                  <a:lnTo>
                    <a:pt x="1518968" y="712140"/>
                  </a:lnTo>
                  <a:lnTo>
                    <a:pt x="1520464" y="760216"/>
                  </a:lnTo>
                  <a:lnTo>
                    <a:pt x="1518968" y="808294"/>
                  </a:lnTo>
                  <a:lnTo>
                    <a:pt x="1514541" y="855578"/>
                  </a:lnTo>
                  <a:lnTo>
                    <a:pt x="1507270" y="901978"/>
                  </a:lnTo>
                  <a:lnTo>
                    <a:pt x="1497246" y="947405"/>
                  </a:lnTo>
                  <a:lnTo>
                    <a:pt x="1484556" y="991770"/>
                  </a:lnTo>
                  <a:lnTo>
                    <a:pt x="1469291" y="1034984"/>
                  </a:lnTo>
                  <a:lnTo>
                    <a:pt x="1451540" y="1076959"/>
                  </a:lnTo>
                  <a:lnTo>
                    <a:pt x="1431390" y="1117604"/>
                  </a:lnTo>
                  <a:lnTo>
                    <a:pt x="1408932" y="1156832"/>
                  </a:lnTo>
                  <a:lnTo>
                    <a:pt x="1384255" y="1194552"/>
                  </a:lnTo>
                  <a:lnTo>
                    <a:pt x="1357447" y="1230677"/>
                  </a:lnTo>
                  <a:lnTo>
                    <a:pt x="1328598" y="1265116"/>
                  </a:lnTo>
                  <a:lnTo>
                    <a:pt x="1297796" y="1297781"/>
                  </a:lnTo>
                  <a:lnTo>
                    <a:pt x="1265131" y="1328582"/>
                  </a:lnTo>
                  <a:lnTo>
                    <a:pt x="1230692" y="1357432"/>
                  </a:lnTo>
                  <a:lnTo>
                    <a:pt x="1194568" y="1384240"/>
                  </a:lnTo>
                  <a:lnTo>
                    <a:pt x="1156847" y="1408917"/>
                  </a:lnTo>
                  <a:lnTo>
                    <a:pt x="1117620" y="1431375"/>
                  </a:lnTo>
                  <a:lnTo>
                    <a:pt x="1076974" y="1451524"/>
                  </a:lnTo>
                  <a:lnTo>
                    <a:pt x="1034999" y="1469276"/>
                  </a:lnTo>
                  <a:lnTo>
                    <a:pt x="991785" y="1484541"/>
                  </a:lnTo>
                  <a:lnTo>
                    <a:pt x="947420" y="1497230"/>
                  </a:lnTo>
                  <a:lnTo>
                    <a:pt x="901993" y="1507255"/>
                  </a:lnTo>
                  <a:lnTo>
                    <a:pt x="855593" y="1514525"/>
                  </a:lnTo>
                  <a:lnTo>
                    <a:pt x="808310" y="1518953"/>
                  </a:lnTo>
                  <a:lnTo>
                    <a:pt x="760232" y="1520449"/>
                  </a:lnTo>
                  <a:close/>
                </a:path>
              </a:pathLst>
            </a:custGeom>
            <a:solidFill>
              <a:srgbClr val="34A6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367821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14" y="0"/>
                  </a:moveTo>
                  <a:lnTo>
                    <a:pt x="712136" y="1495"/>
                  </a:lnTo>
                  <a:lnTo>
                    <a:pt x="664854" y="5923"/>
                  </a:lnTo>
                  <a:lnTo>
                    <a:pt x="618455" y="13193"/>
                  </a:lnTo>
                  <a:lnTo>
                    <a:pt x="573029" y="23217"/>
                  </a:lnTo>
                  <a:lnTo>
                    <a:pt x="528665" y="35906"/>
                  </a:lnTo>
                  <a:lnTo>
                    <a:pt x="485451" y="51171"/>
                  </a:lnTo>
                  <a:lnTo>
                    <a:pt x="443478" y="68922"/>
                  </a:lnTo>
                  <a:lnTo>
                    <a:pt x="402833" y="89071"/>
                  </a:lnTo>
                  <a:lnTo>
                    <a:pt x="363607" y="111528"/>
                  </a:lnTo>
                  <a:lnTo>
                    <a:pt x="325887" y="136205"/>
                  </a:lnTo>
                  <a:lnTo>
                    <a:pt x="289764" y="163012"/>
                  </a:lnTo>
                  <a:lnTo>
                    <a:pt x="255325" y="191860"/>
                  </a:lnTo>
                  <a:lnTo>
                    <a:pt x="222661" y="222661"/>
                  </a:lnTo>
                  <a:lnTo>
                    <a:pt x="191860" y="255325"/>
                  </a:lnTo>
                  <a:lnTo>
                    <a:pt x="163012" y="289764"/>
                  </a:lnTo>
                  <a:lnTo>
                    <a:pt x="136205" y="325887"/>
                  </a:lnTo>
                  <a:lnTo>
                    <a:pt x="111528" y="363607"/>
                  </a:lnTo>
                  <a:lnTo>
                    <a:pt x="89071" y="402833"/>
                  </a:lnTo>
                  <a:lnTo>
                    <a:pt x="68922" y="443478"/>
                  </a:lnTo>
                  <a:lnTo>
                    <a:pt x="51171" y="485451"/>
                  </a:lnTo>
                  <a:lnTo>
                    <a:pt x="35906" y="528665"/>
                  </a:lnTo>
                  <a:lnTo>
                    <a:pt x="23217" y="573029"/>
                  </a:lnTo>
                  <a:lnTo>
                    <a:pt x="13193" y="618455"/>
                  </a:lnTo>
                  <a:lnTo>
                    <a:pt x="5923" y="664854"/>
                  </a:lnTo>
                  <a:lnTo>
                    <a:pt x="1495" y="712136"/>
                  </a:lnTo>
                  <a:lnTo>
                    <a:pt x="0" y="760214"/>
                  </a:lnTo>
                  <a:lnTo>
                    <a:pt x="1495" y="808291"/>
                  </a:lnTo>
                  <a:lnTo>
                    <a:pt x="5923" y="855574"/>
                  </a:lnTo>
                  <a:lnTo>
                    <a:pt x="13193" y="901973"/>
                  </a:lnTo>
                  <a:lnTo>
                    <a:pt x="23217" y="947399"/>
                  </a:lnTo>
                  <a:lnTo>
                    <a:pt x="35906" y="991763"/>
                  </a:lnTo>
                  <a:lnTo>
                    <a:pt x="51171" y="1034977"/>
                  </a:lnTo>
                  <a:lnTo>
                    <a:pt x="68922" y="1076951"/>
                  </a:lnTo>
                  <a:lnTo>
                    <a:pt x="89071" y="1117595"/>
                  </a:lnTo>
                  <a:lnTo>
                    <a:pt x="111528" y="1156822"/>
                  </a:lnTo>
                  <a:lnTo>
                    <a:pt x="136205" y="1194541"/>
                  </a:lnTo>
                  <a:lnTo>
                    <a:pt x="163012" y="1230665"/>
                  </a:lnTo>
                  <a:lnTo>
                    <a:pt x="191860" y="1265103"/>
                  </a:lnTo>
                  <a:lnTo>
                    <a:pt x="222661" y="1297767"/>
                  </a:lnTo>
                  <a:lnTo>
                    <a:pt x="255325" y="1328568"/>
                  </a:lnTo>
                  <a:lnTo>
                    <a:pt x="289764" y="1357416"/>
                  </a:lnTo>
                  <a:lnTo>
                    <a:pt x="325887" y="1384223"/>
                  </a:lnTo>
                  <a:lnTo>
                    <a:pt x="363607" y="1408900"/>
                  </a:lnTo>
                  <a:lnTo>
                    <a:pt x="402833" y="1431357"/>
                  </a:lnTo>
                  <a:lnTo>
                    <a:pt x="443478" y="1451506"/>
                  </a:lnTo>
                  <a:lnTo>
                    <a:pt x="485451" y="1469257"/>
                  </a:lnTo>
                  <a:lnTo>
                    <a:pt x="528665" y="1484521"/>
                  </a:lnTo>
                  <a:lnTo>
                    <a:pt x="573029" y="1497210"/>
                  </a:lnTo>
                  <a:lnTo>
                    <a:pt x="618455" y="1507234"/>
                  </a:lnTo>
                  <a:lnTo>
                    <a:pt x="664854" y="1514505"/>
                  </a:lnTo>
                  <a:lnTo>
                    <a:pt x="712136" y="1518932"/>
                  </a:lnTo>
                  <a:lnTo>
                    <a:pt x="760214" y="1520428"/>
                  </a:lnTo>
                  <a:lnTo>
                    <a:pt x="808291" y="1518932"/>
                  </a:lnTo>
                  <a:lnTo>
                    <a:pt x="855574" y="1514505"/>
                  </a:lnTo>
                  <a:lnTo>
                    <a:pt x="901973" y="1507234"/>
                  </a:lnTo>
                  <a:lnTo>
                    <a:pt x="947399" y="1497210"/>
                  </a:lnTo>
                  <a:lnTo>
                    <a:pt x="991763" y="1484521"/>
                  </a:lnTo>
                  <a:lnTo>
                    <a:pt x="1034977" y="1469257"/>
                  </a:lnTo>
                  <a:lnTo>
                    <a:pt x="1076951" y="1451506"/>
                  </a:lnTo>
                  <a:lnTo>
                    <a:pt x="1117595" y="1431357"/>
                  </a:lnTo>
                  <a:lnTo>
                    <a:pt x="1156822" y="1408900"/>
                  </a:lnTo>
                  <a:lnTo>
                    <a:pt x="1194541" y="1384223"/>
                  </a:lnTo>
                  <a:lnTo>
                    <a:pt x="1230665" y="1357416"/>
                  </a:lnTo>
                  <a:lnTo>
                    <a:pt x="1265103" y="1328568"/>
                  </a:lnTo>
                  <a:lnTo>
                    <a:pt x="1297767" y="1297767"/>
                  </a:lnTo>
                  <a:lnTo>
                    <a:pt x="1328568" y="1265103"/>
                  </a:lnTo>
                  <a:lnTo>
                    <a:pt x="1357416" y="1230665"/>
                  </a:lnTo>
                  <a:lnTo>
                    <a:pt x="1384223" y="1194541"/>
                  </a:lnTo>
                  <a:lnTo>
                    <a:pt x="1408900" y="1156822"/>
                  </a:lnTo>
                  <a:lnTo>
                    <a:pt x="1431357" y="1117595"/>
                  </a:lnTo>
                  <a:lnTo>
                    <a:pt x="1451506" y="1076951"/>
                  </a:lnTo>
                  <a:lnTo>
                    <a:pt x="1469257" y="1034977"/>
                  </a:lnTo>
                  <a:lnTo>
                    <a:pt x="1484521" y="991763"/>
                  </a:lnTo>
                  <a:lnTo>
                    <a:pt x="1497210" y="947399"/>
                  </a:lnTo>
                  <a:lnTo>
                    <a:pt x="1507234" y="901973"/>
                  </a:lnTo>
                  <a:lnTo>
                    <a:pt x="1514505" y="855574"/>
                  </a:lnTo>
                  <a:lnTo>
                    <a:pt x="1518932" y="808291"/>
                  </a:lnTo>
                  <a:lnTo>
                    <a:pt x="1520428" y="760214"/>
                  </a:lnTo>
                  <a:lnTo>
                    <a:pt x="1518932" y="712136"/>
                  </a:lnTo>
                  <a:lnTo>
                    <a:pt x="1514505" y="664854"/>
                  </a:lnTo>
                  <a:lnTo>
                    <a:pt x="1507234" y="618455"/>
                  </a:lnTo>
                  <a:lnTo>
                    <a:pt x="1497210" y="573029"/>
                  </a:lnTo>
                  <a:lnTo>
                    <a:pt x="1484521" y="528665"/>
                  </a:lnTo>
                  <a:lnTo>
                    <a:pt x="1469257" y="485451"/>
                  </a:lnTo>
                  <a:lnTo>
                    <a:pt x="1451506" y="443478"/>
                  </a:lnTo>
                  <a:lnTo>
                    <a:pt x="1431357" y="402833"/>
                  </a:lnTo>
                  <a:lnTo>
                    <a:pt x="1408900" y="363607"/>
                  </a:lnTo>
                  <a:lnTo>
                    <a:pt x="1384223" y="325887"/>
                  </a:lnTo>
                  <a:lnTo>
                    <a:pt x="1357416" y="289764"/>
                  </a:lnTo>
                  <a:lnTo>
                    <a:pt x="1328568" y="255325"/>
                  </a:lnTo>
                  <a:lnTo>
                    <a:pt x="1297767" y="222661"/>
                  </a:lnTo>
                  <a:lnTo>
                    <a:pt x="1265103" y="191860"/>
                  </a:lnTo>
                  <a:lnTo>
                    <a:pt x="1230665" y="163012"/>
                  </a:lnTo>
                  <a:lnTo>
                    <a:pt x="1194541" y="136205"/>
                  </a:lnTo>
                  <a:lnTo>
                    <a:pt x="1156822" y="111528"/>
                  </a:lnTo>
                  <a:lnTo>
                    <a:pt x="1117595" y="89071"/>
                  </a:lnTo>
                  <a:lnTo>
                    <a:pt x="1076951" y="68922"/>
                  </a:lnTo>
                  <a:lnTo>
                    <a:pt x="1034977" y="51171"/>
                  </a:lnTo>
                  <a:lnTo>
                    <a:pt x="991763" y="35906"/>
                  </a:lnTo>
                  <a:lnTo>
                    <a:pt x="947399" y="23217"/>
                  </a:lnTo>
                  <a:lnTo>
                    <a:pt x="901973" y="13193"/>
                  </a:lnTo>
                  <a:lnTo>
                    <a:pt x="855574" y="5923"/>
                  </a:lnTo>
                  <a:lnTo>
                    <a:pt x="808291" y="1495"/>
                  </a:lnTo>
                  <a:lnTo>
                    <a:pt x="760214" y="0"/>
                  </a:lnTo>
                </a:path>
              </a:pathLst>
            </a:custGeom>
            <a:ln w="190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680332" y="2901460"/>
              <a:ext cx="895349" cy="857240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760281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4" h="711834">
                  <a:moveTo>
                    <a:pt x="355854" y="711768"/>
                  </a:moveTo>
                  <a:lnTo>
                    <a:pt x="307566" y="708520"/>
                  </a:lnTo>
                  <a:lnTo>
                    <a:pt x="261253" y="699057"/>
                  </a:lnTo>
                  <a:lnTo>
                    <a:pt x="217338" y="683804"/>
                  </a:lnTo>
                  <a:lnTo>
                    <a:pt x="176246" y="663183"/>
                  </a:lnTo>
                  <a:lnTo>
                    <a:pt x="138401" y="637620"/>
                  </a:lnTo>
                  <a:lnTo>
                    <a:pt x="104226" y="607538"/>
                  </a:lnTo>
                  <a:lnTo>
                    <a:pt x="74145" y="573361"/>
                  </a:lnTo>
                  <a:lnTo>
                    <a:pt x="48583" y="535513"/>
                  </a:lnTo>
                  <a:lnTo>
                    <a:pt x="27964" y="494417"/>
                  </a:lnTo>
                  <a:lnTo>
                    <a:pt x="12711" y="450498"/>
                  </a:lnTo>
                  <a:lnTo>
                    <a:pt x="3248" y="404179"/>
                  </a:lnTo>
                  <a:lnTo>
                    <a:pt x="0" y="355884"/>
                  </a:lnTo>
                  <a:lnTo>
                    <a:pt x="3248" y="307596"/>
                  </a:lnTo>
                  <a:lnTo>
                    <a:pt x="12711" y="261281"/>
                  </a:lnTo>
                  <a:lnTo>
                    <a:pt x="27964" y="217364"/>
                  </a:lnTo>
                  <a:lnTo>
                    <a:pt x="48583" y="176269"/>
                  </a:lnTo>
                  <a:lnTo>
                    <a:pt x="74145" y="138420"/>
                  </a:lnTo>
                  <a:lnTo>
                    <a:pt x="104226" y="104241"/>
                  </a:lnTo>
                  <a:lnTo>
                    <a:pt x="138401" y="74157"/>
                  </a:lnTo>
                  <a:lnTo>
                    <a:pt x="176246" y="48591"/>
                  </a:lnTo>
                  <a:lnTo>
                    <a:pt x="217338" y="27969"/>
                  </a:lnTo>
                  <a:lnTo>
                    <a:pt x="261253" y="12713"/>
                  </a:lnTo>
                  <a:lnTo>
                    <a:pt x="307566" y="3249"/>
                  </a:lnTo>
                  <a:lnTo>
                    <a:pt x="355854" y="0"/>
                  </a:lnTo>
                  <a:lnTo>
                    <a:pt x="404148" y="3249"/>
                  </a:lnTo>
                  <a:lnTo>
                    <a:pt x="450467" y="12713"/>
                  </a:lnTo>
                  <a:lnTo>
                    <a:pt x="494387" y="27969"/>
                  </a:lnTo>
                  <a:lnTo>
                    <a:pt x="535482" y="48591"/>
                  </a:lnTo>
                  <a:lnTo>
                    <a:pt x="573331" y="74157"/>
                  </a:lnTo>
                  <a:lnTo>
                    <a:pt x="607508" y="104241"/>
                  </a:lnTo>
                  <a:lnTo>
                    <a:pt x="637590" y="138420"/>
                  </a:lnTo>
                  <a:lnTo>
                    <a:pt x="663153" y="176269"/>
                  </a:lnTo>
                  <a:lnTo>
                    <a:pt x="683773" y="217364"/>
                  </a:lnTo>
                  <a:lnTo>
                    <a:pt x="699027" y="261281"/>
                  </a:lnTo>
                  <a:lnTo>
                    <a:pt x="708489" y="307596"/>
                  </a:lnTo>
                  <a:lnTo>
                    <a:pt x="711738" y="355884"/>
                  </a:lnTo>
                  <a:lnTo>
                    <a:pt x="708489" y="404179"/>
                  </a:lnTo>
                  <a:lnTo>
                    <a:pt x="699027" y="450498"/>
                  </a:lnTo>
                  <a:lnTo>
                    <a:pt x="683773" y="494417"/>
                  </a:lnTo>
                  <a:lnTo>
                    <a:pt x="663153" y="535513"/>
                  </a:lnTo>
                  <a:lnTo>
                    <a:pt x="637590" y="573361"/>
                  </a:lnTo>
                  <a:lnTo>
                    <a:pt x="607508" y="607538"/>
                  </a:lnTo>
                  <a:lnTo>
                    <a:pt x="573331" y="637620"/>
                  </a:lnTo>
                  <a:lnTo>
                    <a:pt x="535482" y="663183"/>
                  </a:lnTo>
                  <a:lnTo>
                    <a:pt x="494387" y="683804"/>
                  </a:lnTo>
                  <a:lnTo>
                    <a:pt x="450467" y="699057"/>
                  </a:lnTo>
                  <a:lnTo>
                    <a:pt x="404148" y="708520"/>
                  </a:lnTo>
                  <a:lnTo>
                    <a:pt x="355854" y="711768"/>
                  </a:lnTo>
                  <a:close/>
                </a:path>
              </a:pathLst>
            </a:custGeom>
            <a:solidFill>
              <a:srgbClr val="34A6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760281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4" h="711834">
                  <a:moveTo>
                    <a:pt x="355848" y="0"/>
                  </a:moveTo>
                  <a:lnTo>
                    <a:pt x="307561" y="3248"/>
                  </a:lnTo>
                  <a:lnTo>
                    <a:pt x="261249" y="12711"/>
                  </a:lnTo>
                  <a:lnTo>
                    <a:pt x="217336" y="27964"/>
                  </a:lnTo>
                  <a:lnTo>
                    <a:pt x="176244" y="48583"/>
                  </a:lnTo>
                  <a:lnTo>
                    <a:pt x="138400" y="74145"/>
                  </a:lnTo>
                  <a:lnTo>
                    <a:pt x="104225" y="104225"/>
                  </a:lnTo>
                  <a:lnTo>
                    <a:pt x="74145" y="138400"/>
                  </a:lnTo>
                  <a:lnTo>
                    <a:pt x="48583" y="176244"/>
                  </a:lnTo>
                  <a:lnTo>
                    <a:pt x="27964" y="217336"/>
                  </a:lnTo>
                  <a:lnTo>
                    <a:pt x="12711" y="261249"/>
                  </a:lnTo>
                  <a:lnTo>
                    <a:pt x="3248" y="307561"/>
                  </a:lnTo>
                  <a:lnTo>
                    <a:pt x="0" y="355848"/>
                  </a:lnTo>
                  <a:lnTo>
                    <a:pt x="3248" y="404134"/>
                  </a:lnTo>
                  <a:lnTo>
                    <a:pt x="12711" y="450446"/>
                  </a:lnTo>
                  <a:lnTo>
                    <a:pt x="27964" y="494360"/>
                  </a:lnTo>
                  <a:lnTo>
                    <a:pt x="48583" y="535451"/>
                  </a:lnTo>
                  <a:lnTo>
                    <a:pt x="74145" y="573296"/>
                  </a:lnTo>
                  <a:lnTo>
                    <a:pt x="104225" y="607470"/>
                  </a:lnTo>
                  <a:lnTo>
                    <a:pt x="138400" y="637550"/>
                  </a:lnTo>
                  <a:lnTo>
                    <a:pt x="176244" y="663112"/>
                  </a:lnTo>
                  <a:lnTo>
                    <a:pt x="217336" y="683731"/>
                  </a:lnTo>
                  <a:lnTo>
                    <a:pt x="261249" y="698984"/>
                  </a:lnTo>
                  <a:lnTo>
                    <a:pt x="307561" y="708447"/>
                  </a:lnTo>
                  <a:lnTo>
                    <a:pt x="355848" y="711695"/>
                  </a:lnTo>
                  <a:lnTo>
                    <a:pt x="404134" y="708447"/>
                  </a:lnTo>
                  <a:lnTo>
                    <a:pt x="450446" y="698984"/>
                  </a:lnTo>
                  <a:lnTo>
                    <a:pt x="494360" y="683731"/>
                  </a:lnTo>
                  <a:lnTo>
                    <a:pt x="535451" y="663112"/>
                  </a:lnTo>
                  <a:lnTo>
                    <a:pt x="573296" y="637550"/>
                  </a:lnTo>
                  <a:lnTo>
                    <a:pt x="607470" y="607470"/>
                  </a:lnTo>
                  <a:lnTo>
                    <a:pt x="637550" y="573296"/>
                  </a:lnTo>
                  <a:lnTo>
                    <a:pt x="663112" y="535451"/>
                  </a:lnTo>
                  <a:lnTo>
                    <a:pt x="683731" y="494360"/>
                  </a:lnTo>
                  <a:lnTo>
                    <a:pt x="698984" y="450446"/>
                  </a:lnTo>
                  <a:lnTo>
                    <a:pt x="708447" y="404134"/>
                  </a:lnTo>
                  <a:lnTo>
                    <a:pt x="711695" y="355848"/>
                  </a:lnTo>
                  <a:lnTo>
                    <a:pt x="708447" y="307561"/>
                  </a:lnTo>
                  <a:lnTo>
                    <a:pt x="698984" y="261249"/>
                  </a:lnTo>
                  <a:lnTo>
                    <a:pt x="683731" y="217336"/>
                  </a:lnTo>
                  <a:lnTo>
                    <a:pt x="663112" y="176244"/>
                  </a:lnTo>
                  <a:lnTo>
                    <a:pt x="637550" y="138400"/>
                  </a:lnTo>
                  <a:lnTo>
                    <a:pt x="607470" y="104225"/>
                  </a:lnTo>
                  <a:lnTo>
                    <a:pt x="573296" y="74145"/>
                  </a:lnTo>
                  <a:lnTo>
                    <a:pt x="535451" y="48583"/>
                  </a:lnTo>
                  <a:lnTo>
                    <a:pt x="494360" y="27964"/>
                  </a:lnTo>
                  <a:lnTo>
                    <a:pt x="450446" y="12711"/>
                  </a:lnTo>
                  <a:lnTo>
                    <a:pt x="404134" y="3248"/>
                  </a:lnTo>
                  <a:lnTo>
                    <a:pt x="355848" y="0"/>
                  </a:lnTo>
                </a:path>
              </a:pathLst>
            </a:custGeom>
            <a:ln w="95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116127" y="5984076"/>
              <a:ext cx="0" cy="1290955"/>
            </a:xfrm>
            <a:custGeom>
              <a:avLst/>
              <a:gdLst/>
              <a:ahLst/>
              <a:cxnLst/>
              <a:rect l="l" t="t" r="r" b="b"/>
              <a:pathLst>
                <a:path h="1290954">
                  <a:moveTo>
                    <a:pt x="0" y="0"/>
                  </a:moveTo>
                  <a:lnTo>
                    <a:pt x="0" y="1290856"/>
                  </a:lnTo>
                </a:path>
              </a:pathLst>
            </a:custGeom>
            <a:ln w="47625">
              <a:solidFill>
                <a:srgbClr val="34A6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6991352" y="7386315"/>
            <a:ext cx="24955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6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920792" y="4361644"/>
            <a:ext cx="3089275" cy="5175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b="1" spc="175" dirty="0">
                <a:solidFill>
                  <a:srgbClr val="FFFFFF"/>
                </a:solidFill>
                <a:latin typeface="Trebuchet MS"/>
                <a:cs typeface="Trebuchet MS"/>
              </a:rPr>
              <a:t>Cloud</a:t>
            </a:r>
            <a:r>
              <a:rPr sz="3200" b="1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180" dirty="0">
                <a:solidFill>
                  <a:srgbClr val="FFFFFF"/>
                </a:solidFill>
                <a:latin typeface="Trebuchet MS"/>
                <a:cs typeface="Trebuchet MS"/>
              </a:rPr>
              <a:t>Services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4887322" y="617139"/>
            <a:ext cx="815848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spc="55" dirty="0">
                <a:solidFill>
                  <a:srgbClr val="E3B46A"/>
                </a:solidFill>
                <a:latin typeface="Trebuchet MS"/>
                <a:cs typeface="Trebuchet MS"/>
              </a:rPr>
              <a:t>Let’s</a:t>
            </a:r>
            <a:r>
              <a:rPr sz="8000" spc="-480" dirty="0">
                <a:solidFill>
                  <a:srgbClr val="E3B46A"/>
                </a:solidFill>
                <a:latin typeface="Trebuchet MS"/>
                <a:cs typeface="Trebuchet MS"/>
              </a:rPr>
              <a:t> </a:t>
            </a:r>
            <a:r>
              <a:rPr sz="8000" spc="240" dirty="0">
                <a:solidFill>
                  <a:srgbClr val="E3B46A"/>
                </a:solidFill>
                <a:latin typeface="Trebuchet MS"/>
                <a:cs typeface="Trebuchet MS"/>
              </a:rPr>
              <a:t>Talk</a:t>
            </a:r>
            <a:r>
              <a:rPr sz="8000" spc="-480" dirty="0">
                <a:solidFill>
                  <a:srgbClr val="E3B46A"/>
                </a:solidFill>
                <a:latin typeface="Trebuchet MS"/>
                <a:cs typeface="Trebuchet MS"/>
              </a:rPr>
              <a:t> </a:t>
            </a:r>
            <a:r>
              <a:rPr sz="8000" spc="380" dirty="0">
                <a:solidFill>
                  <a:srgbClr val="E3B46A"/>
                </a:solidFill>
                <a:latin typeface="Trebuchet MS"/>
                <a:cs typeface="Trebuchet MS"/>
              </a:rPr>
              <a:t>About</a:t>
            </a:r>
            <a:endParaRPr sz="8000">
              <a:latin typeface="Trebuchet MS"/>
              <a:cs typeface="Trebuchet MS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3270855" y="2473558"/>
            <a:ext cx="4799965" cy="5560695"/>
            <a:chOff x="13270855" y="2473558"/>
            <a:chExt cx="4799965" cy="5560695"/>
          </a:xfrm>
        </p:grpSpPr>
        <p:sp>
          <p:nvSpPr>
            <p:cNvPr id="36" name="object 36"/>
            <p:cNvSpPr/>
            <p:nvPr/>
          </p:nvSpPr>
          <p:spPr>
            <a:xfrm>
              <a:off x="13508980" y="3329032"/>
              <a:ext cx="4323715" cy="2886075"/>
            </a:xfrm>
            <a:custGeom>
              <a:avLst/>
              <a:gdLst/>
              <a:ahLst/>
              <a:cxnLst/>
              <a:rect l="l" t="t" r="r" b="b"/>
              <a:pathLst>
                <a:path w="4323715" h="2886075">
                  <a:moveTo>
                    <a:pt x="205" y="2886059"/>
                  </a:moveTo>
                  <a:lnTo>
                    <a:pt x="1080873" y="1443178"/>
                  </a:lnTo>
                  <a:lnTo>
                    <a:pt x="0" y="20"/>
                  </a:lnTo>
                  <a:lnTo>
                    <a:pt x="3242595" y="0"/>
                  </a:lnTo>
                  <a:lnTo>
                    <a:pt x="4323465" y="1443190"/>
                  </a:lnTo>
                  <a:lnTo>
                    <a:pt x="3242797" y="2886064"/>
                  </a:lnTo>
                </a:path>
              </a:pathLst>
            </a:custGeom>
            <a:ln w="476250">
              <a:solidFill>
                <a:srgbClr val="7D59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3508983" y="3221430"/>
              <a:ext cx="1776095" cy="3468370"/>
            </a:xfrm>
            <a:custGeom>
              <a:avLst/>
              <a:gdLst/>
              <a:ahLst/>
              <a:cxnLst/>
              <a:rect l="l" t="t" r="r" b="b"/>
              <a:pathLst>
                <a:path w="1776094" h="3468370">
                  <a:moveTo>
                    <a:pt x="1775748" y="3468258"/>
                  </a:moveTo>
                  <a:lnTo>
                    <a:pt x="0" y="3468258"/>
                  </a:lnTo>
                  <a:lnTo>
                    <a:pt x="0" y="0"/>
                  </a:lnTo>
                  <a:lnTo>
                    <a:pt x="1775748" y="0"/>
                  </a:lnTo>
                  <a:lnTo>
                    <a:pt x="1775748" y="3468258"/>
                  </a:lnTo>
                  <a:close/>
                </a:path>
              </a:pathLst>
            </a:custGeom>
            <a:solidFill>
              <a:srgbClr val="242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4524512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32" y="1520449"/>
                  </a:moveTo>
                  <a:lnTo>
                    <a:pt x="712154" y="1518953"/>
                  </a:lnTo>
                  <a:lnTo>
                    <a:pt x="664870" y="1514525"/>
                  </a:lnTo>
                  <a:lnTo>
                    <a:pt x="618471" y="1507255"/>
                  </a:lnTo>
                  <a:lnTo>
                    <a:pt x="573044" y="1497230"/>
                  </a:lnTo>
                  <a:lnTo>
                    <a:pt x="528678" y="1484541"/>
                  </a:lnTo>
                  <a:lnTo>
                    <a:pt x="485464" y="1469276"/>
                  </a:lnTo>
                  <a:lnTo>
                    <a:pt x="443489" y="1451524"/>
                  </a:lnTo>
                  <a:lnTo>
                    <a:pt x="402844" y="1431375"/>
                  </a:lnTo>
                  <a:lnTo>
                    <a:pt x="363616" y="1408917"/>
                  </a:lnTo>
                  <a:lnTo>
                    <a:pt x="325896" y="1384240"/>
                  </a:lnTo>
                  <a:lnTo>
                    <a:pt x="289771" y="1357432"/>
                  </a:lnTo>
                  <a:lnTo>
                    <a:pt x="255332" y="1328582"/>
                  </a:lnTo>
                  <a:lnTo>
                    <a:pt x="222667" y="1297781"/>
                  </a:lnTo>
                  <a:lnTo>
                    <a:pt x="191866" y="1265116"/>
                  </a:lnTo>
                  <a:lnTo>
                    <a:pt x="163016" y="1230677"/>
                  </a:lnTo>
                  <a:lnTo>
                    <a:pt x="136208" y="1194552"/>
                  </a:lnTo>
                  <a:lnTo>
                    <a:pt x="111531" y="1156832"/>
                  </a:lnTo>
                  <a:lnTo>
                    <a:pt x="89073" y="1117604"/>
                  </a:lnTo>
                  <a:lnTo>
                    <a:pt x="68924" y="1076959"/>
                  </a:lnTo>
                  <a:lnTo>
                    <a:pt x="51172" y="1034984"/>
                  </a:lnTo>
                  <a:lnTo>
                    <a:pt x="35907" y="991770"/>
                  </a:lnTo>
                  <a:lnTo>
                    <a:pt x="23218" y="947405"/>
                  </a:lnTo>
                  <a:lnTo>
                    <a:pt x="13193" y="901978"/>
                  </a:lnTo>
                  <a:lnTo>
                    <a:pt x="5923" y="855578"/>
                  </a:lnTo>
                  <a:lnTo>
                    <a:pt x="1495" y="808294"/>
                  </a:lnTo>
                  <a:lnTo>
                    <a:pt x="0" y="760216"/>
                  </a:lnTo>
                  <a:lnTo>
                    <a:pt x="1495" y="712140"/>
                  </a:lnTo>
                  <a:lnTo>
                    <a:pt x="5923" y="664857"/>
                  </a:lnTo>
                  <a:lnTo>
                    <a:pt x="13193" y="618458"/>
                  </a:lnTo>
                  <a:lnTo>
                    <a:pt x="23218" y="573032"/>
                  </a:lnTo>
                  <a:lnTo>
                    <a:pt x="35907" y="528668"/>
                  </a:lnTo>
                  <a:lnTo>
                    <a:pt x="51172" y="485455"/>
                  </a:lnTo>
                  <a:lnTo>
                    <a:pt x="68924" y="443481"/>
                  </a:lnTo>
                  <a:lnTo>
                    <a:pt x="89073" y="402836"/>
                  </a:lnTo>
                  <a:lnTo>
                    <a:pt x="111531" y="363609"/>
                  </a:lnTo>
                  <a:lnTo>
                    <a:pt x="136208" y="325890"/>
                  </a:lnTo>
                  <a:lnTo>
                    <a:pt x="163016" y="289766"/>
                  </a:lnTo>
                  <a:lnTo>
                    <a:pt x="191866" y="255327"/>
                  </a:lnTo>
                  <a:lnTo>
                    <a:pt x="222667" y="222663"/>
                  </a:lnTo>
                  <a:lnTo>
                    <a:pt x="255332" y="191862"/>
                  </a:lnTo>
                  <a:lnTo>
                    <a:pt x="289771" y="163013"/>
                  </a:lnTo>
                  <a:lnTo>
                    <a:pt x="325896" y="136206"/>
                  </a:lnTo>
                  <a:lnTo>
                    <a:pt x="363616" y="111529"/>
                  </a:lnTo>
                  <a:lnTo>
                    <a:pt x="402844" y="89071"/>
                  </a:lnTo>
                  <a:lnTo>
                    <a:pt x="443489" y="68923"/>
                  </a:lnTo>
                  <a:lnTo>
                    <a:pt x="485464" y="51171"/>
                  </a:lnTo>
                  <a:lnTo>
                    <a:pt x="528678" y="35906"/>
                  </a:lnTo>
                  <a:lnTo>
                    <a:pt x="573044" y="23217"/>
                  </a:lnTo>
                  <a:lnTo>
                    <a:pt x="618471" y="13193"/>
                  </a:lnTo>
                  <a:lnTo>
                    <a:pt x="664870" y="5923"/>
                  </a:lnTo>
                  <a:lnTo>
                    <a:pt x="712154" y="1495"/>
                  </a:lnTo>
                  <a:lnTo>
                    <a:pt x="760232" y="0"/>
                  </a:lnTo>
                  <a:lnTo>
                    <a:pt x="808310" y="1495"/>
                  </a:lnTo>
                  <a:lnTo>
                    <a:pt x="855593" y="5923"/>
                  </a:lnTo>
                  <a:lnTo>
                    <a:pt x="901992" y="13193"/>
                  </a:lnTo>
                  <a:lnTo>
                    <a:pt x="947418" y="23217"/>
                  </a:lnTo>
                  <a:lnTo>
                    <a:pt x="991782" y="35906"/>
                  </a:lnTo>
                  <a:lnTo>
                    <a:pt x="1034995" y="51171"/>
                  </a:lnTo>
                  <a:lnTo>
                    <a:pt x="1076969" y="68923"/>
                  </a:lnTo>
                  <a:lnTo>
                    <a:pt x="1117613" y="89071"/>
                  </a:lnTo>
                  <a:lnTo>
                    <a:pt x="1156839" y="111529"/>
                  </a:lnTo>
                  <a:lnTo>
                    <a:pt x="1194558" y="136206"/>
                  </a:lnTo>
                  <a:lnTo>
                    <a:pt x="1230680" y="163013"/>
                  </a:lnTo>
                  <a:lnTo>
                    <a:pt x="1265118" y="191862"/>
                  </a:lnTo>
                  <a:lnTo>
                    <a:pt x="1297781" y="222663"/>
                  </a:lnTo>
                  <a:lnTo>
                    <a:pt x="1328581" y="255327"/>
                  </a:lnTo>
                  <a:lnTo>
                    <a:pt x="1357428" y="289766"/>
                  </a:lnTo>
                  <a:lnTo>
                    <a:pt x="1384235" y="325890"/>
                  </a:lnTo>
                  <a:lnTo>
                    <a:pt x="1408910" y="363609"/>
                  </a:lnTo>
                  <a:lnTo>
                    <a:pt x="1431367" y="402836"/>
                  </a:lnTo>
                  <a:lnTo>
                    <a:pt x="1451515" y="443481"/>
                  </a:lnTo>
                  <a:lnTo>
                    <a:pt x="1469265" y="485455"/>
                  </a:lnTo>
                  <a:lnTo>
                    <a:pt x="1484529" y="528668"/>
                  </a:lnTo>
                  <a:lnTo>
                    <a:pt x="1497217" y="573032"/>
                  </a:lnTo>
                  <a:lnTo>
                    <a:pt x="1507241" y="618458"/>
                  </a:lnTo>
                  <a:lnTo>
                    <a:pt x="1514511" y="664857"/>
                  </a:lnTo>
                  <a:lnTo>
                    <a:pt x="1518938" y="712140"/>
                  </a:lnTo>
                  <a:lnTo>
                    <a:pt x="1520433" y="760216"/>
                  </a:lnTo>
                  <a:lnTo>
                    <a:pt x="1518938" y="808294"/>
                  </a:lnTo>
                  <a:lnTo>
                    <a:pt x="1514511" y="855578"/>
                  </a:lnTo>
                  <a:lnTo>
                    <a:pt x="1507241" y="901978"/>
                  </a:lnTo>
                  <a:lnTo>
                    <a:pt x="1497217" y="947405"/>
                  </a:lnTo>
                  <a:lnTo>
                    <a:pt x="1484529" y="991770"/>
                  </a:lnTo>
                  <a:lnTo>
                    <a:pt x="1469265" y="1034984"/>
                  </a:lnTo>
                  <a:lnTo>
                    <a:pt x="1451515" y="1076959"/>
                  </a:lnTo>
                  <a:lnTo>
                    <a:pt x="1431367" y="1117604"/>
                  </a:lnTo>
                  <a:lnTo>
                    <a:pt x="1408910" y="1156832"/>
                  </a:lnTo>
                  <a:lnTo>
                    <a:pt x="1384235" y="1194552"/>
                  </a:lnTo>
                  <a:lnTo>
                    <a:pt x="1357428" y="1230677"/>
                  </a:lnTo>
                  <a:lnTo>
                    <a:pt x="1328581" y="1265116"/>
                  </a:lnTo>
                  <a:lnTo>
                    <a:pt x="1297781" y="1297781"/>
                  </a:lnTo>
                  <a:lnTo>
                    <a:pt x="1265118" y="1328582"/>
                  </a:lnTo>
                  <a:lnTo>
                    <a:pt x="1230680" y="1357432"/>
                  </a:lnTo>
                  <a:lnTo>
                    <a:pt x="1194558" y="1384240"/>
                  </a:lnTo>
                  <a:lnTo>
                    <a:pt x="1156839" y="1408917"/>
                  </a:lnTo>
                  <a:lnTo>
                    <a:pt x="1117613" y="1431375"/>
                  </a:lnTo>
                  <a:lnTo>
                    <a:pt x="1076969" y="1451524"/>
                  </a:lnTo>
                  <a:lnTo>
                    <a:pt x="1034995" y="1469276"/>
                  </a:lnTo>
                  <a:lnTo>
                    <a:pt x="991782" y="1484541"/>
                  </a:lnTo>
                  <a:lnTo>
                    <a:pt x="947418" y="1497230"/>
                  </a:lnTo>
                  <a:lnTo>
                    <a:pt x="901992" y="1507255"/>
                  </a:lnTo>
                  <a:lnTo>
                    <a:pt x="855593" y="1514525"/>
                  </a:lnTo>
                  <a:lnTo>
                    <a:pt x="808310" y="1518953"/>
                  </a:lnTo>
                  <a:lnTo>
                    <a:pt x="760232" y="1520449"/>
                  </a:lnTo>
                  <a:close/>
                </a:path>
              </a:pathLst>
            </a:custGeom>
            <a:solidFill>
              <a:srgbClr val="7D59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4524513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14" y="0"/>
                  </a:moveTo>
                  <a:lnTo>
                    <a:pt x="712136" y="1495"/>
                  </a:lnTo>
                  <a:lnTo>
                    <a:pt x="664854" y="5923"/>
                  </a:lnTo>
                  <a:lnTo>
                    <a:pt x="618455" y="13193"/>
                  </a:lnTo>
                  <a:lnTo>
                    <a:pt x="573029" y="23217"/>
                  </a:lnTo>
                  <a:lnTo>
                    <a:pt x="528665" y="35906"/>
                  </a:lnTo>
                  <a:lnTo>
                    <a:pt x="485451" y="51171"/>
                  </a:lnTo>
                  <a:lnTo>
                    <a:pt x="443478" y="68922"/>
                  </a:lnTo>
                  <a:lnTo>
                    <a:pt x="402833" y="89071"/>
                  </a:lnTo>
                  <a:lnTo>
                    <a:pt x="363607" y="111528"/>
                  </a:lnTo>
                  <a:lnTo>
                    <a:pt x="325887" y="136205"/>
                  </a:lnTo>
                  <a:lnTo>
                    <a:pt x="289764" y="163012"/>
                  </a:lnTo>
                  <a:lnTo>
                    <a:pt x="255325" y="191860"/>
                  </a:lnTo>
                  <a:lnTo>
                    <a:pt x="222661" y="222661"/>
                  </a:lnTo>
                  <a:lnTo>
                    <a:pt x="191860" y="255325"/>
                  </a:lnTo>
                  <a:lnTo>
                    <a:pt x="163012" y="289764"/>
                  </a:lnTo>
                  <a:lnTo>
                    <a:pt x="136205" y="325887"/>
                  </a:lnTo>
                  <a:lnTo>
                    <a:pt x="111528" y="363607"/>
                  </a:lnTo>
                  <a:lnTo>
                    <a:pt x="89071" y="402833"/>
                  </a:lnTo>
                  <a:lnTo>
                    <a:pt x="68922" y="443478"/>
                  </a:lnTo>
                  <a:lnTo>
                    <a:pt x="51171" y="485451"/>
                  </a:lnTo>
                  <a:lnTo>
                    <a:pt x="35906" y="528665"/>
                  </a:lnTo>
                  <a:lnTo>
                    <a:pt x="23217" y="573029"/>
                  </a:lnTo>
                  <a:lnTo>
                    <a:pt x="13193" y="618455"/>
                  </a:lnTo>
                  <a:lnTo>
                    <a:pt x="5923" y="664854"/>
                  </a:lnTo>
                  <a:lnTo>
                    <a:pt x="1495" y="712136"/>
                  </a:lnTo>
                  <a:lnTo>
                    <a:pt x="0" y="760214"/>
                  </a:lnTo>
                  <a:lnTo>
                    <a:pt x="1495" y="808291"/>
                  </a:lnTo>
                  <a:lnTo>
                    <a:pt x="5923" y="855574"/>
                  </a:lnTo>
                  <a:lnTo>
                    <a:pt x="13193" y="901973"/>
                  </a:lnTo>
                  <a:lnTo>
                    <a:pt x="23217" y="947399"/>
                  </a:lnTo>
                  <a:lnTo>
                    <a:pt x="35906" y="991763"/>
                  </a:lnTo>
                  <a:lnTo>
                    <a:pt x="51171" y="1034977"/>
                  </a:lnTo>
                  <a:lnTo>
                    <a:pt x="68922" y="1076951"/>
                  </a:lnTo>
                  <a:lnTo>
                    <a:pt x="89071" y="1117595"/>
                  </a:lnTo>
                  <a:lnTo>
                    <a:pt x="111528" y="1156822"/>
                  </a:lnTo>
                  <a:lnTo>
                    <a:pt x="136205" y="1194541"/>
                  </a:lnTo>
                  <a:lnTo>
                    <a:pt x="163012" y="1230665"/>
                  </a:lnTo>
                  <a:lnTo>
                    <a:pt x="191860" y="1265103"/>
                  </a:lnTo>
                  <a:lnTo>
                    <a:pt x="222661" y="1297767"/>
                  </a:lnTo>
                  <a:lnTo>
                    <a:pt x="255325" y="1328568"/>
                  </a:lnTo>
                  <a:lnTo>
                    <a:pt x="289764" y="1357416"/>
                  </a:lnTo>
                  <a:lnTo>
                    <a:pt x="325887" y="1384223"/>
                  </a:lnTo>
                  <a:lnTo>
                    <a:pt x="363607" y="1408900"/>
                  </a:lnTo>
                  <a:lnTo>
                    <a:pt x="402833" y="1431357"/>
                  </a:lnTo>
                  <a:lnTo>
                    <a:pt x="443478" y="1451506"/>
                  </a:lnTo>
                  <a:lnTo>
                    <a:pt x="485451" y="1469257"/>
                  </a:lnTo>
                  <a:lnTo>
                    <a:pt x="528665" y="1484521"/>
                  </a:lnTo>
                  <a:lnTo>
                    <a:pt x="573029" y="1497210"/>
                  </a:lnTo>
                  <a:lnTo>
                    <a:pt x="618455" y="1507234"/>
                  </a:lnTo>
                  <a:lnTo>
                    <a:pt x="664854" y="1514505"/>
                  </a:lnTo>
                  <a:lnTo>
                    <a:pt x="712136" y="1518932"/>
                  </a:lnTo>
                  <a:lnTo>
                    <a:pt x="760214" y="1520428"/>
                  </a:lnTo>
                  <a:lnTo>
                    <a:pt x="808291" y="1518932"/>
                  </a:lnTo>
                  <a:lnTo>
                    <a:pt x="855574" y="1514505"/>
                  </a:lnTo>
                  <a:lnTo>
                    <a:pt x="901973" y="1507234"/>
                  </a:lnTo>
                  <a:lnTo>
                    <a:pt x="947399" y="1497210"/>
                  </a:lnTo>
                  <a:lnTo>
                    <a:pt x="991763" y="1484521"/>
                  </a:lnTo>
                  <a:lnTo>
                    <a:pt x="1034977" y="1469257"/>
                  </a:lnTo>
                  <a:lnTo>
                    <a:pt x="1076951" y="1451506"/>
                  </a:lnTo>
                  <a:lnTo>
                    <a:pt x="1117595" y="1431357"/>
                  </a:lnTo>
                  <a:lnTo>
                    <a:pt x="1156822" y="1408900"/>
                  </a:lnTo>
                  <a:lnTo>
                    <a:pt x="1194541" y="1384223"/>
                  </a:lnTo>
                  <a:lnTo>
                    <a:pt x="1230665" y="1357416"/>
                  </a:lnTo>
                  <a:lnTo>
                    <a:pt x="1265103" y="1328568"/>
                  </a:lnTo>
                  <a:lnTo>
                    <a:pt x="1297767" y="1297767"/>
                  </a:lnTo>
                  <a:lnTo>
                    <a:pt x="1328568" y="1265103"/>
                  </a:lnTo>
                  <a:lnTo>
                    <a:pt x="1357416" y="1230665"/>
                  </a:lnTo>
                  <a:lnTo>
                    <a:pt x="1384223" y="1194541"/>
                  </a:lnTo>
                  <a:lnTo>
                    <a:pt x="1408900" y="1156822"/>
                  </a:lnTo>
                  <a:lnTo>
                    <a:pt x="1431357" y="1117595"/>
                  </a:lnTo>
                  <a:lnTo>
                    <a:pt x="1451506" y="1076951"/>
                  </a:lnTo>
                  <a:lnTo>
                    <a:pt x="1469257" y="1034977"/>
                  </a:lnTo>
                  <a:lnTo>
                    <a:pt x="1484521" y="991763"/>
                  </a:lnTo>
                  <a:lnTo>
                    <a:pt x="1497210" y="947399"/>
                  </a:lnTo>
                  <a:lnTo>
                    <a:pt x="1507234" y="901973"/>
                  </a:lnTo>
                  <a:lnTo>
                    <a:pt x="1514505" y="855574"/>
                  </a:lnTo>
                  <a:lnTo>
                    <a:pt x="1518932" y="808291"/>
                  </a:lnTo>
                  <a:lnTo>
                    <a:pt x="1520428" y="760214"/>
                  </a:lnTo>
                  <a:lnTo>
                    <a:pt x="1518932" y="712136"/>
                  </a:lnTo>
                  <a:lnTo>
                    <a:pt x="1514505" y="664854"/>
                  </a:lnTo>
                  <a:lnTo>
                    <a:pt x="1507234" y="618455"/>
                  </a:lnTo>
                  <a:lnTo>
                    <a:pt x="1497210" y="573029"/>
                  </a:lnTo>
                  <a:lnTo>
                    <a:pt x="1484521" y="528665"/>
                  </a:lnTo>
                  <a:lnTo>
                    <a:pt x="1469257" y="485451"/>
                  </a:lnTo>
                  <a:lnTo>
                    <a:pt x="1451506" y="443478"/>
                  </a:lnTo>
                  <a:lnTo>
                    <a:pt x="1431357" y="402833"/>
                  </a:lnTo>
                  <a:lnTo>
                    <a:pt x="1408900" y="363607"/>
                  </a:lnTo>
                  <a:lnTo>
                    <a:pt x="1384223" y="325887"/>
                  </a:lnTo>
                  <a:lnTo>
                    <a:pt x="1357416" y="289764"/>
                  </a:lnTo>
                  <a:lnTo>
                    <a:pt x="1328568" y="255325"/>
                  </a:lnTo>
                  <a:lnTo>
                    <a:pt x="1297767" y="222661"/>
                  </a:lnTo>
                  <a:lnTo>
                    <a:pt x="1265103" y="191860"/>
                  </a:lnTo>
                  <a:lnTo>
                    <a:pt x="1230665" y="163012"/>
                  </a:lnTo>
                  <a:lnTo>
                    <a:pt x="1194541" y="136205"/>
                  </a:lnTo>
                  <a:lnTo>
                    <a:pt x="1156822" y="111528"/>
                  </a:lnTo>
                  <a:lnTo>
                    <a:pt x="1117595" y="89071"/>
                  </a:lnTo>
                  <a:lnTo>
                    <a:pt x="1076951" y="68922"/>
                  </a:lnTo>
                  <a:lnTo>
                    <a:pt x="1034977" y="51171"/>
                  </a:lnTo>
                  <a:lnTo>
                    <a:pt x="991763" y="35906"/>
                  </a:lnTo>
                  <a:lnTo>
                    <a:pt x="947399" y="23217"/>
                  </a:lnTo>
                  <a:lnTo>
                    <a:pt x="901973" y="13193"/>
                  </a:lnTo>
                  <a:lnTo>
                    <a:pt x="855574" y="5923"/>
                  </a:lnTo>
                  <a:lnTo>
                    <a:pt x="808291" y="1495"/>
                  </a:lnTo>
                  <a:lnTo>
                    <a:pt x="760214" y="0"/>
                  </a:lnTo>
                </a:path>
              </a:pathLst>
            </a:custGeom>
            <a:ln w="190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4920874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4" h="711834">
                  <a:moveTo>
                    <a:pt x="355854" y="711768"/>
                  </a:moveTo>
                  <a:lnTo>
                    <a:pt x="307566" y="708520"/>
                  </a:lnTo>
                  <a:lnTo>
                    <a:pt x="261253" y="699057"/>
                  </a:lnTo>
                  <a:lnTo>
                    <a:pt x="217338" y="683804"/>
                  </a:lnTo>
                  <a:lnTo>
                    <a:pt x="176246" y="663183"/>
                  </a:lnTo>
                  <a:lnTo>
                    <a:pt x="138401" y="637620"/>
                  </a:lnTo>
                  <a:lnTo>
                    <a:pt x="104226" y="607538"/>
                  </a:lnTo>
                  <a:lnTo>
                    <a:pt x="74145" y="573361"/>
                  </a:lnTo>
                  <a:lnTo>
                    <a:pt x="48583" y="535513"/>
                  </a:lnTo>
                  <a:lnTo>
                    <a:pt x="27964" y="494417"/>
                  </a:lnTo>
                  <a:lnTo>
                    <a:pt x="12711" y="450498"/>
                  </a:lnTo>
                  <a:lnTo>
                    <a:pt x="3248" y="404179"/>
                  </a:lnTo>
                  <a:lnTo>
                    <a:pt x="0" y="355884"/>
                  </a:lnTo>
                  <a:lnTo>
                    <a:pt x="3248" y="307596"/>
                  </a:lnTo>
                  <a:lnTo>
                    <a:pt x="12711" y="261281"/>
                  </a:lnTo>
                  <a:lnTo>
                    <a:pt x="27964" y="217364"/>
                  </a:lnTo>
                  <a:lnTo>
                    <a:pt x="48583" y="176269"/>
                  </a:lnTo>
                  <a:lnTo>
                    <a:pt x="74145" y="138420"/>
                  </a:lnTo>
                  <a:lnTo>
                    <a:pt x="104226" y="104241"/>
                  </a:lnTo>
                  <a:lnTo>
                    <a:pt x="138401" y="74157"/>
                  </a:lnTo>
                  <a:lnTo>
                    <a:pt x="176246" y="48591"/>
                  </a:lnTo>
                  <a:lnTo>
                    <a:pt x="217338" y="27969"/>
                  </a:lnTo>
                  <a:lnTo>
                    <a:pt x="261253" y="12713"/>
                  </a:lnTo>
                  <a:lnTo>
                    <a:pt x="307566" y="3249"/>
                  </a:lnTo>
                  <a:lnTo>
                    <a:pt x="355854" y="0"/>
                  </a:lnTo>
                  <a:lnTo>
                    <a:pt x="404148" y="3249"/>
                  </a:lnTo>
                  <a:lnTo>
                    <a:pt x="450467" y="12713"/>
                  </a:lnTo>
                  <a:lnTo>
                    <a:pt x="494387" y="27969"/>
                  </a:lnTo>
                  <a:lnTo>
                    <a:pt x="535482" y="48591"/>
                  </a:lnTo>
                  <a:lnTo>
                    <a:pt x="573331" y="74157"/>
                  </a:lnTo>
                  <a:lnTo>
                    <a:pt x="607508" y="104241"/>
                  </a:lnTo>
                  <a:lnTo>
                    <a:pt x="637590" y="138420"/>
                  </a:lnTo>
                  <a:lnTo>
                    <a:pt x="663153" y="176269"/>
                  </a:lnTo>
                  <a:lnTo>
                    <a:pt x="683773" y="217364"/>
                  </a:lnTo>
                  <a:lnTo>
                    <a:pt x="699027" y="261281"/>
                  </a:lnTo>
                  <a:lnTo>
                    <a:pt x="708489" y="307596"/>
                  </a:lnTo>
                  <a:lnTo>
                    <a:pt x="711738" y="355884"/>
                  </a:lnTo>
                  <a:lnTo>
                    <a:pt x="708489" y="404179"/>
                  </a:lnTo>
                  <a:lnTo>
                    <a:pt x="699027" y="450498"/>
                  </a:lnTo>
                  <a:lnTo>
                    <a:pt x="683773" y="494417"/>
                  </a:lnTo>
                  <a:lnTo>
                    <a:pt x="663153" y="535513"/>
                  </a:lnTo>
                  <a:lnTo>
                    <a:pt x="637590" y="573361"/>
                  </a:lnTo>
                  <a:lnTo>
                    <a:pt x="607508" y="607538"/>
                  </a:lnTo>
                  <a:lnTo>
                    <a:pt x="573331" y="637620"/>
                  </a:lnTo>
                  <a:lnTo>
                    <a:pt x="535482" y="663183"/>
                  </a:lnTo>
                  <a:lnTo>
                    <a:pt x="494387" y="683804"/>
                  </a:lnTo>
                  <a:lnTo>
                    <a:pt x="450467" y="699057"/>
                  </a:lnTo>
                  <a:lnTo>
                    <a:pt x="404148" y="708520"/>
                  </a:lnTo>
                  <a:lnTo>
                    <a:pt x="355854" y="711768"/>
                  </a:lnTo>
                  <a:close/>
                </a:path>
              </a:pathLst>
            </a:custGeom>
            <a:solidFill>
              <a:srgbClr val="7D59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4920876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4" h="711834">
                  <a:moveTo>
                    <a:pt x="355848" y="0"/>
                  </a:moveTo>
                  <a:lnTo>
                    <a:pt x="307561" y="3248"/>
                  </a:lnTo>
                  <a:lnTo>
                    <a:pt x="261249" y="12711"/>
                  </a:lnTo>
                  <a:lnTo>
                    <a:pt x="217336" y="27964"/>
                  </a:lnTo>
                  <a:lnTo>
                    <a:pt x="176244" y="48583"/>
                  </a:lnTo>
                  <a:lnTo>
                    <a:pt x="138400" y="74145"/>
                  </a:lnTo>
                  <a:lnTo>
                    <a:pt x="104225" y="104225"/>
                  </a:lnTo>
                  <a:lnTo>
                    <a:pt x="74145" y="138400"/>
                  </a:lnTo>
                  <a:lnTo>
                    <a:pt x="48583" y="176244"/>
                  </a:lnTo>
                  <a:lnTo>
                    <a:pt x="27964" y="217336"/>
                  </a:lnTo>
                  <a:lnTo>
                    <a:pt x="12711" y="261249"/>
                  </a:lnTo>
                  <a:lnTo>
                    <a:pt x="3248" y="307561"/>
                  </a:lnTo>
                  <a:lnTo>
                    <a:pt x="0" y="355848"/>
                  </a:lnTo>
                  <a:lnTo>
                    <a:pt x="3248" y="404134"/>
                  </a:lnTo>
                  <a:lnTo>
                    <a:pt x="12711" y="450446"/>
                  </a:lnTo>
                  <a:lnTo>
                    <a:pt x="27964" y="494360"/>
                  </a:lnTo>
                  <a:lnTo>
                    <a:pt x="48583" y="535451"/>
                  </a:lnTo>
                  <a:lnTo>
                    <a:pt x="74145" y="573296"/>
                  </a:lnTo>
                  <a:lnTo>
                    <a:pt x="104225" y="607470"/>
                  </a:lnTo>
                  <a:lnTo>
                    <a:pt x="138400" y="637550"/>
                  </a:lnTo>
                  <a:lnTo>
                    <a:pt x="176244" y="663112"/>
                  </a:lnTo>
                  <a:lnTo>
                    <a:pt x="217336" y="683731"/>
                  </a:lnTo>
                  <a:lnTo>
                    <a:pt x="261249" y="698984"/>
                  </a:lnTo>
                  <a:lnTo>
                    <a:pt x="307561" y="708447"/>
                  </a:lnTo>
                  <a:lnTo>
                    <a:pt x="355848" y="711695"/>
                  </a:lnTo>
                  <a:lnTo>
                    <a:pt x="404134" y="708447"/>
                  </a:lnTo>
                  <a:lnTo>
                    <a:pt x="450446" y="698984"/>
                  </a:lnTo>
                  <a:lnTo>
                    <a:pt x="494360" y="683731"/>
                  </a:lnTo>
                  <a:lnTo>
                    <a:pt x="535451" y="663112"/>
                  </a:lnTo>
                  <a:lnTo>
                    <a:pt x="573296" y="637550"/>
                  </a:lnTo>
                  <a:lnTo>
                    <a:pt x="607470" y="607470"/>
                  </a:lnTo>
                  <a:lnTo>
                    <a:pt x="637550" y="573296"/>
                  </a:lnTo>
                  <a:lnTo>
                    <a:pt x="663112" y="535451"/>
                  </a:lnTo>
                  <a:lnTo>
                    <a:pt x="683731" y="494360"/>
                  </a:lnTo>
                  <a:lnTo>
                    <a:pt x="698984" y="450446"/>
                  </a:lnTo>
                  <a:lnTo>
                    <a:pt x="708447" y="404134"/>
                  </a:lnTo>
                  <a:lnTo>
                    <a:pt x="711695" y="355848"/>
                  </a:lnTo>
                  <a:lnTo>
                    <a:pt x="708447" y="307561"/>
                  </a:lnTo>
                  <a:lnTo>
                    <a:pt x="698984" y="261249"/>
                  </a:lnTo>
                  <a:lnTo>
                    <a:pt x="683731" y="217336"/>
                  </a:lnTo>
                  <a:lnTo>
                    <a:pt x="663112" y="176244"/>
                  </a:lnTo>
                  <a:lnTo>
                    <a:pt x="637550" y="138400"/>
                  </a:lnTo>
                  <a:lnTo>
                    <a:pt x="607470" y="104225"/>
                  </a:lnTo>
                  <a:lnTo>
                    <a:pt x="573296" y="74145"/>
                  </a:lnTo>
                  <a:lnTo>
                    <a:pt x="535451" y="48583"/>
                  </a:lnTo>
                  <a:lnTo>
                    <a:pt x="494360" y="27964"/>
                  </a:lnTo>
                  <a:lnTo>
                    <a:pt x="450446" y="12711"/>
                  </a:lnTo>
                  <a:lnTo>
                    <a:pt x="404134" y="3248"/>
                  </a:lnTo>
                  <a:lnTo>
                    <a:pt x="355848" y="0"/>
                  </a:lnTo>
                </a:path>
              </a:pathLst>
            </a:custGeom>
            <a:ln w="95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5276720" y="5984076"/>
              <a:ext cx="0" cy="1290955"/>
            </a:xfrm>
            <a:custGeom>
              <a:avLst/>
              <a:gdLst/>
              <a:ahLst/>
              <a:cxnLst/>
              <a:rect l="l" t="t" r="r" b="b"/>
              <a:pathLst>
                <a:path h="1290954">
                  <a:moveTo>
                    <a:pt x="0" y="0"/>
                  </a:moveTo>
                  <a:lnTo>
                    <a:pt x="0" y="1290856"/>
                  </a:lnTo>
                </a:path>
              </a:pathLst>
            </a:custGeom>
            <a:ln w="47625">
              <a:solidFill>
                <a:srgbClr val="7D59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835134" y="2891286"/>
              <a:ext cx="952499" cy="866774"/>
            </a:xfrm>
            <a:prstGeom prst="rect">
              <a:avLst/>
            </a:prstGeom>
          </p:spPr>
        </p:pic>
      </p:grpSp>
      <p:sp>
        <p:nvSpPr>
          <p:cNvPr id="44" name="object 44"/>
          <p:cNvSpPr txBox="1"/>
          <p:nvPr/>
        </p:nvSpPr>
        <p:spPr>
          <a:xfrm>
            <a:off x="15143463" y="7386315"/>
            <a:ext cx="2667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195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4405464" y="4581191"/>
            <a:ext cx="2766060" cy="5175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b="1" spc="225" dirty="0">
                <a:solidFill>
                  <a:srgbClr val="FFFFFF"/>
                </a:solidFill>
                <a:latin typeface="Trebuchet MS"/>
                <a:cs typeface="Trebuchet MS"/>
              </a:rPr>
              <a:t>System</a:t>
            </a:r>
            <a:r>
              <a:rPr sz="3200" b="1" spc="-1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140" dirty="0">
                <a:solidFill>
                  <a:srgbClr val="FFFFFF"/>
                </a:solidFill>
                <a:latin typeface="Trebuchet MS"/>
                <a:cs typeface="Trebuchet MS"/>
              </a:rPr>
              <a:t>Roles</a:t>
            </a:r>
            <a:endParaRPr sz="3200">
              <a:latin typeface="Trebuchet MS"/>
              <a:cs typeface="Trebuchet MS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9437782" y="2473558"/>
            <a:ext cx="4799965" cy="5560695"/>
            <a:chOff x="9437782" y="2473558"/>
            <a:chExt cx="4799965" cy="5560695"/>
          </a:xfrm>
        </p:grpSpPr>
        <p:sp>
          <p:nvSpPr>
            <p:cNvPr id="47" name="object 47"/>
            <p:cNvSpPr/>
            <p:nvPr/>
          </p:nvSpPr>
          <p:spPr>
            <a:xfrm>
              <a:off x="9675907" y="3329032"/>
              <a:ext cx="4323715" cy="2886075"/>
            </a:xfrm>
            <a:custGeom>
              <a:avLst/>
              <a:gdLst/>
              <a:ahLst/>
              <a:cxnLst/>
              <a:rect l="l" t="t" r="r" b="b"/>
              <a:pathLst>
                <a:path w="4323715" h="2886075">
                  <a:moveTo>
                    <a:pt x="205" y="2886059"/>
                  </a:moveTo>
                  <a:lnTo>
                    <a:pt x="1080853" y="1443193"/>
                  </a:lnTo>
                  <a:lnTo>
                    <a:pt x="0" y="20"/>
                  </a:lnTo>
                  <a:lnTo>
                    <a:pt x="3242595" y="0"/>
                  </a:lnTo>
                  <a:lnTo>
                    <a:pt x="4323465" y="1443190"/>
                  </a:lnTo>
                  <a:lnTo>
                    <a:pt x="3242797" y="2886064"/>
                  </a:lnTo>
                </a:path>
              </a:pathLst>
            </a:custGeom>
            <a:ln w="476250">
              <a:solidFill>
                <a:srgbClr val="4A80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675908" y="3221430"/>
              <a:ext cx="1776095" cy="3468370"/>
            </a:xfrm>
            <a:custGeom>
              <a:avLst/>
              <a:gdLst/>
              <a:ahLst/>
              <a:cxnLst/>
              <a:rect l="l" t="t" r="r" b="b"/>
              <a:pathLst>
                <a:path w="1776095" h="3468370">
                  <a:moveTo>
                    <a:pt x="1775748" y="3468258"/>
                  </a:moveTo>
                  <a:lnTo>
                    <a:pt x="0" y="3468258"/>
                  </a:lnTo>
                  <a:lnTo>
                    <a:pt x="0" y="0"/>
                  </a:lnTo>
                  <a:lnTo>
                    <a:pt x="1775748" y="0"/>
                  </a:lnTo>
                  <a:lnTo>
                    <a:pt x="1775748" y="3468258"/>
                  </a:lnTo>
                  <a:close/>
                </a:path>
              </a:pathLst>
            </a:custGeom>
            <a:solidFill>
              <a:srgbClr val="242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691439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32" y="1520449"/>
                  </a:moveTo>
                  <a:lnTo>
                    <a:pt x="712154" y="1518953"/>
                  </a:lnTo>
                  <a:lnTo>
                    <a:pt x="664870" y="1514525"/>
                  </a:lnTo>
                  <a:lnTo>
                    <a:pt x="618471" y="1507255"/>
                  </a:lnTo>
                  <a:lnTo>
                    <a:pt x="573044" y="1497230"/>
                  </a:lnTo>
                  <a:lnTo>
                    <a:pt x="528678" y="1484541"/>
                  </a:lnTo>
                  <a:lnTo>
                    <a:pt x="485464" y="1469276"/>
                  </a:lnTo>
                  <a:lnTo>
                    <a:pt x="443489" y="1451524"/>
                  </a:lnTo>
                  <a:lnTo>
                    <a:pt x="402844" y="1431375"/>
                  </a:lnTo>
                  <a:lnTo>
                    <a:pt x="363616" y="1408917"/>
                  </a:lnTo>
                  <a:lnTo>
                    <a:pt x="325896" y="1384240"/>
                  </a:lnTo>
                  <a:lnTo>
                    <a:pt x="289771" y="1357432"/>
                  </a:lnTo>
                  <a:lnTo>
                    <a:pt x="255332" y="1328582"/>
                  </a:lnTo>
                  <a:lnTo>
                    <a:pt x="222667" y="1297781"/>
                  </a:lnTo>
                  <a:lnTo>
                    <a:pt x="191866" y="1265116"/>
                  </a:lnTo>
                  <a:lnTo>
                    <a:pt x="163016" y="1230677"/>
                  </a:lnTo>
                  <a:lnTo>
                    <a:pt x="136208" y="1194552"/>
                  </a:lnTo>
                  <a:lnTo>
                    <a:pt x="111531" y="1156832"/>
                  </a:lnTo>
                  <a:lnTo>
                    <a:pt x="89073" y="1117604"/>
                  </a:lnTo>
                  <a:lnTo>
                    <a:pt x="68924" y="1076959"/>
                  </a:lnTo>
                  <a:lnTo>
                    <a:pt x="51172" y="1034984"/>
                  </a:lnTo>
                  <a:lnTo>
                    <a:pt x="35907" y="991770"/>
                  </a:lnTo>
                  <a:lnTo>
                    <a:pt x="23218" y="947405"/>
                  </a:lnTo>
                  <a:lnTo>
                    <a:pt x="13193" y="901978"/>
                  </a:lnTo>
                  <a:lnTo>
                    <a:pt x="5923" y="855578"/>
                  </a:lnTo>
                  <a:lnTo>
                    <a:pt x="1495" y="808294"/>
                  </a:lnTo>
                  <a:lnTo>
                    <a:pt x="0" y="760216"/>
                  </a:lnTo>
                  <a:lnTo>
                    <a:pt x="1495" y="712140"/>
                  </a:lnTo>
                  <a:lnTo>
                    <a:pt x="5923" y="664857"/>
                  </a:lnTo>
                  <a:lnTo>
                    <a:pt x="13193" y="618458"/>
                  </a:lnTo>
                  <a:lnTo>
                    <a:pt x="23218" y="573032"/>
                  </a:lnTo>
                  <a:lnTo>
                    <a:pt x="35907" y="528668"/>
                  </a:lnTo>
                  <a:lnTo>
                    <a:pt x="51172" y="485455"/>
                  </a:lnTo>
                  <a:lnTo>
                    <a:pt x="68924" y="443481"/>
                  </a:lnTo>
                  <a:lnTo>
                    <a:pt x="89073" y="402836"/>
                  </a:lnTo>
                  <a:lnTo>
                    <a:pt x="111531" y="363609"/>
                  </a:lnTo>
                  <a:lnTo>
                    <a:pt x="136208" y="325890"/>
                  </a:lnTo>
                  <a:lnTo>
                    <a:pt x="163016" y="289766"/>
                  </a:lnTo>
                  <a:lnTo>
                    <a:pt x="191866" y="255327"/>
                  </a:lnTo>
                  <a:lnTo>
                    <a:pt x="222667" y="222663"/>
                  </a:lnTo>
                  <a:lnTo>
                    <a:pt x="255332" y="191862"/>
                  </a:lnTo>
                  <a:lnTo>
                    <a:pt x="289771" y="163013"/>
                  </a:lnTo>
                  <a:lnTo>
                    <a:pt x="325896" y="136206"/>
                  </a:lnTo>
                  <a:lnTo>
                    <a:pt x="363616" y="111529"/>
                  </a:lnTo>
                  <a:lnTo>
                    <a:pt x="402844" y="89071"/>
                  </a:lnTo>
                  <a:lnTo>
                    <a:pt x="443489" y="68923"/>
                  </a:lnTo>
                  <a:lnTo>
                    <a:pt x="485464" y="51171"/>
                  </a:lnTo>
                  <a:lnTo>
                    <a:pt x="528678" y="35906"/>
                  </a:lnTo>
                  <a:lnTo>
                    <a:pt x="573044" y="23217"/>
                  </a:lnTo>
                  <a:lnTo>
                    <a:pt x="618471" y="13193"/>
                  </a:lnTo>
                  <a:lnTo>
                    <a:pt x="664870" y="5923"/>
                  </a:lnTo>
                  <a:lnTo>
                    <a:pt x="712154" y="1495"/>
                  </a:lnTo>
                  <a:lnTo>
                    <a:pt x="760232" y="0"/>
                  </a:lnTo>
                  <a:lnTo>
                    <a:pt x="808310" y="1495"/>
                  </a:lnTo>
                  <a:lnTo>
                    <a:pt x="855593" y="5923"/>
                  </a:lnTo>
                  <a:lnTo>
                    <a:pt x="901992" y="13193"/>
                  </a:lnTo>
                  <a:lnTo>
                    <a:pt x="947418" y="23217"/>
                  </a:lnTo>
                  <a:lnTo>
                    <a:pt x="991782" y="35906"/>
                  </a:lnTo>
                  <a:lnTo>
                    <a:pt x="1034995" y="51171"/>
                  </a:lnTo>
                  <a:lnTo>
                    <a:pt x="1076969" y="68923"/>
                  </a:lnTo>
                  <a:lnTo>
                    <a:pt x="1117613" y="89071"/>
                  </a:lnTo>
                  <a:lnTo>
                    <a:pt x="1156839" y="111529"/>
                  </a:lnTo>
                  <a:lnTo>
                    <a:pt x="1194558" y="136206"/>
                  </a:lnTo>
                  <a:lnTo>
                    <a:pt x="1230680" y="163013"/>
                  </a:lnTo>
                  <a:lnTo>
                    <a:pt x="1265118" y="191862"/>
                  </a:lnTo>
                  <a:lnTo>
                    <a:pt x="1297781" y="222663"/>
                  </a:lnTo>
                  <a:lnTo>
                    <a:pt x="1328581" y="255327"/>
                  </a:lnTo>
                  <a:lnTo>
                    <a:pt x="1357428" y="289766"/>
                  </a:lnTo>
                  <a:lnTo>
                    <a:pt x="1384235" y="325890"/>
                  </a:lnTo>
                  <a:lnTo>
                    <a:pt x="1408910" y="363609"/>
                  </a:lnTo>
                  <a:lnTo>
                    <a:pt x="1431367" y="402836"/>
                  </a:lnTo>
                  <a:lnTo>
                    <a:pt x="1451515" y="443481"/>
                  </a:lnTo>
                  <a:lnTo>
                    <a:pt x="1469265" y="485455"/>
                  </a:lnTo>
                  <a:lnTo>
                    <a:pt x="1484529" y="528668"/>
                  </a:lnTo>
                  <a:lnTo>
                    <a:pt x="1497217" y="573032"/>
                  </a:lnTo>
                  <a:lnTo>
                    <a:pt x="1507241" y="618458"/>
                  </a:lnTo>
                  <a:lnTo>
                    <a:pt x="1514511" y="664857"/>
                  </a:lnTo>
                  <a:lnTo>
                    <a:pt x="1518938" y="712140"/>
                  </a:lnTo>
                  <a:lnTo>
                    <a:pt x="1520433" y="760216"/>
                  </a:lnTo>
                  <a:lnTo>
                    <a:pt x="1518938" y="808294"/>
                  </a:lnTo>
                  <a:lnTo>
                    <a:pt x="1514511" y="855578"/>
                  </a:lnTo>
                  <a:lnTo>
                    <a:pt x="1507241" y="901978"/>
                  </a:lnTo>
                  <a:lnTo>
                    <a:pt x="1497217" y="947405"/>
                  </a:lnTo>
                  <a:lnTo>
                    <a:pt x="1484529" y="991770"/>
                  </a:lnTo>
                  <a:lnTo>
                    <a:pt x="1469265" y="1034984"/>
                  </a:lnTo>
                  <a:lnTo>
                    <a:pt x="1451515" y="1076959"/>
                  </a:lnTo>
                  <a:lnTo>
                    <a:pt x="1431367" y="1117604"/>
                  </a:lnTo>
                  <a:lnTo>
                    <a:pt x="1408910" y="1156832"/>
                  </a:lnTo>
                  <a:lnTo>
                    <a:pt x="1384235" y="1194552"/>
                  </a:lnTo>
                  <a:lnTo>
                    <a:pt x="1357428" y="1230677"/>
                  </a:lnTo>
                  <a:lnTo>
                    <a:pt x="1328581" y="1265116"/>
                  </a:lnTo>
                  <a:lnTo>
                    <a:pt x="1297781" y="1297781"/>
                  </a:lnTo>
                  <a:lnTo>
                    <a:pt x="1265118" y="1328582"/>
                  </a:lnTo>
                  <a:lnTo>
                    <a:pt x="1230680" y="1357432"/>
                  </a:lnTo>
                  <a:lnTo>
                    <a:pt x="1194558" y="1384240"/>
                  </a:lnTo>
                  <a:lnTo>
                    <a:pt x="1156839" y="1408917"/>
                  </a:lnTo>
                  <a:lnTo>
                    <a:pt x="1117613" y="1431375"/>
                  </a:lnTo>
                  <a:lnTo>
                    <a:pt x="1076969" y="1451524"/>
                  </a:lnTo>
                  <a:lnTo>
                    <a:pt x="1034995" y="1469276"/>
                  </a:lnTo>
                  <a:lnTo>
                    <a:pt x="991782" y="1484541"/>
                  </a:lnTo>
                  <a:lnTo>
                    <a:pt x="947418" y="1497230"/>
                  </a:lnTo>
                  <a:lnTo>
                    <a:pt x="901992" y="1507255"/>
                  </a:lnTo>
                  <a:lnTo>
                    <a:pt x="855593" y="1514525"/>
                  </a:lnTo>
                  <a:lnTo>
                    <a:pt x="808310" y="1518953"/>
                  </a:lnTo>
                  <a:lnTo>
                    <a:pt x="760232" y="1520449"/>
                  </a:lnTo>
                  <a:close/>
                </a:path>
              </a:pathLst>
            </a:custGeom>
            <a:solidFill>
              <a:srgbClr val="4A80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691440" y="2568808"/>
              <a:ext cx="1520825" cy="1520825"/>
            </a:xfrm>
            <a:custGeom>
              <a:avLst/>
              <a:gdLst/>
              <a:ahLst/>
              <a:cxnLst/>
              <a:rect l="l" t="t" r="r" b="b"/>
              <a:pathLst>
                <a:path w="1520825" h="1520825">
                  <a:moveTo>
                    <a:pt x="760214" y="0"/>
                  </a:moveTo>
                  <a:lnTo>
                    <a:pt x="712136" y="1495"/>
                  </a:lnTo>
                  <a:lnTo>
                    <a:pt x="664854" y="5923"/>
                  </a:lnTo>
                  <a:lnTo>
                    <a:pt x="618455" y="13193"/>
                  </a:lnTo>
                  <a:lnTo>
                    <a:pt x="573029" y="23217"/>
                  </a:lnTo>
                  <a:lnTo>
                    <a:pt x="528665" y="35906"/>
                  </a:lnTo>
                  <a:lnTo>
                    <a:pt x="485451" y="51171"/>
                  </a:lnTo>
                  <a:lnTo>
                    <a:pt x="443478" y="68922"/>
                  </a:lnTo>
                  <a:lnTo>
                    <a:pt x="402833" y="89071"/>
                  </a:lnTo>
                  <a:lnTo>
                    <a:pt x="363607" y="111528"/>
                  </a:lnTo>
                  <a:lnTo>
                    <a:pt x="325887" y="136205"/>
                  </a:lnTo>
                  <a:lnTo>
                    <a:pt x="289764" y="163012"/>
                  </a:lnTo>
                  <a:lnTo>
                    <a:pt x="255325" y="191860"/>
                  </a:lnTo>
                  <a:lnTo>
                    <a:pt x="222661" y="222661"/>
                  </a:lnTo>
                  <a:lnTo>
                    <a:pt x="191860" y="255325"/>
                  </a:lnTo>
                  <a:lnTo>
                    <a:pt x="163012" y="289764"/>
                  </a:lnTo>
                  <a:lnTo>
                    <a:pt x="136205" y="325887"/>
                  </a:lnTo>
                  <a:lnTo>
                    <a:pt x="111528" y="363607"/>
                  </a:lnTo>
                  <a:lnTo>
                    <a:pt x="89071" y="402833"/>
                  </a:lnTo>
                  <a:lnTo>
                    <a:pt x="68922" y="443478"/>
                  </a:lnTo>
                  <a:lnTo>
                    <a:pt x="51171" y="485451"/>
                  </a:lnTo>
                  <a:lnTo>
                    <a:pt x="35906" y="528665"/>
                  </a:lnTo>
                  <a:lnTo>
                    <a:pt x="23217" y="573029"/>
                  </a:lnTo>
                  <a:lnTo>
                    <a:pt x="13193" y="618455"/>
                  </a:lnTo>
                  <a:lnTo>
                    <a:pt x="5923" y="664854"/>
                  </a:lnTo>
                  <a:lnTo>
                    <a:pt x="1495" y="712136"/>
                  </a:lnTo>
                  <a:lnTo>
                    <a:pt x="0" y="760214"/>
                  </a:lnTo>
                  <a:lnTo>
                    <a:pt x="1495" y="808291"/>
                  </a:lnTo>
                  <a:lnTo>
                    <a:pt x="5923" y="855574"/>
                  </a:lnTo>
                  <a:lnTo>
                    <a:pt x="13193" y="901973"/>
                  </a:lnTo>
                  <a:lnTo>
                    <a:pt x="23217" y="947399"/>
                  </a:lnTo>
                  <a:lnTo>
                    <a:pt x="35906" y="991763"/>
                  </a:lnTo>
                  <a:lnTo>
                    <a:pt x="51171" y="1034977"/>
                  </a:lnTo>
                  <a:lnTo>
                    <a:pt x="68922" y="1076951"/>
                  </a:lnTo>
                  <a:lnTo>
                    <a:pt x="89071" y="1117595"/>
                  </a:lnTo>
                  <a:lnTo>
                    <a:pt x="111528" y="1156822"/>
                  </a:lnTo>
                  <a:lnTo>
                    <a:pt x="136205" y="1194541"/>
                  </a:lnTo>
                  <a:lnTo>
                    <a:pt x="163012" y="1230665"/>
                  </a:lnTo>
                  <a:lnTo>
                    <a:pt x="191860" y="1265103"/>
                  </a:lnTo>
                  <a:lnTo>
                    <a:pt x="222661" y="1297767"/>
                  </a:lnTo>
                  <a:lnTo>
                    <a:pt x="255325" y="1328568"/>
                  </a:lnTo>
                  <a:lnTo>
                    <a:pt x="289764" y="1357416"/>
                  </a:lnTo>
                  <a:lnTo>
                    <a:pt x="325887" y="1384223"/>
                  </a:lnTo>
                  <a:lnTo>
                    <a:pt x="363607" y="1408900"/>
                  </a:lnTo>
                  <a:lnTo>
                    <a:pt x="402833" y="1431357"/>
                  </a:lnTo>
                  <a:lnTo>
                    <a:pt x="443478" y="1451506"/>
                  </a:lnTo>
                  <a:lnTo>
                    <a:pt x="485451" y="1469257"/>
                  </a:lnTo>
                  <a:lnTo>
                    <a:pt x="528665" y="1484521"/>
                  </a:lnTo>
                  <a:lnTo>
                    <a:pt x="573029" y="1497210"/>
                  </a:lnTo>
                  <a:lnTo>
                    <a:pt x="618455" y="1507234"/>
                  </a:lnTo>
                  <a:lnTo>
                    <a:pt x="664854" y="1514505"/>
                  </a:lnTo>
                  <a:lnTo>
                    <a:pt x="712136" y="1518932"/>
                  </a:lnTo>
                  <a:lnTo>
                    <a:pt x="760214" y="1520428"/>
                  </a:lnTo>
                  <a:lnTo>
                    <a:pt x="808291" y="1518932"/>
                  </a:lnTo>
                  <a:lnTo>
                    <a:pt x="855574" y="1514505"/>
                  </a:lnTo>
                  <a:lnTo>
                    <a:pt x="901973" y="1507234"/>
                  </a:lnTo>
                  <a:lnTo>
                    <a:pt x="947399" y="1497210"/>
                  </a:lnTo>
                  <a:lnTo>
                    <a:pt x="991763" y="1484521"/>
                  </a:lnTo>
                  <a:lnTo>
                    <a:pt x="1034977" y="1469257"/>
                  </a:lnTo>
                  <a:lnTo>
                    <a:pt x="1076951" y="1451506"/>
                  </a:lnTo>
                  <a:lnTo>
                    <a:pt x="1117595" y="1431357"/>
                  </a:lnTo>
                  <a:lnTo>
                    <a:pt x="1156822" y="1408900"/>
                  </a:lnTo>
                  <a:lnTo>
                    <a:pt x="1194541" y="1384223"/>
                  </a:lnTo>
                  <a:lnTo>
                    <a:pt x="1230665" y="1357416"/>
                  </a:lnTo>
                  <a:lnTo>
                    <a:pt x="1265103" y="1328568"/>
                  </a:lnTo>
                  <a:lnTo>
                    <a:pt x="1297767" y="1297767"/>
                  </a:lnTo>
                  <a:lnTo>
                    <a:pt x="1328568" y="1265103"/>
                  </a:lnTo>
                  <a:lnTo>
                    <a:pt x="1357416" y="1230665"/>
                  </a:lnTo>
                  <a:lnTo>
                    <a:pt x="1384223" y="1194541"/>
                  </a:lnTo>
                  <a:lnTo>
                    <a:pt x="1408900" y="1156822"/>
                  </a:lnTo>
                  <a:lnTo>
                    <a:pt x="1431357" y="1117595"/>
                  </a:lnTo>
                  <a:lnTo>
                    <a:pt x="1451506" y="1076951"/>
                  </a:lnTo>
                  <a:lnTo>
                    <a:pt x="1469257" y="1034977"/>
                  </a:lnTo>
                  <a:lnTo>
                    <a:pt x="1484521" y="991763"/>
                  </a:lnTo>
                  <a:lnTo>
                    <a:pt x="1497210" y="947399"/>
                  </a:lnTo>
                  <a:lnTo>
                    <a:pt x="1507234" y="901973"/>
                  </a:lnTo>
                  <a:lnTo>
                    <a:pt x="1514505" y="855574"/>
                  </a:lnTo>
                  <a:lnTo>
                    <a:pt x="1518932" y="808291"/>
                  </a:lnTo>
                  <a:lnTo>
                    <a:pt x="1520428" y="760214"/>
                  </a:lnTo>
                  <a:lnTo>
                    <a:pt x="1518932" y="712136"/>
                  </a:lnTo>
                  <a:lnTo>
                    <a:pt x="1514505" y="664854"/>
                  </a:lnTo>
                  <a:lnTo>
                    <a:pt x="1507234" y="618455"/>
                  </a:lnTo>
                  <a:lnTo>
                    <a:pt x="1497210" y="573029"/>
                  </a:lnTo>
                  <a:lnTo>
                    <a:pt x="1484521" y="528665"/>
                  </a:lnTo>
                  <a:lnTo>
                    <a:pt x="1469257" y="485451"/>
                  </a:lnTo>
                  <a:lnTo>
                    <a:pt x="1451506" y="443478"/>
                  </a:lnTo>
                  <a:lnTo>
                    <a:pt x="1431357" y="402833"/>
                  </a:lnTo>
                  <a:lnTo>
                    <a:pt x="1408900" y="363607"/>
                  </a:lnTo>
                  <a:lnTo>
                    <a:pt x="1384223" y="325887"/>
                  </a:lnTo>
                  <a:lnTo>
                    <a:pt x="1357416" y="289764"/>
                  </a:lnTo>
                  <a:lnTo>
                    <a:pt x="1328568" y="255325"/>
                  </a:lnTo>
                  <a:lnTo>
                    <a:pt x="1297767" y="222661"/>
                  </a:lnTo>
                  <a:lnTo>
                    <a:pt x="1265103" y="191860"/>
                  </a:lnTo>
                  <a:lnTo>
                    <a:pt x="1230665" y="163012"/>
                  </a:lnTo>
                  <a:lnTo>
                    <a:pt x="1194541" y="136205"/>
                  </a:lnTo>
                  <a:lnTo>
                    <a:pt x="1156822" y="111528"/>
                  </a:lnTo>
                  <a:lnTo>
                    <a:pt x="1117595" y="89071"/>
                  </a:lnTo>
                  <a:lnTo>
                    <a:pt x="1076951" y="68922"/>
                  </a:lnTo>
                  <a:lnTo>
                    <a:pt x="1034977" y="51171"/>
                  </a:lnTo>
                  <a:lnTo>
                    <a:pt x="991763" y="35906"/>
                  </a:lnTo>
                  <a:lnTo>
                    <a:pt x="947399" y="23217"/>
                  </a:lnTo>
                  <a:lnTo>
                    <a:pt x="901973" y="13193"/>
                  </a:lnTo>
                  <a:lnTo>
                    <a:pt x="855574" y="5923"/>
                  </a:lnTo>
                  <a:lnTo>
                    <a:pt x="808291" y="1495"/>
                  </a:lnTo>
                  <a:lnTo>
                    <a:pt x="760214" y="0"/>
                  </a:lnTo>
                </a:path>
              </a:pathLst>
            </a:custGeom>
            <a:ln w="190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1095787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4" h="711834">
                  <a:moveTo>
                    <a:pt x="355884" y="711768"/>
                  </a:moveTo>
                  <a:lnTo>
                    <a:pt x="307589" y="708520"/>
                  </a:lnTo>
                  <a:lnTo>
                    <a:pt x="261270" y="699057"/>
                  </a:lnTo>
                  <a:lnTo>
                    <a:pt x="217351" y="683804"/>
                  </a:lnTo>
                  <a:lnTo>
                    <a:pt x="176255" y="663183"/>
                  </a:lnTo>
                  <a:lnTo>
                    <a:pt x="138407" y="637620"/>
                  </a:lnTo>
                  <a:lnTo>
                    <a:pt x="104230" y="607538"/>
                  </a:lnTo>
                  <a:lnTo>
                    <a:pt x="74148" y="573361"/>
                  </a:lnTo>
                  <a:lnTo>
                    <a:pt x="48585" y="535513"/>
                  </a:lnTo>
                  <a:lnTo>
                    <a:pt x="27964" y="494417"/>
                  </a:lnTo>
                  <a:lnTo>
                    <a:pt x="12711" y="450498"/>
                  </a:lnTo>
                  <a:lnTo>
                    <a:pt x="3248" y="404179"/>
                  </a:lnTo>
                  <a:lnTo>
                    <a:pt x="0" y="355884"/>
                  </a:lnTo>
                  <a:lnTo>
                    <a:pt x="3248" y="307596"/>
                  </a:lnTo>
                  <a:lnTo>
                    <a:pt x="12711" y="261281"/>
                  </a:lnTo>
                  <a:lnTo>
                    <a:pt x="27964" y="217364"/>
                  </a:lnTo>
                  <a:lnTo>
                    <a:pt x="48585" y="176269"/>
                  </a:lnTo>
                  <a:lnTo>
                    <a:pt x="74148" y="138420"/>
                  </a:lnTo>
                  <a:lnTo>
                    <a:pt x="104230" y="104241"/>
                  </a:lnTo>
                  <a:lnTo>
                    <a:pt x="138407" y="74157"/>
                  </a:lnTo>
                  <a:lnTo>
                    <a:pt x="176255" y="48591"/>
                  </a:lnTo>
                  <a:lnTo>
                    <a:pt x="217351" y="27969"/>
                  </a:lnTo>
                  <a:lnTo>
                    <a:pt x="261270" y="12713"/>
                  </a:lnTo>
                  <a:lnTo>
                    <a:pt x="307589" y="3249"/>
                  </a:lnTo>
                  <a:lnTo>
                    <a:pt x="355884" y="0"/>
                  </a:lnTo>
                  <a:lnTo>
                    <a:pt x="404172" y="3249"/>
                  </a:lnTo>
                  <a:lnTo>
                    <a:pt x="450485" y="12713"/>
                  </a:lnTo>
                  <a:lnTo>
                    <a:pt x="494399" y="27969"/>
                  </a:lnTo>
                  <a:lnTo>
                    <a:pt x="535491" y="48591"/>
                  </a:lnTo>
                  <a:lnTo>
                    <a:pt x="573337" y="74157"/>
                  </a:lnTo>
                  <a:lnTo>
                    <a:pt x="607512" y="104241"/>
                  </a:lnTo>
                  <a:lnTo>
                    <a:pt x="637592" y="138420"/>
                  </a:lnTo>
                  <a:lnTo>
                    <a:pt x="663154" y="176269"/>
                  </a:lnTo>
                  <a:lnTo>
                    <a:pt x="683774" y="217364"/>
                  </a:lnTo>
                  <a:lnTo>
                    <a:pt x="699027" y="261281"/>
                  </a:lnTo>
                  <a:lnTo>
                    <a:pt x="708489" y="307596"/>
                  </a:lnTo>
                  <a:lnTo>
                    <a:pt x="711738" y="355884"/>
                  </a:lnTo>
                  <a:lnTo>
                    <a:pt x="708489" y="404179"/>
                  </a:lnTo>
                  <a:lnTo>
                    <a:pt x="699027" y="450498"/>
                  </a:lnTo>
                  <a:lnTo>
                    <a:pt x="683774" y="494417"/>
                  </a:lnTo>
                  <a:lnTo>
                    <a:pt x="663154" y="535513"/>
                  </a:lnTo>
                  <a:lnTo>
                    <a:pt x="637592" y="573361"/>
                  </a:lnTo>
                  <a:lnTo>
                    <a:pt x="607512" y="607538"/>
                  </a:lnTo>
                  <a:lnTo>
                    <a:pt x="573337" y="637620"/>
                  </a:lnTo>
                  <a:lnTo>
                    <a:pt x="535491" y="663183"/>
                  </a:lnTo>
                  <a:lnTo>
                    <a:pt x="494399" y="683804"/>
                  </a:lnTo>
                  <a:lnTo>
                    <a:pt x="450485" y="699057"/>
                  </a:lnTo>
                  <a:lnTo>
                    <a:pt x="404172" y="708520"/>
                  </a:lnTo>
                  <a:lnTo>
                    <a:pt x="355884" y="711768"/>
                  </a:lnTo>
                  <a:close/>
                </a:path>
              </a:pathLst>
            </a:custGeom>
            <a:solidFill>
              <a:srgbClr val="4A80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1095787" y="7274874"/>
              <a:ext cx="711835" cy="711835"/>
            </a:xfrm>
            <a:custGeom>
              <a:avLst/>
              <a:gdLst/>
              <a:ahLst/>
              <a:cxnLst/>
              <a:rect l="l" t="t" r="r" b="b"/>
              <a:pathLst>
                <a:path w="711834" h="711834">
                  <a:moveTo>
                    <a:pt x="355848" y="0"/>
                  </a:moveTo>
                  <a:lnTo>
                    <a:pt x="307561" y="3248"/>
                  </a:lnTo>
                  <a:lnTo>
                    <a:pt x="261249" y="12711"/>
                  </a:lnTo>
                  <a:lnTo>
                    <a:pt x="217336" y="27964"/>
                  </a:lnTo>
                  <a:lnTo>
                    <a:pt x="176244" y="48583"/>
                  </a:lnTo>
                  <a:lnTo>
                    <a:pt x="138400" y="74145"/>
                  </a:lnTo>
                  <a:lnTo>
                    <a:pt x="104225" y="104225"/>
                  </a:lnTo>
                  <a:lnTo>
                    <a:pt x="74145" y="138400"/>
                  </a:lnTo>
                  <a:lnTo>
                    <a:pt x="48583" y="176244"/>
                  </a:lnTo>
                  <a:lnTo>
                    <a:pt x="27964" y="217336"/>
                  </a:lnTo>
                  <a:lnTo>
                    <a:pt x="12711" y="261249"/>
                  </a:lnTo>
                  <a:lnTo>
                    <a:pt x="3248" y="307561"/>
                  </a:lnTo>
                  <a:lnTo>
                    <a:pt x="0" y="355848"/>
                  </a:lnTo>
                  <a:lnTo>
                    <a:pt x="3248" y="404134"/>
                  </a:lnTo>
                  <a:lnTo>
                    <a:pt x="12711" y="450446"/>
                  </a:lnTo>
                  <a:lnTo>
                    <a:pt x="27964" y="494360"/>
                  </a:lnTo>
                  <a:lnTo>
                    <a:pt x="48583" y="535451"/>
                  </a:lnTo>
                  <a:lnTo>
                    <a:pt x="74145" y="573296"/>
                  </a:lnTo>
                  <a:lnTo>
                    <a:pt x="104225" y="607470"/>
                  </a:lnTo>
                  <a:lnTo>
                    <a:pt x="138400" y="637550"/>
                  </a:lnTo>
                  <a:lnTo>
                    <a:pt x="176244" y="663112"/>
                  </a:lnTo>
                  <a:lnTo>
                    <a:pt x="217336" y="683731"/>
                  </a:lnTo>
                  <a:lnTo>
                    <a:pt x="261249" y="698984"/>
                  </a:lnTo>
                  <a:lnTo>
                    <a:pt x="307561" y="708447"/>
                  </a:lnTo>
                  <a:lnTo>
                    <a:pt x="355848" y="711695"/>
                  </a:lnTo>
                  <a:lnTo>
                    <a:pt x="404134" y="708447"/>
                  </a:lnTo>
                  <a:lnTo>
                    <a:pt x="450446" y="698984"/>
                  </a:lnTo>
                  <a:lnTo>
                    <a:pt x="494360" y="683731"/>
                  </a:lnTo>
                  <a:lnTo>
                    <a:pt x="535451" y="663112"/>
                  </a:lnTo>
                  <a:lnTo>
                    <a:pt x="573296" y="637550"/>
                  </a:lnTo>
                  <a:lnTo>
                    <a:pt x="607470" y="607470"/>
                  </a:lnTo>
                  <a:lnTo>
                    <a:pt x="637550" y="573296"/>
                  </a:lnTo>
                  <a:lnTo>
                    <a:pt x="663112" y="535451"/>
                  </a:lnTo>
                  <a:lnTo>
                    <a:pt x="683731" y="494360"/>
                  </a:lnTo>
                  <a:lnTo>
                    <a:pt x="698984" y="450446"/>
                  </a:lnTo>
                  <a:lnTo>
                    <a:pt x="708447" y="404134"/>
                  </a:lnTo>
                  <a:lnTo>
                    <a:pt x="711695" y="355848"/>
                  </a:lnTo>
                  <a:lnTo>
                    <a:pt x="708447" y="307561"/>
                  </a:lnTo>
                  <a:lnTo>
                    <a:pt x="698984" y="261249"/>
                  </a:lnTo>
                  <a:lnTo>
                    <a:pt x="683731" y="217336"/>
                  </a:lnTo>
                  <a:lnTo>
                    <a:pt x="663112" y="176244"/>
                  </a:lnTo>
                  <a:lnTo>
                    <a:pt x="637550" y="138400"/>
                  </a:lnTo>
                  <a:lnTo>
                    <a:pt x="607470" y="104225"/>
                  </a:lnTo>
                  <a:lnTo>
                    <a:pt x="573296" y="74145"/>
                  </a:lnTo>
                  <a:lnTo>
                    <a:pt x="535451" y="48583"/>
                  </a:lnTo>
                  <a:lnTo>
                    <a:pt x="494360" y="27964"/>
                  </a:lnTo>
                  <a:lnTo>
                    <a:pt x="450446" y="12711"/>
                  </a:lnTo>
                  <a:lnTo>
                    <a:pt x="404134" y="3248"/>
                  </a:lnTo>
                  <a:lnTo>
                    <a:pt x="355848" y="0"/>
                  </a:lnTo>
                </a:path>
              </a:pathLst>
            </a:custGeom>
            <a:ln w="95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1451633" y="5984076"/>
              <a:ext cx="0" cy="1290955"/>
            </a:xfrm>
            <a:custGeom>
              <a:avLst/>
              <a:gdLst/>
              <a:ahLst/>
              <a:cxnLst/>
              <a:rect l="l" t="t" r="r" b="b"/>
              <a:pathLst>
                <a:path h="1290954">
                  <a:moveTo>
                    <a:pt x="0" y="0"/>
                  </a:moveTo>
                  <a:lnTo>
                    <a:pt x="0" y="1290856"/>
                  </a:lnTo>
                </a:path>
              </a:pathLst>
            </a:custGeom>
            <a:ln w="47625">
              <a:solidFill>
                <a:srgbClr val="4A80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5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002061" y="2951579"/>
              <a:ext cx="914399" cy="638172"/>
            </a:xfrm>
            <a:prstGeom prst="rect">
              <a:avLst/>
            </a:prstGeom>
          </p:spPr>
        </p:pic>
      </p:grpSp>
      <p:sp>
        <p:nvSpPr>
          <p:cNvPr id="55" name="object 55"/>
          <p:cNvSpPr txBox="1"/>
          <p:nvPr/>
        </p:nvSpPr>
        <p:spPr>
          <a:xfrm>
            <a:off x="11321649" y="7386315"/>
            <a:ext cx="26035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145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0149093" y="4361644"/>
            <a:ext cx="2617470" cy="5175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b="1" spc="95" dirty="0">
                <a:solidFill>
                  <a:srgbClr val="FFFFFF"/>
                </a:solidFill>
                <a:latin typeface="Trebuchet MS"/>
                <a:cs typeface="Trebuchet MS"/>
              </a:rPr>
              <a:t>Architecture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5212" y="1465533"/>
            <a:ext cx="12934949" cy="707705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425700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profile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269832"/>
            <a:ext cx="10348990" cy="561020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1135288" y="962073"/>
            <a:ext cx="4353560" cy="9324975"/>
            <a:chOff x="11135288" y="962073"/>
            <a:chExt cx="4353560" cy="932497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84483" y="962073"/>
              <a:ext cx="3981449" cy="632459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5288" y="6543659"/>
              <a:ext cx="4352940" cy="374330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221105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jobs</a:t>
            </a:r>
            <a:r>
              <a:rPr spc="-95" dirty="0"/>
              <a:t> </a:t>
            </a:r>
            <a:r>
              <a:rPr spc="-275" dirty="0"/>
              <a:t>&amp;</a:t>
            </a:r>
            <a:r>
              <a:rPr spc="-95" dirty="0"/>
              <a:t> </a:t>
            </a:r>
            <a:r>
              <a:rPr spc="-80" dirty="0"/>
              <a:t>internships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100894"/>
            <a:ext cx="9725009" cy="715325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74736" y="2889595"/>
            <a:ext cx="7639049" cy="558164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221105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jobs</a:t>
            </a:r>
            <a:r>
              <a:rPr spc="-95" dirty="0"/>
              <a:t> </a:t>
            </a:r>
            <a:r>
              <a:rPr spc="-275" dirty="0"/>
              <a:t>&amp;</a:t>
            </a:r>
            <a:r>
              <a:rPr spc="-95" dirty="0"/>
              <a:t> </a:t>
            </a:r>
            <a:r>
              <a:rPr spc="-80" dirty="0"/>
              <a:t>internships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2304" y="2219199"/>
            <a:ext cx="7924799" cy="703897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27343" y="3226277"/>
            <a:ext cx="8124839" cy="564827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887855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notification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63671" y="0"/>
            <a:ext cx="15124430" cy="10287000"/>
            <a:chOff x="3163671" y="0"/>
            <a:chExt cx="151244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3671" y="3904936"/>
              <a:ext cx="15124328" cy="63820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60118" y="7912430"/>
              <a:ext cx="4627880" cy="2374900"/>
            </a:xfrm>
            <a:custGeom>
              <a:avLst/>
              <a:gdLst/>
              <a:ahLst/>
              <a:cxnLst/>
              <a:rect l="l" t="t" r="r" b="b"/>
              <a:pathLst>
                <a:path w="4627880" h="2374900">
                  <a:moveTo>
                    <a:pt x="0" y="2374569"/>
                  </a:moveTo>
                  <a:lnTo>
                    <a:pt x="4627886" y="0"/>
                  </a:lnTo>
                  <a:lnTo>
                    <a:pt x="4627880" y="2374569"/>
                  </a:lnTo>
                  <a:lnTo>
                    <a:pt x="0" y="2374569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02121" y="0"/>
              <a:ext cx="10276570" cy="857935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5285" y="0"/>
              <a:ext cx="8282940" cy="7952740"/>
            </a:xfrm>
            <a:custGeom>
              <a:avLst/>
              <a:gdLst/>
              <a:ahLst/>
              <a:cxnLst/>
              <a:rect l="l" t="t" r="r" b="b"/>
              <a:pathLst>
                <a:path w="8282940" h="7952740">
                  <a:moveTo>
                    <a:pt x="0" y="37"/>
                  </a:moveTo>
                  <a:lnTo>
                    <a:pt x="8282717" y="0"/>
                  </a:lnTo>
                  <a:lnTo>
                    <a:pt x="8282719" y="7206912"/>
                  </a:lnTo>
                  <a:lnTo>
                    <a:pt x="7491335" y="795241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02703" y="146700"/>
              <a:ext cx="8485296" cy="99916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847466" y="478088"/>
              <a:ext cx="7440930" cy="9309100"/>
            </a:xfrm>
            <a:custGeom>
              <a:avLst/>
              <a:gdLst/>
              <a:ahLst/>
              <a:cxnLst/>
              <a:rect l="l" t="t" r="r" b="b"/>
              <a:pathLst>
                <a:path w="7440930" h="9309100">
                  <a:moveTo>
                    <a:pt x="4997494" y="12700"/>
                  </a:moveTo>
                  <a:lnTo>
                    <a:pt x="4323529" y="12700"/>
                  </a:lnTo>
                  <a:lnTo>
                    <a:pt x="4371291" y="0"/>
                  </a:lnTo>
                  <a:lnTo>
                    <a:pt x="4949732" y="0"/>
                  </a:lnTo>
                  <a:lnTo>
                    <a:pt x="4997494" y="12700"/>
                  </a:lnTo>
                  <a:close/>
                </a:path>
                <a:path w="7440930" h="9309100">
                  <a:moveTo>
                    <a:pt x="5187195" y="25400"/>
                  </a:moveTo>
                  <a:lnTo>
                    <a:pt x="4133826" y="25400"/>
                  </a:lnTo>
                  <a:lnTo>
                    <a:pt x="4181045" y="12700"/>
                  </a:lnTo>
                  <a:lnTo>
                    <a:pt x="5139977" y="12700"/>
                  </a:lnTo>
                  <a:lnTo>
                    <a:pt x="5187195" y="25400"/>
                  </a:lnTo>
                  <a:close/>
                </a:path>
                <a:path w="7440930" h="9309100">
                  <a:moveTo>
                    <a:pt x="5281203" y="38100"/>
                  </a:moveTo>
                  <a:lnTo>
                    <a:pt x="4039817" y="38100"/>
                  </a:lnTo>
                  <a:lnTo>
                    <a:pt x="4086749" y="25400"/>
                  </a:lnTo>
                  <a:lnTo>
                    <a:pt x="5234271" y="25400"/>
                  </a:lnTo>
                  <a:lnTo>
                    <a:pt x="5281203" y="38100"/>
                  </a:lnTo>
                  <a:close/>
                </a:path>
                <a:path w="7440930" h="9309100">
                  <a:moveTo>
                    <a:pt x="5374625" y="50800"/>
                  </a:moveTo>
                  <a:lnTo>
                    <a:pt x="3946394" y="50800"/>
                  </a:lnTo>
                  <a:lnTo>
                    <a:pt x="3993031" y="38100"/>
                  </a:lnTo>
                  <a:lnTo>
                    <a:pt x="5327989" y="38100"/>
                  </a:lnTo>
                  <a:lnTo>
                    <a:pt x="5374625" y="50800"/>
                  </a:lnTo>
                  <a:close/>
                </a:path>
                <a:path w="7440930" h="9309100">
                  <a:moveTo>
                    <a:pt x="5513615" y="76200"/>
                  </a:moveTo>
                  <a:lnTo>
                    <a:pt x="3807402" y="76200"/>
                  </a:lnTo>
                  <a:lnTo>
                    <a:pt x="3899909" y="50800"/>
                  </a:lnTo>
                  <a:lnTo>
                    <a:pt x="5421110" y="50800"/>
                  </a:lnTo>
                  <a:lnTo>
                    <a:pt x="5513615" y="76200"/>
                  </a:lnTo>
                  <a:close/>
                </a:path>
                <a:path w="7440930" h="9309100">
                  <a:moveTo>
                    <a:pt x="5696704" y="114300"/>
                  </a:moveTo>
                  <a:lnTo>
                    <a:pt x="3624312" y="114300"/>
                  </a:lnTo>
                  <a:lnTo>
                    <a:pt x="3761386" y="76200"/>
                  </a:lnTo>
                  <a:lnTo>
                    <a:pt x="5559631" y="76200"/>
                  </a:lnTo>
                  <a:lnTo>
                    <a:pt x="5696704" y="114300"/>
                  </a:lnTo>
                  <a:close/>
                </a:path>
                <a:path w="7440930" h="9309100">
                  <a:moveTo>
                    <a:pt x="5742062" y="9194800"/>
                  </a:moveTo>
                  <a:lnTo>
                    <a:pt x="3578954" y="9194800"/>
                  </a:lnTo>
                  <a:lnTo>
                    <a:pt x="3178693" y="9080500"/>
                  </a:lnTo>
                  <a:lnTo>
                    <a:pt x="3135148" y="9055100"/>
                  </a:lnTo>
                  <a:lnTo>
                    <a:pt x="3005690" y="9017000"/>
                  </a:lnTo>
                  <a:lnTo>
                    <a:pt x="2962937" y="8991600"/>
                  </a:lnTo>
                  <a:lnTo>
                    <a:pt x="2878045" y="8966200"/>
                  </a:lnTo>
                  <a:lnTo>
                    <a:pt x="2835912" y="8940800"/>
                  </a:lnTo>
                  <a:lnTo>
                    <a:pt x="2793989" y="8928100"/>
                  </a:lnTo>
                  <a:lnTo>
                    <a:pt x="2752280" y="8902700"/>
                  </a:lnTo>
                  <a:lnTo>
                    <a:pt x="2710787" y="8890000"/>
                  </a:lnTo>
                  <a:lnTo>
                    <a:pt x="2669512" y="8864600"/>
                  </a:lnTo>
                  <a:lnTo>
                    <a:pt x="2628458" y="8851900"/>
                  </a:lnTo>
                  <a:lnTo>
                    <a:pt x="2587627" y="8826500"/>
                  </a:lnTo>
                  <a:lnTo>
                    <a:pt x="2547021" y="8813800"/>
                  </a:lnTo>
                  <a:lnTo>
                    <a:pt x="2466496" y="8763000"/>
                  </a:lnTo>
                  <a:lnTo>
                    <a:pt x="2426581" y="8750300"/>
                  </a:lnTo>
                  <a:lnTo>
                    <a:pt x="2308257" y="8674100"/>
                  </a:lnTo>
                  <a:lnTo>
                    <a:pt x="2269296" y="8661400"/>
                  </a:lnTo>
                  <a:lnTo>
                    <a:pt x="2115924" y="8559800"/>
                  </a:lnTo>
                  <a:lnTo>
                    <a:pt x="1966618" y="8458200"/>
                  </a:lnTo>
                  <a:lnTo>
                    <a:pt x="1857399" y="8382000"/>
                  </a:lnTo>
                  <a:lnTo>
                    <a:pt x="1821531" y="8356600"/>
                  </a:lnTo>
                  <a:lnTo>
                    <a:pt x="1785936" y="8318500"/>
                  </a:lnTo>
                  <a:lnTo>
                    <a:pt x="1680815" y="8242300"/>
                  </a:lnTo>
                  <a:lnTo>
                    <a:pt x="1646337" y="8204200"/>
                  </a:lnTo>
                  <a:lnTo>
                    <a:pt x="1578239" y="8153400"/>
                  </a:lnTo>
                  <a:lnTo>
                    <a:pt x="1544623" y="8115300"/>
                  </a:lnTo>
                  <a:lnTo>
                    <a:pt x="1478272" y="8064500"/>
                  </a:lnTo>
                  <a:lnTo>
                    <a:pt x="1445540" y="8026400"/>
                  </a:lnTo>
                  <a:lnTo>
                    <a:pt x="1413108" y="8001000"/>
                  </a:lnTo>
                  <a:lnTo>
                    <a:pt x="1380978" y="7962900"/>
                  </a:lnTo>
                  <a:lnTo>
                    <a:pt x="1349153" y="7937500"/>
                  </a:lnTo>
                  <a:lnTo>
                    <a:pt x="1317633" y="7899400"/>
                  </a:lnTo>
                  <a:lnTo>
                    <a:pt x="1286423" y="7874000"/>
                  </a:lnTo>
                  <a:lnTo>
                    <a:pt x="1255525" y="7835900"/>
                  </a:lnTo>
                  <a:lnTo>
                    <a:pt x="1224940" y="7797800"/>
                  </a:lnTo>
                  <a:lnTo>
                    <a:pt x="1194671" y="7772400"/>
                  </a:lnTo>
                  <a:lnTo>
                    <a:pt x="1164721" y="7734300"/>
                  </a:lnTo>
                  <a:lnTo>
                    <a:pt x="1135092" y="7708900"/>
                  </a:lnTo>
                  <a:lnTo>
                    <a:pt x="1105786" y="7670800"/>
                  </a:lnTo>
                  <a:lnTo>
                    <a:pt x="1076806" y="7632700"/>
                  </a:lnTo>
                  <a:lnTo>
                    <a:pt x="1048154" y="7594600"/>
                  </a:lnTo>
                  <a:lnTo>
                    <a:pt x="1019832" y="7569200"/>
                  </a:lnTo>
                  <a:lnTo>
                    <a:pt x="991843" y="7531100"/>
                  </a:lnTo>
                  <a:lnTo>
                    <a:pt x="964190" y="7493000"/>
                  </a:lnTo>
                  <a:lnTo>
                    <a:pt x="936874" y="7454900"/>
                  </a:lnTo>
                  <a:lnTo>
                    <a:pt x="909899" y="7416800"/>
                  </a:lnTo>
                  <a:lnTo>
                    <a:pt x="883266" y="7391400"/>
                  </a:lnTo>
                  <a:lnTo>
                    <a:pt x="856977" y="7353300"/>
                  </a:lnTo>
                  <a:lnTo>
                    <a:pt x="831036" y="7315200"/>
                  </a:lnTo>
                  <a:lnTo>
                    <a:pt x="805445" y="7277100"/>
                  </a:lnTo>
                  <a:lnTo>
                    <a:pt x="780205" y="7239000"/>
                  </a:lnTo>
                  <a:lnTo>
                    <a:pt x="755320" y="7200900"/>
                  </a:lnTo>
                  <a:lnTo>
                    <a:pt x="730792" y="7162800"/>
                  </a:lnTo>
                  <a:lnTo>
                    <a:pt x="706622" y="7124700"/>
                  </a:lnTo>
                  <a:lnTo>
                    <a:pt x="682815" y="7086600"/>
                  </a:lnTo>
                  <a:lnTo>
                    <a:pt x="659371" y="7048500"/>
                  </a:lnTo>
                  <a:lnTo>
                    <a:pt x="636293" y="7010400"/>
                  </a:lnTo>
                  <a:lnTo>
                    <a:pt x="613584" y="6972300"/>
                  </a:lnTo>
                  <a:lnTo>
                    <a:pt x="591247" y="6934200"/>
                  </a:lnTo>
                  <a:lnTo>
                    <a:pt x="569282" y="6883400"/>
                  </a:lnTo>
                  <a:lnTo>
                    <a:pt x="547694" y="6845300"/>
                  </a:lnTo>
                  <a:lnTo>
                    <a:pt x="526484" y="6807200"/>
                  </a:lnTo>
                  <a:lnTo>
                    <a:pt x="505654" y="6769100"/>
                  </a:lnTo>
                  <a:lnTo>
                    <a:pt x="485208" y="6731000"/>
                  </a:lnTo>
                  <a:lnTo>
                    <a:pt x="465147" y="6692900"/>
                  </a:lnTo>
                  <a:lnTo>
                    <a:pt x="445474" y="6642100"/>
                  </a:lnTo>
                  <a:lnTo>
                    <a:pt x="426190" y="6604000"/>
                  </a:lnTo>
                  <a:lnTo>
                    <a:pt x="407300" y="6565900"/>
                  </a:lnTo>
                  <a:lnTo>
                    <a:pt x="388804" y="6527800"/>
                  </a:lnTo>
                  <a:lnTo>
                    <a:pt x="370706" y="6477000"/>
                  </a:lnTo>
                  <a:lnTo>
                    <a:pt x="353008" y="6438900"/>
                  </a:lnTo>
                  <a:lnTo>
                    <a:pt x="335711" y="6400800"/>
                  </a:lnTo>
                  <a:lnTo>
                    <a:pt x="318819" y="6350000"/>
                  </a:lnTo>
                  <a:lnTo>
                    <a:pt x="302334" y="6311900"/>
                  </a:lnTo>
                  <a:lnTo>
                    <a:pt x="286258" y="6261100"/>
                  </a:lnTo>
                  <a:lnTo>
                    <a:pt x="270594" y="6223000"/>
                  </a:lnTo>
                  <a:lnTo>
                    <a:pt x="255344" y="6184900"/>
                  </a:lnTo>
                  <a:lnTo>
                    <a:pt x="240511" y="6134100"/>
                  </a:lnTo>
                  <a:lnTo>
                    <a:pt x="226096" y="6096000"/>
                  </a:lnTo>
                  <a:lnTo>
                    <a:pt x="212103" y="6045200"/>
                  </a:lnTo>
                  <a:lnTo>
                    <a:pt x="198533" y="6007100"/>
                  </a:lnTo>
                  <a:lnTo>
                    <a:pt x="185389" y="5956300"/>
                  </a:lnTo>
                  <a:lnTo>
                    <a:pt x="172673" y="5918200"/>
                  </a:lnTo>
                  <a:lnTo>
                    <a:pt x="160388" y="5867400"/>
                  </a:lnTo>
                  <a:lnTo>
                    <a:pt x="148537" y="5829300"/>
                  </a:lnTo>
                  <a:lnTo>
                    <a:pt x="137120" y="5778500"/>
                  </a:lnTo>
                  <a:lnTo>
                    <a:pt x="126142" y="5740400"/>
                  </a:lnTo>
                  <a:lnTo>
                    <a:pt x="115604" y="5689600"/>
                  </a:lnTo>
                  <a:lnTo>
                    <a:pt x="105509" y="5651500"/>
                  </a:lnTo>
                  <a:lnTo>
                    <a:pt x="95859" y="5600700"/>
                  </a:lnTo>
                  <a:lnTo>
                    <a:pt x="86656" y="5549900"/>
                  </a:lnTo>
                  <a:lnTo>
                    <a:pt x="77903" y="5511800"/>
                  </a:lnTo>
                  <a:lnTo>
                    <a:pt x="69603" y="5461000"/>
                  </a:lnTo>
                  <a:lnTo>
                    <a:pt x="61757" y="5410200"/>
                  </a:lnTo>
                  <a:lnTo>
                    <a:pt x="54368" y="5372100"/>
                  </a:lnTo>
                  <a:lnTo>
                    <a:pt x="47438" y="5321300"/>
                  </a:lnTo>
                  <a:lnTo>
                    <a:pt x="40971" y="5270500"/>
                  </a:lnTo>
                  <a:lnTo>
                    <a:pt x="34967" y="5232400"/>
                  </a:lnTo>
                  <a:lnTo>
                    <a:pt x="29430" y="5181600"/>
                  </a:lnTo>
                  <a:lnTo>
                    <a:pt x="24362" y="5130800"/>
                  </a:lnTo>
                  <a:lnTo>
                    <a:pt x="19765" y="5092700"/>
                  </a:lnTo>
                  <a:lnTo>
                    <a:pt x="15643" y="5041900"/>
                  </a:lnTo>
                  <a:lnTo>
                    <a:pt x="11996" y="4991100"/>
                  </a:lnTo>
                  <a:lnTo>
                    <a:pt x="8827" y="4940300"/>
                  </a:lnTo>
                  <a:lnTo>
                    <a:pt x="6140" y="4902200"/>
                  </a:lnTo>
                  <a:lnTo>
                    <a:pt x="3936" y="4851400"/>
                  </a:lnTo>
                  <a:lnTo>
                    <a:pt x="2217" y="4800600"/>
                  </a:lnTo>
                  <a:lnTo>
                    <a:pt x="987" y="4749800"/>
                  </a:lnTo>
                  <a:lnTo>
                    <a:pt x="247" y="4699000"/>
                  </a:lnTo>
                  <a:lnTo>
                    <a:pt x="0" y="4660900"/>
                  </a:lnTo>
                  <a:lnTo>
                    <a:pt x="247" y="4610100"/>
                  </a:lnTo>
                  <a:lnTo>
                    <a:pt x="987" y="4559300"/>
                  </a:lnTo>
                  <a:lnTo>
                    <a:pt x="2217" y="4508500"/>
                  </a:lnTo>
                  <a:lnTo>
                    <a:pt x="3936" y="4457700"/>
                  </a:lnTo>
                  <a:lnTo>
                    <a:pt x="6140" y="4419600"/>
                  </a:lnTo>
                  <a:lnTo>
                    <a:pt x="8827" y="4368800"/>
                  </a:lnTo>
                  <a:lnTo>
                    <a:pt x="11996" y="4318000"/>
                  </a:lnTo>
                  <a:lnTo>
                    <a:pt x="15643" y="4267200"/>
                  </a:lnTo>
                  <a:lnTo>
                    <a:pt x="19765" y="4229100"/>
                  </a:lnTo>
                  <a:lnTo>
                    <a:pt x="24362" y="4178300"/>
                  </a:lnTo>
                  <a:lnTo>
                    <a:pt x="29430" y="4127500"/>
                  </a:lnTo>
                  <a:lnTo>
                    <a:pt x="34967" y="4076700"/>
                  </a:lnTo>
                  <a:lnTo>
                    <a:pt x="40971" y="4038600"/>
                  </a:lnTo>
                  <a:lnTo>
                    <a:pt x="47438" y="3987800"/>
                  </a:lnTo>
                  <a:lnTo>
                    <a:pt x="54368" y="3937000"/>
                  </a:lnTo>
                  <a:lnTo>
                    <a:pt x="61757" y="3898900"/>
                  </a:lnTo>
                  <a:lnTo>
                    <a:pt x="69603" y="3848100"/>
                  </a:lnTo>
                  <a:lnTo>
                    <a:pt x="77903" y="3797300"/>
                  </a:lnTo>
                  <a:lnTo>
                    <a:pt x="86656" y="3759200"/>
                  </a:lnTo>
                  <a:lnTo>
                    <a:pt x="95859" y="3708400"/>
                  </a:lnTo>
                  <a:lnTo>
                    <a:pt x="105509" y="3670300"/>
                  </a:lnTo>
                  <a:lnTo>
                    <a:pt x="115604" y="3619500"/>
                  </a:lnTo>
                  <a:lnTo>
                    <a:pt x="126142" y="3568700"/>
                  </a:lnTo>
                  <a:lnTo>
                    <a:pt x="137120" y="3530600"/>
                  </a:lnTo>
                  <a:lnTo>
                    <a:pt x="148537" y="3479800"/>
                  </a:lnTo>
                  <a:lnTo>
                    <a:pt x="160388" y="3441700"/>
                  </a:lnTo>
                  <a:lnTo>
                    <a:pt x="172673" y="3390900"/>
                  </a:lnTo>
                  <a:lnTo>
                    <a:pt x="185389" y="3352800"/>
                  </a:lnTo>
                  <a:lnTo>
                    <a:pt x="198533" y="3302000"/>
                  </a:lnTo>
                  <a:lnTo>
                    <a:pt x="212103" y="3263900"/>
                  </a:lnTo>
                  <a:lnTo>
                    <a:pt x="226096" y="3213100"/>
                  </a:lnTo>
                  <a:lnTo>
                    <a:pt x="240511" y="3175000"/>
                  </a:lnTo>
                  <a:lnTo>
                    <a:pt x="255344" y="3124200"/>
                  </a:lnTo>
                  <a:lnTo>
                    <a:pt x="270594" y="3086100"/>
                  </a:lnTo>
                  <a:lnTo>
                    <a:pt x="286258" y="3048000"/>
                  </a:lnTo>
                  <a:lnTo>
                    <a:pt x="302334" y="2997200"/>
                  </a:lnTo>
                  <a:lnTo>
                    <a:pt x="318819" y="2959100"/>
                  </a:lnTo>
                  <a:lnTo>
                    <a:pt x="335711" y="2921000"/>
                  </a:lnTo>
                  <a:lnTo>
                    <a:pt x="353008" y="2870200"/>
                  </a:lnTo>
                  <a:lnTo>
                    <a:pt x="370706" y="2832100"/>
                  </a:lnTo>
                  <a:lnTo>
                    <a:pt x="388804" y="2794000"/>
                  </a:lnTo>
                  <a:lnTo>
                    <a:pt x="407300" y="2743200"/>
                  </a:lnTo>
                  <a:lnTo>
                    <a:pt x="426190" y="2705100"/>
                  </a:lnTo>
                  <a:lnTo>
                    <a:pt x="445474" y="2667000"/>
                  </a:lnTo>
                  <a:lnTo>
                    <a:pt x="465147" y="2628900"/>
                  </a:lnTo>
                  <a:lnTo>
                    <a:pt x="485208" y="2578100"/>
                  </a:lnTo>
                  <a:lnTo>
                    <a:pt x="505654" y="2540000"/>
                  </a:lnTo>
                  <a:lnTo>
                    <a:pt x="526484" y="2501900"/>
                  </a:lnTo>
                  <a:lnTo>
                    <a:pt x="547694" y="2463800"/>
                  </a:lnTo>
                  <a:lnTo>
                    <a:pt x="569282" y="2425700"/>
                  </a:lnTo>
                  <a:lnTo>
                    <a:pt x="591247" y="2387600"/>
                  </a:lnTo>
                  <a:lnTo>
                    <a:pt x="613584" y="2336800"/>
                  </a:lnTo>
                  <a:lnTo>
                    <a:pt x="636293" y="2298700"/>
                  </a:lnTo>
                  <a:lnTo>
                    <a:pt x="659371" y="2260600"/>
                  </a:lnTo>
                  <a:lnTo>
                    <a:pt x="682815" y="2222500"/>
                  </a:lnTo>
                  <a:lnTo>
                    <a:pt x="706622" y="2184400"/>
                  </a:lnTo>
                  <a:lnTo>
                    <a:pt x="730792" y="2146300"/>
                  </a:lnTo>
                  <a:lnTo>
                    <a:pt x="755320" y="2108200"/>
                  </a:lnTo>
                  <a:lnTo>
                    <a:pt x="780205" y="2070100"/>
                  </a:lnTo>
                  <a:lnTo>
                    <a:pt x="805445" y="2032000"/>
                  </a:lnTo>
                  <a:lnTo>
                    <a:pt x="831036" y="1993900"/>
                  </a:lnTo>
                  <a:lnTo>
                    <a:pt x="856977" y="1955800"/>
                  </a:lnTo>
                  <a:lnTo>
                    <a:pt x="883266" y="1930400"/>
                  </a:lnTo>
                  <a:lnTo>
                    <a:pt x="909899" y="1892300"/>
                  </a:lnTo>
                  <a:lnTo>
                    <a:pt x="936874" y="1854200"/>
                  </a:lnTo>
                  <a:lnTo>
                    <a:pt x="964190" y="1816100"/>
                  </a:lnTo>
                  <a:lnTo>
                    <a:pt x="991843" y="1778000"/>
                  </a:lnTo>
                  <a:lnTo>
                    <a:pt x="1019832" y="1739900"/>
                  </a:lnTo>
                  <a:lnTo>
                    <a:pt x="1048154" y="1714500"/>
                  </a:lnTo>
                  <a:lnTo>
                    <a:pt x="1076806" y="1676400"/>
                  </a:lnTo>
                  <a:lnTo>
                    <a:pt x="1105786" y="1638300"/>
                  </a:lnTo>
                  <a:lnTo>
                    <a:pt x="1135092" y="1612900"/>
                  </a:lnTo>
                  <a:lnTo>
                    <a:pt x="1164721" y="1574800"/>
                  </a:lnTo>
                  <a:lnTo>
                    <a:pt x="1194671" y="1536700"/>
                  </a:lnTo>
                  <a:lnTo>
                    <a:pt x="1224940" y="1511300"/>
                  </a:lnTo>
                  <a:lnTo>
                    <a:pt x="1255525" y="1473200"/>
                  </a:lnTo>
                  <a:lnTo>
                    <a:pt x="1286423" y="1435100"/>
                  </a:lnTo>
                  <a:lnTo>
                    <a:pt x="1317633" y="1409700"/>
                  </a:lnTo>
                  <a:lnTo>
                    <a:pt x="1349153" y="1371600"/>
                  </a:lnTo>
                  <a:lnTo>
                    <a:pt x="1380978" y="1346200"/>
                  </a:lnTo>
                  <a:lnTo>
                    <a:pt x="1413108" y="1308100"/>
                  </a:lnTo>
                  <a:lnTo>
                    <a:pt x="1445540" y="1282700"/>
                  </a:lnTo>
                  <a:lnTo>
                    <a:pt x="1478272" y="1244600"/>
                  </a:lnTo>
                  <a:lnTo>
                    <a:pt x="1544623" y="1193800"/>
                  </a:lnTo>
                  <a:lnTo>
                    <a:pt x="1578239" y="1155700"/>
                  </a:lnTo>
                  <a:lnTo>
                    <a:pt x="1646337" y="1104900"/>
                  </a:lnTo>
                  <a:lnTo>
                    <a:pt x="1680815" y="1066800"/>
                  </a:lnTo>
                  <a:lnTo>
                    <a:pt x="1785936" y="990600"/>
                  </a:lnTo>
                  <a:lnTo>
                    <a:pt x="1821531" y="952500"/>
                  </a:lnTo>
                  <a:lnTo>
                    <a:pt x="1929945" y="876300"/>
                  </a:lnTo>
                  <a:lnTo>
                    <a:pt x="2078211" y="774700"/>
                  </a:lnTo>
                  <a:lnTo>
                    <a:pt x="2230580" y="673100"/>
                  </a:lnTo>
                  <a:lnTo>
                    <a:pt x="2269296" y="647700"/>
                  </a:lnTo>
                  <a:lnTo>
                    <a:pt x="2308257" y="635000"/>
                  </a:lnTo>
                  <a:lnTo>
                    <a:pt x="2426581" y="558800"/>
                  </a:lnTo>
                  <a:lnTo>
                    <a:pt x="2466496" y="546100"/>
                  </a:lnTo>
                  <a:lnTo>
                    <a:pt x="2547021" y="495300"/>
                  </a:lnTo>
                  <a:lnTo>
                    <a:pt x="2587627" y="482600"/>
                  </a:lnTo>
                  <a:lnTo>
                    <a:pt x="2628458" y="457200"/>
                  </a:lnTo>
                  <a:lnTo>
                    <a:pt x="2669512" y="444500"/>
                  </a:lnTo>
                  <a:lnTo>
                    <a:pt x="2710787" y="419100"/>
                  </a:lnTo>
                  <a:lnTo>
                    <a:pt x="2752280" y="406400"/>
                  </a:lnTo>
                  <a:lnTo>
                    <a:pt x="2793989" y="381000"/>
                  </a:lnTo>
                  <a:lnTo>
                    <a:pt x="2835912" y="368300"/>
                  </a:lnTo>
                  <a:lnTo>
                    <a:pt x="2878045" y="342900"/>
                  </a:lnTo>
                  <a:lnTo>
                    <a:pt x="2962937" y="317500"/>
                  </a:lnTo>
                  <a:lnTo>
                    <a:pt x="3005690" y="292100"/>
                  </a:lnTo>
                  <a:lnTo>
                    <a:pt x="3135148" y="254000"/>
                  </a:lnTo>
                  <a:lnTo>
                    <a:pt x="3178693" y="228600"/>
                  </a:lnTo>
                  <a:lnTo>
                    <a:pt x="3578954" y="114300"/>
                  </a:lnTo>
                  <a:lnTo>
                    <a:pt x="5742062" y="114300"/>
                  </a:lnTo>
                  <a:lnTo>
                    <a:pt x="6142319" y="228600"/>
                  </a:lnTo>
                  <a:lnTo>
                    <a:pt x="6185863" y="254000"/>
                  </a:lnTo>
                  <a:lnTo>
                    <a:pt x="6315321" y="292100"/>
                  </a:lnTo>
                  <a:lnTo>
                    <a:pt x="6358074" y="317500"/>
                  </a:lnTo>
                  <a:lnTo>
                    <a:pt x="6442964" y="342900"/>
                  </a:lnTo>
                  <a:lnTo>
                    <a:pt x="6485098" y="368300"/>
                  </a:lnTo>
                  <a:lnTo>
                    <a:pt x="6527020" y="381000"/>
                  </a:lnTo>
                  <a:lnTo>
                    <a:pt x="6568729" y="406400"/>
                  </a:lnTo>
                  <a:lnTo>
                    <a:pt x="6610221" y="419100"/>
                  </a:lnTo>
                  <a:lnTo>
                    <a:pt x="6651496" y="444500"/>
                  </a:lnTo>
                  <a:lnTo>
                    <a:pt x="6692550" y="457200"/>
                  </a:lnTo>
                  <a:lnTo>
                    <a:pt x="6733380" y="482600"/>
                  </a:lnTo>
                  <a:lnTo>
                    <a:pt x="6773986" y="495300"/>
                  </a:lnTo>
                  <a:lnTo>
                    <a:pt x="6854510" y="546100"/>
                  </a:lnTo>
                  <a:lnTo>
                    <a:pt x="6894425" y="558800"/>
                  </a:lnTo>
                  <a:lnTo>
                    <a:pt x="7012749" y="635000"/>
                  </a:lnTo>
                  <a:lnTo>
                    <a:pt x="7051709" y="647700"/>
                  </a:lnTo>
                  <a:lnTo>
                    <a:pt x="7090424" y="673100"/>
                  </a:lnTo>
                  <a:lnTo>
                    <a:pt x="7242793" y="774700"/>
                  </a:lnTo>
                  <a:lnTo>
                    <a:pt x="7391058" y="876300"/>
                  </a:lnTo>
                  <a:lnTo>
                    <a:pt x="7440534" y="901700"/>
                  </a:lnTo>
                  <a:lnTo>
                    <a:pt x="7440534" y="8394700"/>
                  </a:lnTo>
                  <a:lnTo>
                    <a:pt x="7354385" y="8458200"/>
                  </a:lnTo>
                  <a:lnTo>
                    <a:pt x="7205080" y="8559800"/>
                  </a:lnTo>
                  <a:lnTo>
                    <a:pt x="7051709" y="8661400"/>
                  </a:lnTo>
                  <a:lnTo>
                    <a:pt x="7012749" y="8674100"/>
                  </a:lnTo>
                  <a:lnTo>
                    <a:pt x="6894425" y="8750300"/>
                  </a:lnTo>
                  <a:lnTo>
                    <a:pt x="6854510" y="8763000"/>
                  </a:lnTo>
                  <a:lnTo>
                    <a:pt x="6773986" y="8813800"/>
                  </a:lnTo>
                  <a:lnTo>
                    <a:pt x="6733380" y="8826500"/>
                  </a:lnTo>
                  <a:lnTo>
                    <a:pt x="6692550" y="8851900"/>
                  </a:lnTo>
                  <a:lnTo>
                    <a:pt x="6651496" y="8864600"/>
                  </a:lnTo>
                  <a:lnTo>
                    <a:pt x="6610221" y="8890000"/>
                  </a:lnTo>
                  <a:lnTo>
                    <a:pt x="6568729" y="8902700"/>
                  </a:lnTo>
                  <a:lnTo>
                    <a:pt x="6527020" y="8928100"/>
                  </a:lnTo>
                  <a:lnTo>
                    <a:pt x="6485098" y="8940800"/>
                  </a:lnTo>
                  <a:lnTo>
                    <a:pt x="6442964" y="8966200"/>
                  </a:lnTo>
                  <a:lnTo>
                    <a:pt x="6358074" y="8991600"/>
                  </a:lnTo>
                  <a:lnTo>
                    <a:pt x="6315321" y="9017000"/>
                  </a:lnTo>
                  <a:lnTo>
                    <a:pt x="6185863" y="9055100"/>
                  </a:lnTo>
                  <a:lnTo>
                    <a:pt x="6142319" y="9080500"/>
                  </a:lnTo>
                  <a:lnTo>
                    <a:pt x="5742062" y="9194800"/>
                  </a:lnTo>
                  <a:close/>
                </a:path>
                <a:path w="7440930" h="9309100">
                  <a:moveTo>
                    <a:pt x="5559631" y="9232900"/>
                  </a:moveTo>
                  <a:lnTo>
                    <a:pt x="3761386" y="9232900"/>
                  </a:lnTo>
                  <a:lnTo>
                    <a:pt x="3624312" y="9194800"/>
                  </a:lnTo>
                  <a:lnTo>
                    <a:pt x="5696704" y="9194800"/>
                  </a:lnTo>
                  <a:lnTo>
                    <a:pt x="5559631" y="9232900"/>
                  </a:lnTo>
                  <a:close/>
                </a:path>
                <a:path w="7440930" h="9309100">
                  <a:moveTo>
                    <a:pt x="5421110" y="9258300"/>
                  </a:moveTo>
                  <a:lnTo>
                    <a:pt x="3899909" y="9258300"/>
                  </a:lnTo>
                  <a:lnTo>
                    <a:pt x="3807402" y="9232900"/>
                  </a:lnTo>
                  <a:lnTo>
                    <a:pt x="5513615" y="9232900"/>
                  </a:lnTo>
                  <a:lnTo>
                    <a:pt x="5421110" y="9258300"/>
                  </a:lnTo>
                  <a:close/>
                </a:path>
                <a:path w="7440930" h="9309100">
                  <a:moveTo>
                    <a:pt x="5327989" y="9271000"/>
                  </a:moveTo>
                  <a:lnTo>
                    <a:pt x="3993031" y="9271000"/>
                  </a:lnTo>
                  <a:lnTo>
                    <a:pt x="3946394" y="9258300"/>
                  </a:lnTo>
                  <a:lnTo>
                    <a:pt x="5374625" y="9258300"/>
                  </a:lnTo>
                  <a:lnTo>
                    <a:pt x="5327989" y="9271000"/>
                  </a:lnTo>
                  <a:close/>
                </a:path>
                <a:path w="7440930" h="9309100">
                  <a:moveTo>
                    <a:pt x="5234271" y="9283700"/>
                  </a:moveTo>
                  <a:lnTo>
                    <a:pt x="4086749" y="9283700"/>
                  </a:lnTo>
                  <a:lnTo>
                    <a:pt x="4039817" y="9271000"/>
                  </a:lnTo>
                  <a:lnTo>
                    <a:pt x="5281203" y="9271000"/>
                  </a:lnTo>
                  <a:lnTo>
                    <a:pt x="5234271" y="9283700"/>
                  </a:lnTo>
                  <a:close/>
                </a:path>
                <a:path w="7440930" h="9309100">
                  <a:moveTo>
                    <a:pt x="5139977" y="9296400"/>
                  </a:moveTo>
                  <a:lnTo>
                    <a:pt x="4181045" y="9296400"/>
                  </a:lnTo>
                  <a:lnTo>
                    <a:pt x="4133826" y="9283700"/>
                  </a:lnTo>
                  <a:lnTo>
                    <a:pt x="5187195" y="9283700"/>
                  </a:lnTo>
                  <a:lnTo>
                    <a:pt x="5139977" y="9296400"/>
                  </a:lnTo>
                  <a:close/>
                </a:path>
                <a:path w="7440930" h="9309100">
                  <a:moveTo>
                    <a:pt x="4997494" y="9309100"/>
                  </a:moveTo>
                  <a:lnTo>
                    <a:pt x="4323529" y="9309100"/>
                  </a:lnTo>
                  <a:lnTo>
                    <a:pt x="4275899" y="9296400"/>
                  </a:lnTo>
                  <a:lnTo>
                    <a:pt x="5045124" y="9296400"/>
                  </a:lnTo>
                  <a:lnTo>
                    <a:pt x="4997494" y="9309100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126655" y="4133707"/>
            <a:ext cx="7028815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0" spc="1085" dirty="0">
                <a:solidFill>
                  <a:srgbClr val="000000"/>
                </a:solidFill>
                <a:latin typeface="Trebuchet MS"/>
                <a:cs typeface="Trebuchet MS"/>
              </a:rPr>
              <a:t>admin-</a:t>
            </a:r>
            <a:r>
              <a:rPr sz="9000" spc="610" dirty="0">
                <a:solidFill>
                  <a:srgbClr val="000000"/>
                </a:solidFill>
                <a:latin typeface="Trebuchet MS"/>
                <a:cs typeface="Trebuchet MS"/>
              </a:rPr>
              <a:t>web</a:t>
            </a:r>
            <a:endParaRPr sz="9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613711" y="0"/>
            <a:ext cx="10972165" cy="9989185"/>
            <a:chOff x="1613711" y="0"/>
            <a:chExt cx="10972165" cy="998918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09011" y="0"/>
              <a:ext cx="9934590" cy="455294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13711" y="4550328"/>
              <a:ext cx="10972068" cy="543879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3577768" y="279813"/>
            <a:ext cx="283908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0" dirty="0"/>
              <a:t>quick</a:t>
            </a:r>
            <a:r>
              <a:rPr spc="-150" dirty="0"/>
              <a:t> </a:t>
            </a:r>
            <a:r>
              <a:rPr spc="-45" dirty="0"/>
              <a:t>actions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943941"/>
            <a:ext cx="7839090" cy="547685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45839" y="2655752"/>
            <a:ext cx="7334249" cy="605788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2245995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projects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198296"/>
            <a:ext cx="9744090" cy="566735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22235" y="3070890"/>
            <a:ext cx="6934199" cy="591500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981835">
              <a:lnSpc>
                <a:spcPct val="100000"/>
              </a:lnSpc>
              <a:spcBef>
                <a:spcPts val="100"/>
              </a:spcBef>
            </a:pPr>
            <a:r>
              <a:rPr spc="-100" dirty="0"/>
              <a:t>companies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0260" y="1619996"/>
            <a:ext cx="6353159" cy="763903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35288" y="3107984"/>
            <a:ext cx="6981809" cy="356234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7374" rIns="0" bIns="0" rtlCol="0">
            <a:spAutoFit/>
          </a:bodyPr>
          <a:lstStyle/>
          <a:p>
            <a:pPr marL="1887855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notification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39537" y="-35"/>
            <a:ext cx="6248400" cy="962025"/>
          </a:xfrm>
          <a:custGeom>
            <a:avLst/>
            <a:gdLst/>
            <a:ahLst/>
            <a:cxnLst/>
            <a:rect l="l" t="t" r="r" b="b"/>
            <a:pathLst>
              <a:path w="6248400" h="962025">
                <a:moveTo>
                  <a:pt x="0" y="481037"/>
                </a:moveTo>
                <a:lnTo>
                  <a:pt x="1964" y="439710"/>
                </a:lnTo>
                <a:lnTo>
                  <a:pt x="7528" y="398724"/>
                </a:lnTo>
                <a:lnTo>
                  <a:pt x="16202" y="358807"/>
                </a:lnTo>
                <a:lnTo>
                  <a:pt x="27492" y="320691"/>
                </a:lnTo>
                <a:lnTo>
                  <a:pt x="44402" y="278906"/>
                </a:lnTo>
                <a:lnTo>
                  <a:pt x="65070" y="239194"/>
                </a:lnTo>
                <a:lnTo>
                  <a:pt x="89335" y="201768"/>
                </a:lnTo>
                <a:lnTo>
                  <a:pt x="117032" y="166841"/>
                </a:lnTo>
                <a:lnTo>
                  <a:pt x="147998" y="134624"/>
                </a:lnTo>
                <a:lnTo>
                  <a:pt x="182069" y="105332"/>
                </a:lnTo>
                <a:lnTo>
                  <a:pt x="219083" y="79175"/>
                </a:lnTo>
                <a:lnTo>
                  <a:pt x="258876" y="56367"/>
                </a:lnTo>
                <a:lnTo>
                  <a:pt x="301285" y="37121"/>
                </a:lnTo>
                <a:lnTo>
                  <a:pt x="346146" y="21648"/>
                </a:lnTo>
                <a:lnTo>
                  <a:pt x="393295" y="10162"/>
                </a:lnTo>
                <a:lnTo>
                  <a:pt x="442569" y="2875"/>
                </a:lnTo>
                <a:lnTo>
                  <a:pt x="493806" y="0"/>
                </a:lnTo>
                <a:lnTo>
                  <a:pt x="6248369" y="0"/>
                </a:lnTo>
                <a:lnTo>
                  <a:pt x="6248369" y="961554"/>
                </a:lnTo>
                <a:lnTo>
                  <a:pt x="489386" y="961554"/>
                </a:lnTo>
                <a:lnTo>
                  <a:pt x="439314" y="958645"/>
                </a:lnTo>
                <a:lnTo>
                  <a:pt x="391020" y="951267"/>
                </a:lnTo>
                <a:lnTo>
                  <a:pt x="344679" y="939651"/>
                </a:lnTo>
                <a:lnTo>
                  <a:pt x="300466" y="924026"/>
                </a:lnTo>
                <a:lnTo>
                  <a:pt x="258553" y="904621"/>
                </a:lnTo>
                <a:lnTo>
                  <a:pt x="219115" y="881666"/>
                </a:lnTo>
                <a:lnTo>
                  <a:pt x="182327" y="855390"/>
                </a:lnTo>
                <a:lnTo>
                  <a:pt x="148361" y="826024"/>
                </a:lnTo>
                <a:lnTo>
                  <a:pt x="117393" y="793796"/>
                </a:lnTo>
                <a:lnTo>
                  <a:pt x="89596" y="758937"/>
                </a:lnTo>
                <a:lnTo>
                  <a:pt x="65145" y="721676"/>
                </a:lnTo>
                <a:lnTo>
                  <a:pt x="44213" y="682242"/>
                </a:lnTo>
                <a:lnTo>
                  <a:pt x="26974" y="640865"/>
                </a:lnTo>
                <a:lnTo>
                  <a:pt x="26456" y="639825"/>
                </a:lnTo>
                <a:lnTo>
                  <a:pt x="26456" y="638789"/>
                </a:lnTo>
                <a:lnTo>
                  <a:pt x="25938" y="637750"/>
                </a:lnTo>
                <a:lnTo>
                  <a:pt x="14890" y="600420"/>
                </a:lnTo>
                <a:lnTo>
                  <a:pt x="6751" y="561728"/>
                </a:lnTo>
                <a:lnTo>
                  <a:pt x="1721" y="521869"/>
                </a:lnTo>
                <a:lnTo>
                  <a:pt x="0" y="481037"/>
                </a:lnTo>
                <a:close/>
              </a:path>
            </a:pathLst>
          </a:custGeom>
          <a:solidFill>
            <a:srgbClr val="E3B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243" y="1276959"/>
            <a:ext cx="15735299" cy="847724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543059" y="279813"/>
            <a:ext cx="90805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b="1" spc="-220" dirty="0">
                <a:solidFill>
                  <a:srgbClr val="231F20"/>
                </a:solidFill>
                <a:latin typeface="Tahoma"/>
                <a:cs typeface="Tahoma"/>
              </a:rPr>
              <a:t>map</a:t>
            </a:r>
            <a:endParaRPr sz="3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6509" y="6044394"/>
            <a:ext cx="3676649" cy="291464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67805" y="6044394"/>
            <a:ext cx="3676649" cy="291464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78452" y="6044394"/>
            <a:ext cx="3676649" cy="291464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366640" cy="276796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85438" y="8487002"/>
            <a:ext cx="1902555" cy="180000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9216570"/>
            <a:ext cx="1305196" cy="107042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906616" y="0"/>
            <a:ext cx="1381371" cy="122106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727597" cy="187648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232178" y="555613"/>
            <a:ext cx="5823585" cy="18923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25830" marR="5080" indent="-913765">
              <a:lnSpc>
                <a:spcPct val="115599"/>
              </a:lnSpc>
              <a:spcBef>
                <a:spcPts val="95"/>
              </a:spcBef>
            </a:pPr>
            <a:r>
              <a:rPr sz="5300" spc="-405" dirty="0">
                <a:solidFill>
                  <a:srgbClr val="E3B46A"/>
                </a:solidFill>
              </a:rPr>
              <a:t>Main</a:t>
            </a:r>
            <a:r>
              <a:rPr sz="5300" spc="-155" dirty="0">
                <a:solidFill>
                  <a:srgbClr val="E3B46A"/>
                </a:solidFill>
              </a:rPr>
              <a:t> </a:t>
            </a:r>
            <a:r>
              <a:rPr sz="5300" spc="-75" dirty="0">
                <a:solidFill>
                  <a:srgbClr val="E3B46A"/>
                </a:solidFill>
              </a:rPr>
              <a:t>Libraries</a:t>
            </a:r>
            <a:r>
              <a:rPr sz="5300" spc="-305" dirty="0">
                <a:solidFill>
                  <a:srgbClr val="E3B46A"/>
                </a:solidFill>
              </a:rPr>
              <a:t> </a:t>
            </a:r>
            <a:r>
              <a:rPr sz="5300" spc="-345" dirty="0">
                <a:solidFill>
                  <a:srgbClr val="E3B46A"/>
                </a:solidFill>
              </a:rPr>
              <a:t>and </a:t>
            </a:r>
            <a:r>
              <a:rPr sz="5300" spc="-85" dirty="0">
                <a:solidFill>
                  <a:srgbClr val="E3B46A"/>
                </a:solidFill>
              </a:rPr>
              <a:t>Frameworks</a:t>
            </a:r>
            <a:endParaRPr sz="5300"/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155679" y="9582150"/>
            <a:ext cx="1990724" cy="70484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390729" y="0"/>
            <a:ext cx="1990724" cy="1127183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6155679" y="3287328"/>
            <a:ext cx="9698355" cy="854075"/>
          </a:xfrm>
          <a:custGeom>
            <a:avLst/>
            <a:gdLst/>
            <a:ahLst/>
            <a:cxnLst/>
            <a:rect l="l" t="t" r="r" b="b"/>
            <a:pathLst>
              <a:path w="9698355" h="854075">
                <a:moveTo>
                  <a:pt x="9536887" y="853500"/>
                </a:moveTo>
                <a:lnTo>
                  <a:pt x="160842" y="853500"/>
                </a:lnTo>
                <a:lnTo>
                  <a:pt x="110079" y="845282"/>
                </a:lnTo>
                <a:lnTo>
                  <a:pt x="65935" y="822411"/>
                </a:lnTo>
                <a:lnTo>
                  <a:pt x="31089" y="787565"/>
                </a:lnTo>
                <a:lnTo>
                  <a:pt x="8218" y="743421"/>
                </a:lnTo>
                <a:lnTo>
                  <a:pt x="0" y="692658"/>
                </a:lnTo>
                <a:lnTo>
                  <a:pt x="0" y="160842"/>
                </a:lnTo>
                <a:lnTo>
                  <a:pt x="8218" y="110079"/>
                </a:lnTo>
                <a:lnTo>
                  <a:pt x="31089" y="65935"/>
                </a:lnTo>
                <a:lnTo>
                  <a:pt x="65935" y="31089"/>
                </a:lnTo>
                <a:lnTo>
                  <a:pt x="110079" y="8218"/>
                </a:lnTo>
                <a:lnTo>
                  <a:pt x="160842" y="0"/>
                </a:lnTo>
                <a:lnTo>
                  <a:pt x="9536887" y="0"/>
                </a:lnTo>
                <a:lnTo>
                  <a:pt x="9587651" y="8218"/>
                </a:lnTo>
                <a:lnTo>
                  <a:pt x="9631794" y="31089"/>
                </a:lnTo>
                <a:lnTo>
                  <a:pt x="9666640" y="65935"/>
                </a:lnTo>
                <a:lnTo>
                  <a:pt x="9689511" y="110079"/>
                </a:lnTo>
                <a:lnTo>
                  <a:pt x="9697730" y="160842"/>
                </a:lnTo>
                <a:lnTo>
                  <a:pt x="9697730" y="692658"/>
                </a:lnTo>
                <a:lnTo>
                  <a:pt x="9689511" y="743421"/>
                </a:lnTo>
                <a:lnTo>
                  <a:pt x="9666640" y="787565"/>
                </a:lnTo>
                <a:lnTo>
                  <a:pt x="9631794" y="822411"/>
                </a:lnTo>
                <a:lnTo>
                  <a:pt x="9587651" y="845282"/>
                </a:lnTo>
                <a:lnTo>
                  <a:pt x="9536887" y="853500"/>
                </a:lnTo>
                <a:close/>
              </a:path>
            </a:pathLst>
          </a:custGeom>
          <a:solidFill>
            <a:srgbClr val="2A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595024" y="4690383"/>
            <a:ext cx="4819649" cy="1457309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8825636" y="6704075"/>
            <a:ext cx="3771900" cy="1477645"/>
          </a:xfrm>
          <a:custGeom>
            <a:avLst/>
            <a:gdLst/>
            <a:ahLst/>
            <a:cxnLst/>
            <a:rect l="l" t="t" r="r" b="b"/>
            <a:pathLst>
              <a:path w="3771900" h="1477645">
                <a:moveTo>
                  <a:pt x="3493282" y="1477060"/>
                </a:moveTo>
                <a:lnTo>
                  <a:pt x="278373" y="1477060"/>
                </a:lnTo>
                <a:lnTo>
                  <a:pt x="233309" y="1473407"/>
                </a:lnTo>
                <a:lnTo>
                  <a:pt x="190526" y="1462833"/>
                </a:lnTo>
                <a:lnTo>
                  <a:pt x="150606" y="1445920"/>
                </a:lnTo>
                <a:lnTo>
                  <a:pt x="114128" y="1423245"/>
                </a:lnTo>
                <a:lnTo>
                  <a:pt x="81671" y="1395389"/>
                </a:lnTo>
                <a:lnTo>
                  <a:pt x="53815" y="1362932"/>
                </a:lnTo>
                <a:lnTo>
                  <a:pt x="31140" y="1326454"/>
                </a:lnTo>
                <a:lnTo>
                  <a:pt x="14226" y="1286533"/>
                </a:lnTo>
                <a:lnTo>
                  <a:pt x="3653" y="1243751"/>
                </a:lnTo>
                <a:lnTo>
                  <a:pt x="0" y="1198686"/>
                </a:lnTo>
                <a:lnTo>
                  <a:pt x="0" y="278373"/>
                </a:lnTo>
                <a:lnTo>
                  <a:pt x="3653" y="233309"/>
                </a:lnTo>
                <a:lnTo>
                  <a:pt x="14226" y="190526"/>
                </a:lnTo>
                <a:lnTo>
                  <a:pt x="31140" y="150606"/>
                </a:lnTo>
                <a:lnTo>
                  <a:pt x="53815" y="114128"/>
                </a:lnTo>
                <a:lnTo>
                  <a:pt x="81671" y="81671"/>
                </a:lnTo>
                <a:lnTo>
                  <a:pt x="114128" y="53815"/>
                </a:lnTo>
                <a:lnTo>
                  <a:pt x="150606" y="31140"/>
                </a:lnTo>
                <a:lnTo>
                  <a:pt x="190526" y="14226"/>
                </a:lnTo>
                <a:lnTo>
                  <a:pt x="233309" y="3653"/>
                </a:lnTo>
                <a:lnTo>
                  <a:pt x="278373" y="0"/>
                </a:lnTo>
                <a:lnTo>
                  <a:pt x="3493282" y="0"/>
                </a:lnTo>
                <a:lnTo>
                  <a:pt x="3538346" y="3653"/>
                </a:lnTo>
                <a:lnTo>
                  <a:pt x="3581126" y="14226"/>
                </a:lnTo>
                <a:lnTo>
                  <a:pt x="3621043" y="31140"/>
                </a:lnTo>
                <a:lnTo>
                  <a:pt x="3657517" y="53815"/>
                </a:lnTo>
                <a:lnTo>
                  <a:pt x="3689969" y="81671"/>
                </a:lnTo>
                <a:lnTo>
                  <a:pt x="3717820" y="114128"/>
                </a:lnTo>
                <a:lnTo>
                  <a:pt x="3740491" y="150606"/>
                </a:lnTo>
                <a:lnTo>
                  <a:pt x="3757402" y="190526"/>
                </a:lnTo>
                <a:lnTo>
                  <a:pt x="3767973" y="233309"/>
                </a:lnTo>
                <a:lnTo>
                  <a:pt x="3771625" y="278373"/>
                </a:lnTo>
                <a:lnTo>
                  <a:pt x="3771625" y="1198686"/>
                </a:lnTo>
                <a:lnTo>
                  <a:pt x="3767973" y="1243751"/>
                </a:lnTo>
                <a:lnTo>
                  <a:pt x="3757402" y="1286533"/>
                </a:lnTo>
                <a:lnTo>
                  <a:pt x="3740491" y="1326454"/>
                </a:lnTo>
                <a:lnTo>
                  <a:pt x="3717820" y="1362932"/>
                </a:lnTo>
                <a:lnTo>
                  <a:pt x="3689969" y="1395389"/>
                </a:lnTo>
                <a:lnTo>
                  <a:pt x="3657517" y="1423245"/>
                </a:lnTo>
                <a:lnTo>
                  <a:pt x="3621043" y="1445920"/>
                </a:lnTo>
                <a:lnTo>
                  <a:pt x="3581126" y="1462833"/>
                </a:lnTo>
                <a:lnTo>
                  <a:pt x="3538346" y="1473407"/>
                </a:lnTo>
                <a:lnTo>
                  <a:pt x="3493282" y="1477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498948" y="7128360"/>
            <a:ext cx="237363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b="1" spc="-90" dirty="0">
                <a:solidFill>
                  <a:srgbClr val="2A2929"/>
                </a:solidFill>
                <a:latin typeface="Tahoma"/>
                <a:cs typeface="Tahoma"/>
              </a:rPr>
              <a:t>Express.js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896561" y="3479161"/>
            <a:ext cx="16300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70" dirty="0">
                <a:solidFill>
                  <a:srgbClr val="F4F4F2"/>
                </a:solidFill>
                <a:latin typeface="Tahoma"/>
                <a:cs typeface="Tahoma"/>
              </a:rPr>
              <a:t>Back-</a:t>
            </a:r>
            <a:r>
              <a:rPr sz="2800" b="1" spc="-95" dirty="0">
                <a:solidFill>
                  <a:srgbClr val="F4F4F2"/>
                </a:solidFill>
                <a:latin typeface="Tahoma"/>
                <a:cs typeface="Tahoma"/>
              </a:rPr>
              <a:t>End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579138" y="3287328"/>
            <a:ext cx="3360420" cy="854075"/>
          </a:xfrm>
          <a:custGeom>
            <a:avLst/>
            <a:gdLst/>
            <a:ahLst/>
            <a:cxnLst/>
            <a:rect l="l" t="t" r="r" b="b"/>
            <a:pathLst>
              <a:path w="3360420" h="854075">
                <a:moveTo>
                  <a:pt x="3199028" y="853500"/>
                </a:moveTo>
                <a:lnTo>
                  <a:pt x="160855" y="853500"/>
                </a:lnTo>
                <a:lnTo>
                  <a:pt x="110090" y="845282"/>
                </a:lnTo>
                <a:lnTo>
                  <a:pt x="65943" y="822411"/>
                </a:lnTo>
                <a:lnTo>
                  <a:pt x="31093" y="787565"/>
                </a:lnTo>
                <a:lnTo>
                  <a:pt x="8219" y="743421"/>
                </a:lnTo>
                <a:lnTo>
                  <a:pt x="0" y="692658"/>
                </a:lnTo>
                <a:lnTo>
                  <a:pt x="0" y="160842"/>
                </a:lnTo>
                <a:lnTo>
                  <a:pt x="8219" y="110079"/>
                </a:lnTo>
                <a:lnTo>
                  <a:pt x="31093" y="65935"/>
                </a:lnTo>
                <a:lnTo>
                  <a:pt x="65943" y="31089"/>
                </a:lnTo>
                <a:lnTo>
                  <a:pt x="110090" y="8218"/>
                </a:lnTo>
                <a:lnTo>
                  <a:pt x="160855" y="0"/>
                </a:lnTo>
                <a:lnTo>
                  <a:pt x="3199028" y="0"/>
                </a:lnTo>
                <a:lnTo>
                  <a:pt x="3241721" y="5759"/>
                </a:lnTo>
                <a:lnTo>
                  <a:pt x="3280130" y="22003"/>
                </a:lnTo>
                <a:lnTo>
                  <a:pt x="3312703" y="47183"/>
                </a:lnTo>
                <a:lnTo>
                  <a:pt x="3337890" y="79749"/>
                </a:lnTo>
                <a:lnTo>
                  <a:pt x="3354140" y="118152"/>
                </a:lnTo>
                <a:lnTo>
                  <a:pt x="3359901" y="160842"/>
                </a:lnTo>
                <a:lnTo>
                  <a:pt x="3359901" y="692658"/>
                </a:lnTo>
                <a:lnTo>
                  <a:pt x="3354140" y="735348"/>
                </a:lnTo>
                <a:lnTo>
                  <a:pt x="3337890" y="773751"/>
                </a:lnTo>
                <a:lnTo>
                  <a:pt x="3312703" y="806317"/>
                </a:lnTo>
                <a:lnTo>
                  <a:pt x="3280130" y="831497"/>
                </a:lnTo>
                <a:lnTo>
                  <a:pt x="3241721" y="847741"/>
                </a:lnTo>
                <a:lnTo>
                  <a:pt x="3199028" y="853500"/>
                </a:lnTo>
                <a:close/>
              </a:path>
            </a:pathLst>
          </a:custGeom>
          <a:solidFill>
            <a:srgbClr val="2A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858237" y="4262688"/>
            <a:ext cx="2466974" cy="2466959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1306567" y="6964679"/>
            <a:ext cx="3771900" cy="1477645"/>
          </a:xfrm>
          <a:custGeom>
            <a:avLst/>
            <a:gdLst/>
            <a:ahLst/>
            <a:cxnLst/>
            <a:rect l="l" t="t" r="r" b="b"/>
            <a:pathLst>
              <a:path w="3771900" h="1477645">
                <a:moveTo>
                  <a:pt x="3493270" y="1477030"/>
                </a:moveTo>
                <a:lnTo>
                  <a:pt x="278367" y="1477030"/>
                </a:lnTo>
                <a:lnTo>
                  <a:pt x="233301" y="1473377"/>
                </a:lnTo>
                <a:lnTo>
                  <a:pt x="190517" y="1462806"/>
                </a:lnTo>
                <a:lnTo>
                  <a:pt x="150597" y="1445895"/>
                </a:lnTo>
                <a:lnTo>
                  <a:pt x="114120" y="1423223"/>
                </a:lnTo>
                <a:lnTo>
                  <a:pt x="81664" y="1395370"/>
                </a:lnTo>
                <a:lnTo>
                  <a:pt x="53810" y="1362915"/>
                </a:lnTo>
                <a:lnTo>
                  <a:pt x="31137" y="1326437"/>
                </a:lnTo>
                <a:lnTo>
                  <a:pt x="14225" y="1286515"/>
                </a:lnTo>
                <a:lnTo>
                  <a:pt x="3652" y="1243728"/>
                </a:lnTo>
                <a:lnTo>
                  <a:pt x="0" y="1198656"/>
                </a:lnTo>
                <a:lnTo>
                  <a:pt x="0" y="278343"/>
                </a:lnTo>
                <a:lnTo>
                  <a:pt x="3652" y="233279"/>
                </a:lnTo>
                <a:lnTo>
                  <a:pt x="14225" y="190499"/>
                </a:lnTo>
                <a:lnTo>
                  <a:pt x="31137" y="150582"/>
                </a:lnTo>
                <a:lnTo>
                  <a:pt x="53810" y="114108"/>
                </a:lnTo>
                <a:lnTo>
                  <a:pt x="81664" y="81655"/>
                </a:lnTo>
                <a:lnTo>
                  <a:pt x="114120" y="53804"/>
                </a:lnTo>
                <a:lnTo>
                  <a:pt x="150597" y="31134"/>
                </a:lnTo>
                <a:lnTo>
                  <a:pt x="190517" y="14223"/>
                </a:lnTo>
                <a:lnTo>
                  <a:pt x="233301" y="3652"/>
                </a:lnTo>
                <a:lnTo>
                  <a:pt x="278367" y="0"/>
                </a:lnTo>
                <a:lnTo>
                  <a:pt x="3493270" y="0"/>
                </a:lnTo>
                <a:lnTo>
                  <a:pt x="3538334" y="3652"/>
                </a:lnTo>
                <a:lnTo>
                  <a:pt x="3581117" y="14223"/>
                </a:lnTo>
                <a:lnTo>
                  <a:pt x="3621037" y="31134"/>
                </a:lnTo>
                <a:lnTo>
                  <a:pt x="3657515" y="53804"/>
                </a:lnTo>
                <a:lnTo>
                  <a:pt x="3689972" y="81655"/>
                </a:lnTo>
                <a:lnTo>
                  <a:pt x="3717828" y="114108"/>
                </a:lnTo>
                <a:lnTo>
                  <a:pt x="3740503" y="150582"/>
                </a:lnTo>
                <a:lnTo>
                  <a:pt x="3757417" y="190499"/>
                </a:lnTo>
                <a:lnTo>
                  <a:pt x="3767990" y="233279"/>
                </a:lnTo>
                <a:lnTo>
                  <a:pt x="3771644" y="278343"/>
                </a:lnTo>
                <a:lnTo>
                  <a:pt x="3771644" y="1198656"/>
                </a:lnTo>
                <a:lnTo>
                  <a:pt x="3767990" y="1243728"/>
                </a:lnTo>
                <a:lnTo>
                  <a:pt x="3757417" y="1286515"/>
                </a:lnTo>
                <a:lnTo>
                  <a:pt x="3740503" y="1326437"/>
                </a:lnTo>
                <a:lnTo>
                  <a:pt x="3717828" y="1362915"/>
                </a:lnTo>
                <a:lnTo>
                  <a:pt x="3689972" y="1395370"/>
                </a:lnTo>
                <a:lnTo>
                  <a:pt x="3657515" y="1423223"/>
                </a:lnTo>
                <a:lnTo>
                  <a:pt x="3621037" y="1445895"/>
                </a:lnTo>
                <a:lnTo>
                  <a:pt x="3581117" y="1462806"/>
                </a:lnTo>
                <a:lnTo>
                  <a:pt x="3538334" y="1473377"/>
                </a:lnTo>
                <a:lnTo>
                  <a:pt x="3493270" y="14770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440620" y="3479161"/>
            <a:ext cx="17183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65" dirty="0">
                <a:solidFill>
                  <a:srgbClr val="F4F4F2"/>
                </a:solidFill>
                <a:latin typeface="Tahoma"/>
                <a:cs typeface="Tahoma"/>
              </a:rPr>
              <a:t>Front-</a:t>
            </a:r>
            <a:r>
              <a:rPr sz="2800" b="1" spc="-95" dirty="0">
                <a:solidFill>
                  <a:srgbClr val="F4F4F2"/>
                </a:solidFill>
                <a:latin typeface="Tahoma"/>
                <a:cs typeface="Tahoma"/>
              </a:rPr>
              <a:t>End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999580" y="7102478"/>
            <a:ext cx="2385695" cy="1111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00710">
              <a:lnSpc>
                <a:spcPct val="114900"/>
              </a:lnSpc>
              <a:spcBef>
                <a:spcPts val="100"/>
              </a:spcBef>
            </a:pPr>
            <a:r>
              <a:rPr sz="3100" b="1" spc="-10" dirty="0">
                <a:solidFill>
                  <a:srgbClr val="2A2929"/>
                </a:solidFill>
                <a:latin typeface="Tahoma"/>
                <a:cs typeface="Tahoma"/>
              </a:rPr>
              <a:t>React </a:t>
            </a:r>
            <a:r>
              <a:rPr sz="3100" b="1" spc="-100" dirty="0">
                <a:solidFill>
                  <a:srgbClr val="2A2929"/>
                </a:solidFill>
                <a:latin typeface="Tahoma"/>
                <a:cs typeface="Tahoma"/>
              </a:rPr>
              <a:t>React</a:t>
            </a:r>
            <a:r>
              <a:rPr sz="3100" b="1" spc="-105" dirty="0">
                <a:solidFill>
                  <a:srgbClr val="2A2929"/>
                </a:solidFill>
                <a:latin typeface="Tahoma"/>
                <a:cs typeface="Tahoma"/>
              </a:rPr>
              <a:t> </a:t>
            </a:r>
            <a:r>
              <a:rPr sz="3100" b="1" spc="-125" dirty="0">
                <a:solidFill>
                  <a:srgbClr val="2A2929"/>
                </a:solidFill>
                <a:latin typeface="Tahoma"/>
                <a:cs typeface="Tahoma"/>
              </a:rPr>
              <a:t>Native</a:t>
            </a:r>
            <a:endParaRPr sz="3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740166" y="11"/>
            <a:ext cx="3548379" cy="10287000"/>
          </a:xfrm>
          <a:custGeom>
            <a:avLst/>
            <a:gdLst/>
            <a:ahLst/>
            <a:cxnLst/>
            <a:rect l="l" t="t" r="r" b="b"/>
            <a:pathLst>
              <a:path w="3548380" h="10287000">
                <a:moveTo>
                  <a:pt x="3547821" y="0"/>
                </a:moveTo>
                <a:lnTo>
                  <a:pt x="255765" y="0"/>
                </a:lnTo>
                <a:lnTo>
                  <a:pt x="3120479" y="4923688"/>
                </a:lnTo>
                <a:lnTo>
                  <a:pt x="0" y="10286987"/>
                </a:lnTo>
                <a:lnTo>
                  <a:pt x="3547821" y="10286987"/>
                </a:lnTo>
                <a:lnTo>
                  <a:pt x="3547821" y="5561127"/>
                </a:lnTo>
                <a:lnTo>
                  <a:pt x="3547821" y="4286262"/>
                </a:lnTo>
                <a:lnTo>
                  <a:pt x="3547821" y="0"/>
                </a:lnTo>
                <a:close/>
              </a:path>
            </a:pathLst>
          </a:custGeom>
          <a:solidFill>
            <a:srgbClr val="E3B46A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10187940" cy="10287000"/>
            <a:chOff x="0" y="0"/>
            <a:chExt cx="10187940" cy="102870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10187940" cy="10287000"/>
            </a:xfrm>
            <a:custGeom>
              <a:avLst/>
              <a:gdLst/>
              <a:ahLst/>
              <a:cxnLst/>
              <a:rect l="l" t="t" r="r" b="b"/>
              <a:pathLst>
                <a:path w="10187940" h="10287000">
                  <a:moveTo>
                    <a:pt x="7055280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7334341" y="0"/>
                  </a:lnTo>
                  <a:lnTo>
                    <a:pt x="10187390" y="4903682"/>
                  </a:lnTo>
                  <a:lnTo>
                    <a:pt x="7055280" y="10286999"/>
                  </a:lnTo>
                  <a:close/>
                </a:path>
              </a:pathLst>
            </a:custGeom>
            <a:solidFill>
              <a:srgbClr val="3C3C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9740265" cy="10287000"/>
            </a:xfrm>
            <a:custGeom>
              <a:avLst/>
              <a:gdLst/>
              <a:ahLst/>
              <a:cxnLst/>
              <a:rect l="l" t="t" r="r" b="b"/>
              <a:pathLst>
                <a:path w="9740265" h="10287000">
                  <a:moveTo>
                    <a:pt x="6608138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6887199" y="0"/>
                  </a:lnTo>
                  <a:lnTo>
                    <a:pt x="9740249" y="4903682"/>
                  </a:lnTo>
                  <a:lnTo>
                    <a:pt x="6608138" y="10286999"/>
                  </a:lnTo>
                  <a:close/>
                </a:path>
              </a:pathLst>
            </a:custGeom>
            <a:solidFill>
              <a:srgbClr val="E3B4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7589145"/>
              <a:ext cx="9779635" cy="2698115"/>
            </a:xfrm>
            <a:custGeom>
              <a:avLst/>
              <a:gdLst/>
              <a:ahLst/>
              <a:cxnLst/>
              <a:rect l="l" t="t" r="r" b="b"/>
              <a:pathLst>
                <a:path w="9779635" h="2698115">
                  <a:moveTo>
                    <a:pt x="9779598" y="2697854"/>
                  </a:moveTo>
                  <a:lnTo>
                    <a:pt x="0" y="2697854"/>
                  </a:lnTo>
                  <a:lnTo>
                    <a:pt x="0" y="0"/>
                  </a:lnTo>
                  <a:lnTo>
                    <a:pt x="8209939" y="0"/>
                  </a:lnTo>
                  <a:lnTo>
                    <a:pt x="9779598" y="2697854"/>
                  </a:lnTo>
                  <a:close/>
                </a:path>
              </a:pathLst>
            </a:custGeom>
            <a:solidFill>
              <a:srgbClr val="242424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0948720" y="0"/>
            <a:ext cx="7339330" cy="8080375"/>
            <a:chOff x="10948720" y="0"/>
            <a:chExt cx="7339330" cy="8080375"/>
          </a:xfrm>
        </p:grpSpPr>
        <p:sp>
          <p:nvSpPr>
            <p:cNvPr id="9" name="object 9"/>
            <p:cNvSpPr/>
            <p:nvPr/>
          </p:nvSpPr>
          <p:spPr>
            <a:xfrm>
              <a:off x="15059669" y="0"/>
              <a:ext cx="3228340" cy="5549265"/>
            </a:xfrm>
            <a:custGeom>
              <a:avLst/>
              <a:gdLst/>
              <a:ahLst/>
              <a:cxnLst/>
              <a:rect l="l" t="t" r="r" b="b"/>
              <a:pathLst>
                <a:path w="3228340" h="5549265">
                  <a:moveTo>
                    <a:pt x="3228331" y="5548673"/>
                  </a:moveTo>
                  <a:lnTo>
                    <a:pt x="0" y="0"/>
                  </a:lnTo>
                  <a:lnTo>
                    <a:pt x="3228331" y="0"/>
                  </a:lnTo>
                  <a:lnTo>
                    <a:pt x="3228331" y="5548673"/>
                  </a:lnTo>
                  <a:close/>
                </a:path>
              </a:pathLst>
            </a:custGeom>
            <a:solidFill>
              <a:srgbClr val="E3B46A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48720" y="1726764"/>
              <a:ext cx="4152899" cy="6353178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824605" y="2136596"/>
            <a:ext cx="4520565" cy="461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115" marR="5080" indent="-146050">
              <a:lnSpc>
                <a:spcPct val="116300"/>
              </a:lnSpc>
              <a:spcBef>
                <a:spcPts val="100"/>
              </a:spcBef>
            </a:pPr>
            <a:r>
              <a:rPr sz="12950" spc="-1275" dirty="0">
                <a:solidFill>
                  <a:srgbClr val="242424"/>
                </a:solidFill>
              </a:rPr>
              <a:t>Future Work!</a:t>
            </a:r>
            <a:endParaRPr sz="1295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454153" y="0"/>
            <a:ext cx="5833846" cy="25696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911443" cy="262158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455649" y="953197"/>
            <a:ext cx="7376795" cy="142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200" spc="260" dirty="0">
                <a:solidFill>
                  <a:srgbClr val="E3B46A"/>
                </a:solidFill>
                <a:latin typeface="Trebuchet MS"/>
                <a:cs typeface="Trebuchet MS"/>
              </a:rPr>
              <a:t>Future</a:t>
            </a:r>
            <a:r>
              <a:rPr sz="9200" spc="-819" dirty="0">
                <a:solidFill>
                  <a:srgbClr val="E3B46A"/>
                </a:solidFill>
                <a:latin typeface="Trebuchet MS"/>
                <a:cs typeface="Trebuchet MS"/>
              </a:rPr>
              <a:t> </a:t>
            </a:r>
            <a:r>
              <a:rPr sz="9200" spc="665" dirty="0">
                <a:solidFill>
                  <a:srgbClr val="E3B46A"/>
                </a:solidFill>
                <a:latin typeface="Trebuchet MS"/>
                <a:cs typeface="Trebuchet MS"/>
              </a:rPr>
              <a:t>Work</a:t>
            </a:r>
            <a:endParaRPr sz="92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777255" y="2667959"/>
            <a:ext cx="13499465" cy="1590675"/>
            <a:chOff x="1777255" y="2667959"/>
            <a:chExt cx="13499465" cy="159067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7255" y="2667959"/>
              <a:ext cx="5867399" cy="159066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203698" y="2923666"/>
              <a:ext cx="10073005" cy="1153160"/>
            </a:xfrm>
            <a:custGeom>
              <a:avLst/>
              <a:gdLst/>
              <a:ahLst/>
              <a:cxnLst/>
              <a:rect l="l" t="t" r="r" b="b"/>
              <a:pathLst>
                <a:path w="10073005" h="1153160">
                  <a:moveTo>
                    <a:pt x="9496530" y="1152851"/>
                  </a:moveTo>
                  <a:lnTo>
                    <a:pt x="576437" y="1152851"/>
                  </a:lnTo>
                  <a:lnTo>
                    <a:pt x="525751" y="1150620"/>
                  </a:lnTo>
                  <a:lnTo>
                    <a:pt x="475796" y="1144002"/>
                  </a:lnTo>
                  <a:lnTo>
                    <a:pt x="426836" y="1133105"/>
                  </a:lnTo>
                  <a:lnTo>
                    <a:pt x="379136" y="1118040"/>
                  </a:lnTo>
                  <a:lnTo>
                    <a:pt x="332962" y="1098916"/>
                  </a:lnTo>
                  <a:lnTo>
                    <a:pt x="288580" y="1075842"/>
                  </a:lnTo>
                  <a:lnTo>
                    <a:pt x="246253" y="1048929"/>
                  </a:lnTo>
                  <a:lnTo>
                    <a:pt x="206247" y="1018286"/>
                  </a:lnTo>
                  <a:lnTo>
                    <a:pt x="168828" y="984022"/>
                  </a:lnTo>
                  <a:lnTo>
                    <a:pt x="134572" y="946603"/>
                  </a:lnTo>
                  <a:lnTo>
                    <a:pt x="103933" y="906597"/>
                  </a:lnTo>
                  <a:lnTo>
                    <a:pt x="77021" y="864270"/>
                  </a:lnTo>
                  <a:lnTo>
                    <a:pt x="53947" y="819888"/>
                  </a:lnTo>
                  <a:lnTo>
                    <a:pt x="34820" y="773714"/>
                  </a:lnTo>
                  <a:lnTo>
                    <a:pt x="19752" y="726014"/>
                  </a:lnTo>
                  <a:lnTo>
                    <a:pt x="8852" y="677054"/>
                  </a:lnTo>
                  <a:lnTo>
                    <a:pt x="2231" y="627099"/>
                  </a:lnTo>
                  <a:lnTo>
                    <a:pt x="0" y="576413"/>
                  </a:lnTo>
                  <a:lnTo>
                    <a:pt x="2231" y="525735"/>
                  </a:lnTo>
                  <a:lnTo>
                    <a:pt x="8852" y="475784"/>
                  </a:lnTo>
                  <a:lnTo>
                    <a:pt x="19752" y="426826"/>
                  </a:lnTo>
                  <a:lnTo>
                    <a:pt x="34820" y="379127"/>
                  </a:lnTo>
                  <a:lnTo>
                    <a:pt x="53947" y="332953"/>
                  </a:lnTo>
                  <a:lnTo>
                    <a:pt x="77021" y="288571"/>
                  </a:lnTo>
                  <a:lnTo>
                    <a:pt x="103933" y="246246"/>
                  </a:lnTo>
                  <a:lnTo>
                    <a:pt x="134572" y="206245"/>
                  </a:lnTo>
                  <a:lnTo>
                    <a:pt x="168828" y="168834"/>
                  </a:lnTo>
                  <a:lnTo>
                    <a:pt x="206247" y="134572"/>
                  </a:lnTo>
                  <a:lnTo>
                    <a:pt x="246253" y="103929"/>
                  </a:lnTo>
                  <a:lnTo>
                    <a:pt x="288580" y="77015"/>
                  </a:lnTo>
                  <a:lnTo>
                    <a:pt x="332962" y="53940"/>
                  </a:lnTo>
                  <a:lnTo>
                    <a:pt x="379136" y="34815"/>
                  </a:lnTo>
                  <a:lnTo>
                    <a:pt x="426836" y="19748"/>
                  </a:lnTo>
                  <a:lnTo>
                    <a:pt x="475796" y="8850"/>
                  </a:lnTo>
                  <a:lnTo>
                    <a:pt x="525751" y="2230"/>
                  </a:lnTo>
                  <a:lnTo>
                    <a:pt x="576437" y="0"/>
                  </a:lnTo>
                  <a:lnTo>
                    <a:pt x="9496530" y="0"/>
                  </a:lnTo>
                  <a:lnTo>
                    <a:pt x="9547216" y="2230"/>
                  </a:lnTo>
                  <a:lnTo>
                    <a:pt x="9597172" y="8850"/>
                  </a:lnTo>
                  <a:lnTo>
                    <a:pt x="9646132" y="19748"/>
                  </a:lnTo>
                  <a:lnTo>
                    <a:pt x="9693831" y="34815"/>
                  </a:lnTo>
                  <a:lnTo>
                    <a:pt x="9740005" y="53940"/>
                  </a:lnTo>
                  <a:lnTo>
                    <a:pt x="9784388" y="77015"/>
                  </a:lnTo>
                  <a:lnTo>
                    <a:pt x="9826715" y="103929"/>
                  </a:lnTo>
                  <a:lnTo>
                    <a:pt x="9866720" y="134572"/>
                  </a:lnTo>
                  <a:lnTo>
                    <a:pt x="9904139" y="168834"/>
                  </a:lnTo>
                  <a:lnTo>
                    <a:pt x="9938395" y="206245"/>
                  </a:lnTo>
                  <a:lnTo>
                    <a:pt x="9969034" y="246246"/>
                  </a:lnTo>
                  <a:lnTo>
                    <a:pt x="9995946" y="288571"/>
                  </a:lnTo>
                  <a:lnTo>
                    <a:pt x="10019021" y="332953"/>
                  </a:lnTo>
                  <a:lnTo>
                    <a:pt x="10038148" y="379127"/>
                  </a:lnTo>
                  <a:lnTo>
                    <a:pt x="10053216" y="426826"/>
                  </a:lnTo>
                  <a:lnTo>
                    <a:pt x="10064116" y="475784"/>
                  </a:lnTo>
                  <a:lnTo>
                    <a:pt x="10070737" y="525735"/>
                  </a:lnTo>
                  <a:lnTo>
                    <a:pt x="10072968" y="576413"/>
                  </a:lnTo>
                  <a:lnTo>
                    <a:pt x="10070737" y="627099"/>
                  </a:lnTo>
                  <a:lnTo>
                    <a:pt x="10064116" y="677054"/>
                  </a:lnTo>
                  <a:lnTo>
                    <a:pt x="10053216" y="726014"/>
                  </a:lnTo>
                  <a:lnTo>
                    <a:pt x="10038148" y="773714"/>
                  </a:lnTo>
                  <a:lnTo>
                    <a:pt x="10019021" y="819888"/>
                  </a:lnTo>
                  <a:lnTo>
                    <a:pt x="9995946" y="864270"/>
                  </a:lnTo>
                  <a:lnTo>
                    <a:pt x="9969034" y="906597"/>
                  </a:lnTo>
                  <a:lnTo>
                    <a:pt x="9938395" y="946603"/>
                  </a:lnTo>
                  <a:lnTo>
                    <a:pt x="9904139" y="984022"/>
                  </a:lnTo>
                  <a:lnTo>
                    <a:pt x="9866720" y="1018286"/>
                  </a:lnTo>
                  <a:lnTo>
                    <a:pt x="9826715" y="1048929"/>
                  </a:lnTo>
                  <a:lnTo>
                    <a:pt x="9784388" y="1075842"/>
                  </a:lnTo>
                  <a:lnTo>
                    <a:pt x="9740005" y="1098916"/>
                  </a:lnTo>
                  <a:lnTo>
                    <a:pt x="9693831" y="1118040"/>
                  </a:lnTo>
                  <a:lnTo>
                    <a:pt x="9646132" y="1133105"/>
                  </a:lnTo>
                  <a:lnTo>
                    <a:pt x="9597172" y="1144002"/>
                  </a:lnTo>
                  <a:lnTo>
                    <a:pt x="9547216" y="1150620"/>
                  </a:lnTo>
                  <a:lnTo>
                    <a:pt x="9496530" y="1152851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37603" y="3154222"/>
              <a:ext cx="685799" cy="685799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1777255" y="4643673"/>
            <a:ext cx="13499465" cy="1590675"/>
            <a:chOff x="1777255" y="4643673"/>
            <a:chExt cx="13499465" cy="159067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7255" y="4643673"/>
              <a:ext cx="5867399" cy="159065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203698" y="4899385"/>
              <a:ext cx="10073005" cy="1153160"/>
            </a:xfrm>
            <a:custGeom>
              <a:avLst/>
              <a:gdLst/>
              <a:ahLst/>
              <a:cxnLst/>
              <a:rect l="l" t="t" r="r" b="b"/>
              <a:pathLst>
                <a:path w="10073005" h="1153160">
                  <a:moveTo>
                    <a:pt x="9496530" y="1152844"/>
                  </a:moveTo>
                  <a:lnTo>
                    <a:pt x="576437" y="1152844"/>
                  </a:lnTo>
                  <a:lnTo>
                    <a:pt x="525751" y="1150614"/>
                  </a:lnTo>
                  <a:lnTo>
                    <a:pt x="475796" y="1143996"/>
                  </a:lnTo>
                  <a:lnTo>
                    <a:pt x="426836" y="1133099"/>
                  </a:lnTo>
                  <a:lnTo>
                    <a:pt x="379136" y="1118034"/>
                  </a:lnTo>
                  <a:lnTo>
                    <a:pt x="332962" y="1098910"/>
                  </a:lnTo>
                  <a:lnTo>
                    <a:pt x="288580" y="1075836"/>
                  </a:lnTo>
                  <a:lnTo>
                    <a:pt x="246253" y="1048923"/>
                  </a:lnTo>
                  <a:lnTo>
                    <a:pt x="206247" y="1018280"/>
                  </a:lnTo>
                  <a:lnTo>
                    <a:pt x="168828" y="984016"/>
                  </a:lnTo>
                  <a:lnTo>
                    <a:pt x="134572" y="946597"/>
                  </a:lnTo>
                  <a:lnTo>
                    <a:pt x="103933" y="906591"/>
                  </a:lnTo>
                  <a:lnTo>
                    <a:pt x="77021" y="864264"/>
                  </a:lnTo>
                  <a:lnTo>
                    <a:pt x="53947" y="819882"/>
                  </a:lnTo>
                  <a:lnTo>
                    <a:pt x="34820" y="773708"/>
                  </a:lnTo>
                  <a:lnTo>
                    <a:pt x="19752" y="726008"/>
                  </a:lnTo>
                  <a:lnTo>
                    <a:pt x="8852" y="677048"/>
                  </a:lnTo>
                  <a:lnTo>
                    <a:pt x="2231" y="627093"/>
                  </a:lnTo>
                  <a:lnTo>
                    <a:pt x="0" y="576407"/>
                  </a:lnTo>
                  <a:lnTo>
                    <a:pt x="2231" y="525729"/>
                  </a:lnTo>
                  <a:lnTo>
                    <a:pt x="8852" y="475778"/>
                  </a:lnTo>
                  <a:lnTo>
                    <a:pt x="19752" y="426820"/>
                  </a:lnTo>
                  <a:lnTo>
                    <a:pt x="34820" y="379121"/>
                  </a:lnTo>
                  <a:lnTo>
                    <a:pt x="53947" y="332947"/>
                  </a:lnTo>
                  <a:lnTo>
                    <a:pt x="77021" y="288565"/>
                  </a:lnTo>
                  <a:lnTo>
                    <a:pt x="103933" y="246240"/>
                  </a:lnTo>
                  <a:lnTo>
                    <a:pt x="134572" y="206239"/>
                  </a:lnTo>
                  <a:lnTo>
                    <a:pt x="168828" y="168828"/>
                  </a:lnTo>
                  <a:lnTo>
                    <a:pt x="206247" y="134564"/>
                  </a:lnTo>
                  <a:lnTo>
                    <a:pt x="246253" y="103921"/>
                  </a:lnTo>
                  <a:lnTo>
                    <a:pt x="288580" y="77008"/>
                  </a:lnTo>
                  <a:lnTo>
                    <a:pt x="332962" y="53934"/>
                  </a:lnTo>
                  <a:lnTo>
                    <a:pt x="379136" y="34810"/>
                  </a:lnTo>
                  <a:lnTo>
                    <a:pt x="426836" y="19745"/>
                  </a:lnTo>
                  <a:lnTo>
                    <a:pt x="475796" y="8848"/>
                  </a:lnTo>
                  <a:lnTo>
                    <a:pt x="525751" y="2230"/>
                  </a:lnTo>
                  <a:lnTo>
                    <a:pt x="576437" y="0"/>
                  </a:lnTo>
                  <a:lnTo>
                    <a:pt x="9496530" y="0"/>
                  </a:lnTo>
                  <a:lnTo>
                    <a:pt x="9547216" y="2230"/>
                  </a:lnTo>
                  <a:lnTo>
                    <a:pt x="9597172" y="8848"/>
                  </a:lnTo>
                  <a:lnTo>
                    <a:pt x="9646132" y="19745"/>
                  </a:lnTo>
                  <a:lnTo>
                    <a:pt x="9693831" y="34810"/>
                  </a:lnTo>
                  <a:lnTo>
                    <a:pt x="9740005" y="53934"/>
                  </a:lnTo>
                  <a:lnTo>
                    <a:pt x="9784388" y="77008"/>
                  </a:lnTo>
                  <a:lnTo>
                    <a:pt x="9826715" y="103921"/>
                  </a:lnTo>
                  <a:lnTo>
                    <a:pt x="9866720" y="134564"/>
                  </a:lnTo>
                  <a:lnTo>
                    <a:pt x="9904139" y="168828"/>
                  </a:lnTo>
                  <a:lnTo>
                    <a:pt x="9938395" y="206239"/>
                  </a:lnTo>
                  <a:lnTo>
                    <a:pt x="9969034" y="246240"/>
                  </a:lnTo>
                  <a:lnTo>
                    <a:pt x="9995946" y="288565"/>
                  </a:lnTo>
                  <a:lnTo>
                    <a:pt x="10019021" y="332947"/>
                  </a:lnTo>
                  <a:lnTo>
                    <a:pt x="10038148" y="379121"/>
                  </a:lnTo>
                  <a:lnTo>
                    <a:pt x="10053216" y="426820"/>
                  </a:lnTo>
                  <a:lnTo>
                    <a:pt x="10064116" y="475778"/>
                  </a:lnTo>
                  <a:lnTo>
                    <a:pt x="10070737" y="525729"/>
                  </a:lnTo>
                  <a:lnTo>
                    <a:pt x="10072968" y="576407"/>
                  </a:lnTo>
                  <a:lnTo>
                    <a:pt x="10070737" y="627093"/>
                  </a:lnTo>
                  <a:lnTo>
                    <a:pt x="10064116" y="677048"/>
                  </a:lnTo>
                  <a:lnTo>
                    <a:pt x="10053216" y="726008"/>
                  </a:lnTo>
                  <a:lnTo>
                    <a:pt x="10038148" y="773708"/>
                  </a:lnTo>
                  <a:lnTo>
                    <a:pt x="10019021" y="819882"/>
                  </a:lnTo>
                  <a:lnTo>
                    <a:pt x="9995946" y="864264"/>
                  </a:lnTo>
                  <a:lnTo>
                    <a:pt x="9969034" y="906591"/>
                  </a:lnTo>
                  <a:lnTo>
                    <a:pt x="9938395" y="946597"/>
                  </a:lnTo>
                  <a:lnTo>
                    <a:pt x="9904139" y="984016"/>
                  </a:lnTo>
                  <a:lnTo>
                    <a:pt x="9866720" y="1018280"/>
                  </a:lnTo>
                  <a:lnTo>
                    <a:pt x="9826715" y="1048923"/>
                  </a:lnTo>
                  <a:lnTo>
                    <a:pt x="9784388" y="1075836"/>
                  </a:lnTo>
                  <a:lnTo>
                    <a:pt x="9740005" y="1098910"/>
                  </a:lnTo>
                  <a:lnTo>
                    <a:pt x="9693831" y="1118034"/>
                  </a:lnTo>
                  <a:lnTo>
                    <a:pt x="9646132" y="1133099"/>
                  </a:lnTo>
                  <a:lnTo>
                    <a:pt x="9597172" y="1143996"/>
                  </a:lnTo>
                  <a:lnTo>
                    <a:pt x="9547216" y="1150614"/>
                  </a:lnTo>
                  <a:lnTo>
                    <a:pt x="9496530" y="1152844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37603" y="5129936"/>
              <a:ext cx="685799" cy="685799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563244" y="3007986"/>
            <a:ext cx="10931525" cy="246253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>
              <a:lnSpc>
                <a:spcPts val="3450"/>
              </a:lnSpc>
              <a:spcBef>
                <a:spcPts val="365"/>
              </a:spcBef>
            </a:pPr>
            <a:r>
              <a:rPr sz="3000" b="1" spc="215" dirty="0">
                <a:solidFill>
                  <a:srgbClr val="FFFFFF"/>
                </a:solidFill>
                <a:latin typeface="Trebuchet MS"/>
                <a:cs typeface="Trebuchet MS"/>
              </a:rPr>
              <a:t>Enhance</a:t>
            </a:r>
            <a:r>
              <a:rPr sz="3000" b="1" spc="-25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3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40" dirty="0">
                <a:solidFill>
                  <a:srgbClr val="FFFFFF"/>
                </a:solidFill>
                <a:latin typeface="Trebuchet MS"/>
                <a:cs typeface="Trebuchet MS"/>
              </a:rPr>
              <a:t>virtual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450" dirty="0">
                <a:solidFill>
                  <a:srgbClr val="FFFFFF"/>
                </a:solidFill>
                <a:latin typeface="Trebuchet MS"/>
                <a:cs typeface="Trebuchet MS"/>
              </a:rPr>
              <a:t>map</a:t>
            </a:r>
            <a:r>
              <a:rPr sz="3000" b="1" spc="-25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30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05" dirty="0">
                <a:solidFill>
                  <a:srgbClr val="FFFFFF"/>
                </a:solidFill>
                <a:latin typeface="Trebuchet MS"/>
                <a:cs typeface="Trebuchet MS"/>
              </a:rPr>
              <a:t>live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75" dirty="0">
                <a:solidFill>
                  <a:srgbClr val="FFFFFF"/>
                </a:solidFill>
                <a:latin typeface="Trebuchet MS"/>
                <a:cs typeface="Trebuchet MS"/>
              </a:rPr>
              <a:t>location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215" dirty="0">
                <a:solidFill>
                  <a:srgbClr val="FFFFFF"/>
                </a:solidFill>
                <a:latin typeface="Trebuchet MS"/>
                <a:cs typeface="Trebuchet MS"/>
              </a:rPr>
              <a:t>tracking</a:t>
            </a:r>
            <a:r>
              <a:rPr sz="3000" b="1" spc="-25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305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3000" b="1" spc="250" dirty="0">
                <a:solidFill>
                  <a:srgbClr val="FFFFFF"/>
                </a:solidFill>
                <a:latin typeface="Trebuchet MS"/>
                <a:cs typeface="Trebuchet MS"/>
              </a:rPr>
              <a:t>path</a:t>
            </a:r>
            <a:r>
              <a:rPr sz="3000" b="1" spc="-25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200" dirty="0">
                <a:solidFill>
                  <a:srgbClr val="FFFFFF"/>
                </a:solidFill>
                <a:latin typeface="Trebuchet MS"/>
                <a:cs typeface="Trebuchet MS"/>
              </a:rPr>
              <a:t>guidance.</a:t>
            </a:r>
            <a:endParaRPr sz="3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3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445"/>
              </a:spcBef>
            </a:pPr>
            <a:endParaRPr sz="3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000" b="1" spc="200" dirty="0">
                <a:solidFill>
                  <a:srgbClr val="FFFFFF"/>
                </a:solidFill>
                <a:latin typeface="Trebuchet MS"/>
                <a:cs typeface="Trebuchet MS"/>
              </a:rPr>
              <a:t>Generating</a:t>
            </a:r>
            <a:r>
              <a:rPr sz="3000" b="1" spc="-25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85" dirty="0">
                <a:solidFill>
                  <a:srgbClr val="FFFFFF"/>
                </a:solidFill>
                <a:latin typeface="Trebuchet MS"/>
                <a:cs typeface="Trebuchet MS"/>
              </a:rPr>
              <a:t>QR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265" dirty="0">
                <a:solidFill>
                  <a:srgbClr val="FFFFFF"/>
                </a:solidFill>
                <a:latin typeface="Trebuchet MS"/>
                <a:cs typeface="Trebuchet MS"/>
              </a:rPr>
              <a:t>codes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5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204" dirty="0">
                <a:solidFill>
                  <a:srgbClr val="FFFFFF"/>
                </a:solidFill>
                <a:latin typeface="Trebuchet MS"/>
                <a:cs typeface="Trebuchet MS"/>
              </a:rPr>
              <a:t>fast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33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95" dirty="0">
                <a:solidFill>
                  <a:srgbClr val="FFFFFF"/>
                </a:solidFill>
                <a:latin typeface="Trebuchet MS"/>
                <a:cs typeface="Trebuchet MS"/>
              </a:rPr>
              <a:t>secure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200" dirty="0">
                <a:solidFill>
                  <a:srgbClr val="FFFFFF"/>
                </a:solidFill>
                <a:latin typeface="Trebuchet MS"/>
                <a:cs typeface="Trebuchet MS"/>
              </a:rPr>
              <a:t>booth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310" dirty="0">
                <a:solidFill>
                  <a:srgbClr val="FFFFFF"/>
                </a:solidFill>
                <a:latin typeface="Trebuchet MS"/>
                <a:cs typeface="Trebuchet MS"/>
              </a:rPr>
              <a:t>access</a:t>
            </a:r>
            <a:endParaRPr sz="3000">
              <a:latin typeface="Trebuchet MS"/>
              <a:cs typeface="Trebuchet MS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777255" y="6282034"/>
            <a:ext cx="13499465" cy="1590675"/>
            <a:chOff x="1777255" y="6282034"/>
            <a:chExt cx="13499465" cy="1590675"/>
          </a:xfrm>
        </p:grpSpPr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7255" y="6282034"/>
              <a:ext cx="5867399" cy="159065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5203698" y="6537746"/>
              <a:ext cx="10073005" cy="1153160"/>
            </a:xfrm>
            <a:custGeom>
              <a:avLst/>
              <a:gdLst/>
              <a:ahLst/>
              <a:cxnLst/>
              <a:rect l="l" t="t" r="r" b="b"/>
              <a:pathLst>
                <a:path w="10073005" h="1153159">
                  <a:moveTo>
                    <a:pt x="9496530" y="1152844"/>
                  </a:moveTo>
                  <a:lnTo>
                    <a:pt x="576437" y="1152844"/>
                  </a:lnTo>
                  <a:lnTo>
                    <a:pt x="525751" y="1150614"/>
                  </a:lnTo>
                  <a:lnTo>
                    <a:pt x="475796" y="1143996"/>
                  </a:lnTo>
                  <a:lnTo>
                    <a:pt x="426836" y="1133099"/>
                  </a:lnTo>
                  <a:lnTo>
                    <a:pt x="379136" y="1118034"/>
                  </a:lnTo>
                  <a:lnTo>
                    <a:pt x="332962" y="1098910"/>
                  </a:lnTo>
                  <a:lnTo>
                    <a:pt x="288580" y="1075836"/>
                  </a:lnTo>
                  <a:lnTo>
                    <a:pt x="246253" y="1048923"/>
                  </a:lnTo>
                  <a:lnTo>
                    <a:pt x="206247" y="1018280"/>
                  </a:lnTo>
                  <a:lnTo>
                    <a:pt x="168828" y="984016"/>
                  </a:lnTo>
                  <a:lnTo>
                    <a:pt x="134572" y="946605"/>
                  </a:lnTo>
                  <a:lnTo>
                    <a:pt x="103933" y="906604"/>
                  </a:lnTo>
                  <a:lnTo>
                    <a:pt x="77021" y="864279"/>
                  </a:lnTo>
                  <a:lnTo>
                    <a:pt x="53947" y="819897"/>
                  </a:lnTo>
                  <a:lnTo>
                    <a:pt x="34820" y="773723"/>
                  </a:lnTo>
                  <a:lnTo>
                    <a:pt x="19752" y="726024"/>
                  </a:lnTo>
                  <a:lnTo>
                    <a:pt x="8852" y="677066"/>
                  </a:lnTo>
                  <a:lnTo>
                    <a:pt x="2231" y="627115"/>
                  </a:lnTo>
                  <a:lnTo>
                    <a:pt x="0" y="576437"/>
                  </a:lnTo>
                  <a:lnTo>
                    <a:pt x="2231" y="525751"/>
                  </a:lnTo>
                  <a:lnTo>
                    <a:pt x="8852" y="475796"/>
                  </a:lnTo>
                  <a:lnTo>
                    <a:pt x="19752" y="426836"/>
                  </a:lnTo>
                  <a:lnTo>
                    <a:pt x="34820" y="379136"/>
                  </a:lnTo>
                  <a:lnTo>
                    <a:pt x="53947" y="332962"/>
                  </a:lnTo>
                  <a:lnTo>
                    <a:pt x="77021" y="288580"/>
                  </a:lnTo>
                  <a:lnTo>
                    <a:pt x="103933" y="246253"/>
                  </a:lnTo>
                  <a:lnTo>
                    <a:pt x="134572" y="206247"/>
                  </a:lnTo>
                  <a:lnTo>
                    <a:pt x="168828" y="168828"/>
                  </a:lnTo>
                  <a:lnTo>
                    <a:pt x="206247" y="134572"/>
                  </a:lnTo>
                  <a:lnTo>
                    <a:pt x="246253" y="103933"/>
                  </a:lnTo>
                  <a:lnTo>
                    <a:pt x="288580" y="77021"/>
                  </a:lnTo>
                  <a:lnTo>
                    <a:pt x="332962" y="53947"/>
                  </a:lnTo>
                  <a:lnTo>
                    <a:pt x="379136" y="34820"/>
                  </a:lnTo>
                  <a:lnTo>
                    <a:pt x="426836" y="19752"/>
                  </a:lnTo>
                  <a:lnTo>
                    <a:pt x="475796" y="8852"/>
                  </a:lnTo>
                  <a:lnTo>
                    <a:pt x="525751" y="2231"/>
                  </a:lnTo>
                  <a:lnTo>
                    <a:pt x="576437" y="0"/>
                  </a:lnTo>
                  <a:lnTo>
                    <a:pt x="9496530" y="0"/>
                  </a:lnTo>
                  <a:lnTo>
                    <a:pt x="9547216" y="2231"/>
                  </a:lnTo>
                  <a:lnTo>
                    <a:pt x="9597172" y="8852"/>
                  </a:lnTo>
                  <a:lnTo>
                    <a:pt x="9646132" y="19752"/>
                  </a:lnTo>
                  <a:lnTo>
                    <a:pt x="9693831" y="34820"/>
                  </a:lnTo>
                  <a:lnTo>
                    <a:pt x="9740005" y="53947"/>
                  </a:lnTo>
                  <a:lnTo>
                    <a:pt x="9784388" y="77021"/>
                  </a:lnTo>
                  <a:lnTo>
                    <a:pt x="9826715" y="103933"/>
                  </a:lnTo>
                  <a:lnTo>
                    <a:pt x="9866720" y="134572"/>
                  </a:lnTo>
                  <a:lnTo>
                    <a:pt x="9904139" y="168828"/>
                  </a:lnTo>
                  <a:lnTo>
                    <a:pt x="9938395" y="206247"/>
                  </a:lnTo>
                  <a:lnTo>
                    <a:pt x="9969034" y="246253"/>
                  </a:lnTo>
                  <a:lnTo>
                    <a:pt x="9995946" y="288580"/>
                  </a:lnTo>
                  <a:lnTo>
                    <a:pt x="10019021" y="332962"/>
                  </a:lnTo>
                  <a:lnTo>
                    <a:pt x="10038148" y="379136"/>
                  </a:lnTo>
                  <a:lnTo>
                    <a:pt x="10053216" y="426836"/>
                  </a:lnTo>
                  <a:lnTo>
                    <a:pt x="10064116" y="475796"/>
                  </a:lnTo>
                  <a:lnTo>
                    <a:pt x="10070737" y="525751"/>
                  </a:lnTo>
                  <a:lnTo>
                    <a:pt x="10072968" y="576437"/>
                  </a:lnTo>
                  <a:lnTo>
                    <a:pt x="10070737" y="627115"/>
                  </a:lnTo>
                  <a:lnTo>
                    <a:pt x="10064116" y="677066"/>
                  </a:lnTo>
                  <a:lnTo>
                    <a:pt x="10053216" y="726024"/>
                  </a:lnTo>
                  <a:lnTo>
                    <a:pt x="10038148" y="773723"/>
                  </a:lnTo>
                  <a:lnTo>
                    <a:pt x="10019021" y="819897"/>
                  </a:lnTo>
                  <a:lnTo>
                    <a:pt x="9995946" y="864279"/>
                  </a:lnTo>
                  <a:lnTo>
                    <a:pt x="9969034" y="906604"/>
                  </a:lnTo>
                  <a:lnTo>
                    <a:pt x="9938395" y="946605"/>
                  </a:lnTo>
                  <a:lnTo>
                    <a:pt x="9904139" y="984016"/>
                  </a:lnTo>
                  <a:lnTo>
                    <a:pt x="9866720" y="1018280"/>
                  </a:lnTo>
                  <a:lnTo>
                    <a:pt x="9826715" y="1048923"/>
                  </a:lnTo>
                  <a:lnTo>
                    <a:pt x="9784388" y="1075836"/>
                  </a:lnTo>
                  <a:lnTo>
                    <a:pt x="9740005" y="1098910"/>
                  </a:lnTo>
                  <a:lnTo>
                    <a:pt x="9693831" y="1118034"/>
                  </a:lnTo>
                  <a:lnTo>
                    <a:pt x="9646132" y="1133099"/>
                  </a:lnTo>
                  <a:lnTo>
                    <a:pt x="9597172" y="1143996"/>
                  </a:lnTo>
                  <a:lnTo>
                    <a:pt x="9547216" y="1150614"/>
                  </a:lnTo>
                  <a:lnTo>
                    <a:pt x="9496530" y="1152844"/>
                  </a:lnTo>
                  <a:close/>
                </a:path>
              </a:pathLst>
            </a:custGeom>
            <a:solidFill>
              <a:srgbClr val="002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37603" y="6768297"/>
              <a:ext cx="685799" cy="685799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3563244" y="6622091"/>
            <a:ext cx="11042650" cy="92456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>
              <a:lnSpc>
                <a:spcPts val="3450"/>
              </a:lnSpc>
              <a:spcBef>
                <a:spcPts val="365"/>
              </a:spcBef>
            </a:pPr>
            <a:r>
              <a:rPr sz="3000" b="1" spc="160" dirty="0">
                <a:solidFill>
                  <a:srgbClr val="FFFFFF"/>
                </a:solidFill>
                <a:latin typeface="Trebuchet MS"/>
                <a:cs typeface="Trebuchet MS"/>
              </a:rPr>
              <a:t>API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300" dirty="0">
                <a:solidFill>
                  <a:srgbClr val="FFFFFF"/>
                </a:solidFill>
                <a:latin typeface="Trebuchet MS"/>
                <a:cs typeface="Trebuchet MS"/>
              </a:rPr>
              <a:t>Access</a:t>
            </a:r>
            <a:r>
              <a:rPr sz="3000" b="1" spc="-2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5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85" dirty="0">
                <a:solidFill>
                  <a:srgbClr val="FFFFFF"/>
                </a:solidFill>
                <a:latin typeface="Trebuchet MS"/>
                <a:cs typeface="Trebuchet MS"/>
              </a:rPr>
              <a:t>Third-</a:t>
            </a:r>
            <a:r>
              <a:rPr sz="3000" b="1" spc="175" dirty="0">
                <a:solidFill>
                  <a:srgbClr val="FFFFFF"/>
                </a:solidFill>
                <a:latin typeface="Trebuchet MS"/>
                <a:cs typeface="Trebuchet MS"/>
              </a:rPr>
              <a:t>Party</a:t>
            </a:r>
            <a:r>
              <a:rPr sz="3000" b="1" spc="-2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85" dirty="0">
                <a:solidFill>
                  <a:srgbClr val="FFFFFF"/>
                </a:solidFill>
                <a:latin typeface="Trebuchet MS"/>
                <a:cs typeface="Trebuchet MS"/>
              </a:rPr>
              <a:t>Tools:</a:t>
            </a:r>
            <a:r>
              <a:rPr sz="3000" b="1" spc="-2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55" dirty="0">
                <a:solidFill>
                  <a:srgbClr val="FFFFFF"/>
                </a:solidFill>
                <a:latin typeface="Trebuchet MS"/>
                <a:cs typeface="Trebuchet MS"/>
              </a:rPr>
              <a:t>Allow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85" dirty="0">
                <a:solidFill>
                  <a:srgbClr val="FFFFFF"/>
                </a:solidFill>
                <a:latin typeface="Trebuchet MS"/>
                <a:cs typeface="Trebuchet MS"/>
              </a:rPr>
              <a:t>integrations</a:t>
            </a:r>
            <a:r>
              <a:rPr sz="3000" b="1" spc="-2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10" dirty="0">
                <a:solidFill>
                  <a:srgbClr val="FFFFFF"/>
                </a:solidFill>
                <a:latin typeface="Trebuchet MS"/>
                <a:cs typeface="Trebuchet MS"/>
              </a:rPr>
              <a:t>with </a:t>
            </a:r>
            <a:r>
              <a:rPr sz="3000" b="1" spc="160" dirty="0">
                <a:solidFill>
                  <a:srgbClr val="FFFFFF"/>
                </a:solidFill>
                <a:latin typeface="Trebuchet MS"/>
                <a:cs typeface="Trebuchet MS"/>
              </a:rPr>
              <a:t>university</a:t>
            </a:r>
            <a:r>
              <a:rPr sz="3000" b="1" spc="-25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320" dirty="0">
                <a:solidFill>
                  <a:srgbClr val="FFFFFF"/>
                </a:solidFill>
                <a:latin typeface="Trebuchet MS"/>
                <a:cs typeface="Trebuchet MS"/>
              </a:rPr>
              <a:t>systems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33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65" dirty="0">
                <a:solidFill>
                  <a:srgbClr val="FFFFFF"/>
                </a:solidFill>
                <a:latin typeface="Trebuchet MS"/>
                <a:cs typeface="Trebuchet MS"/>
              </a:rPr>
              <a:t>career</a:t>
            </a:r>
            <a:r>
              <a:rPr sz="3000" b="1" spc="-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000" b="1" spc="155" dirty="0">
                <a:solidFill>
                  <a:srgbClr val="FFFFFF"/>
                </a:solidFill>
                <a:latin typeface="Trebuchet MS"/>
                <a:cs typeface="Trebuchet MS"/>
              </a:rPr>
              <a:t>platforms.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7493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900"/>
              </a:spcBef>
            </a:pPr>
            <a:r>
              <a:rPr sz="12950" spc="-1510" dirty="0">
                <a:solidFill>
                  <a:srgbClr val="242424"/>
                </a:solidFill>
              </a:rPr>
              <a:t>Questions</a:t>
            </a:r>
            <a:endParaRPr sz="12950"/>
          </a:p>
          <a:p>
            <a:pPr algn="ctr">
              <a:lnSpc>
                <a:spcPct val="100000"/>
              </a:lnSpc>
              <a:spcBef>
                <a:spcPts val="1415"/>
              </a:spcBef>
            </a:pPr>
            <a:r>
              <a:rPr sz="3150" spc="-355" dirty="0">
                <a:solidFill>
                  <a:srgbClr val="242424"/>
                </a:solidFill>
              </a:rPr>
              <a:t>thanks</a:t>
            </a:r>
            <a:r>
              <a:rPr sz="3150" spc="-290" dirty="0">
                <a:solidFill>
                  <a:srgbClr val="242424"/>
                </a:solidFill>
              </a:rPr>
              <a:t> </a:t>
            </a:r>
            <a:r>
              <a:rPr sz="3150" spc="-260" dirty="0">
                <a:solidFill>
                  <a:srgbClr val="242424"/>
                </a:solidFill>
              </a:rPr>
              <a:t>for</a:t>
            </a:r>
            <a:r>
              <a:rPr sz="3150" spc="-290" dirty="0">
                <a:solidFill>
                  <a:srgbClr val="242424"/>
                </a:solidFill>
              </a:rPr>
              <a:t> </a:t>
            </a:r>
            <a:r>
              <a:rPr sz="3150" spc="-295" dirty="0">
                <a:solidFill>
                  <a:srgbClr val="242424"/>
                </a:solidFill>
              </a:rPr>
              <a:t>listening..!</a:t>
            </a:r>
            <a:endParaRPr sz="315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652</Words>
  <Application>Microsoft Office PowerPoint</Application>
  <PresentationFormat>مخصص</PresentationFormat>
  <Paragraphs>264</Paragraphs>
  <Slides>92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92</vt:i4>
      </vt:variant>
    </vt:vector>
  </HeadingPairs>
  <TitlesOfParts>
    <vt:vector size="102" baseType="lpstr">
      <vt:lpstr>Arial</vt:lpstr>
      <vt:lpstr>Arial Black</vt:lpstr>
      <vt:lpstr>Arial MT</vt:lpstr>
      <vt:lpstr>Lucida Sans Unicode</vt:lpstr>
      <vt:lpstr>Roboto</vt:lpstr>
      <vt:lpstr>Tahoma</vt:lpstr>
      <vt:lpstr>Times New Roman</vt:lpstr>
      <vt:lpstr>Trebuchet MS</vt:lpstr>
      <vt:lpstr>Verdana</vt:lpstr>
      <vt:lpstr>Office Theme</vt:lpstr>
      <vt:lpstr>EXPOVERSE</vt:lpstr>
      <vt:lpstr>Meet Our Team</vt:lpstr>
      <vt:lpstr>Introduction</vt:lpstr>
      <vt:lpstr>Automate Expo Organization</vt:lpstr>
      <vt:lpstr>Related WorK</vt:lpstr>
      <vt:lpstr>عرض تقديمي في PowerPoint</vt:lpstr>
      <vt:lpstr>Methodology</vt:lpstr>
      <vt:lpstr>Let’s Talk About</vt:lpstr>
      <vt:lpstr>Main Libraries and Frameworks</vt:lpstr>
      <vt:lpstr>Cloud Services</vt:lpstr>
      <vt:lpstr>Back-End Architecture</vt:lpstr>
      <vt:lpstr>System Roles</vt:lpstr>
      <vt:lpstr>عرض تقديمي في PowerPoint</vt:lpstr>
      <vt:lpstr>عرض تقديمي في PowerPoint</vt:lpstr>
      <vt:lpstr>Sign Up</vt:lpstr>
      <vt:lpstr>Email Verification</vt:lpstr>
      <vt:lpstr>Login</vt:lpstr>
      <vt:lpstr>forget password</vt:lpstr>
      <vt:lpstr>forget password</vt:lpstr>
      <vt:lpstr>Home</vt:lpstr>
      <vt:lpstr>Home</vt:lpstr>
      <vt:lpstr>Home</vt:lpstr>
      <vt:lpstr>Home</vt:lpstr>
      <vt:lpstr>Profile Info</vt:lpstr>
      <vt:lpstr>Personal Info</vt:lpstr>
      <vt:lpstr>Project Details</vt:lpstr>
      <vt:lpstr>add project implementation</vt:lpstr>
      <vt:lpstr>Project Details</vt:lpstr>
      <vt:lpstr>Reels</vt:lpstr>
      <vt:lpstr>Reels</vt:lpstr>
      <vt:lpstr>chatbot</vt:lpstr>
      <vt:lpstr>Chatbot implementation</vt:lpstr>
      <vt:lpstr>Chatbot</vt:lpstr>
      <vt:lpstr>Messages</vt:lpstr>
      <vt:lpstr>sender</vt:lpstr>
      <vt:lpstr>Expo Map</vt:lpstr>
      <vt:lpstr>Company Role</vt:lpstr>
      <vt:lpstr>company implementation</vt:lpstr>
      <vt:lpstr>Home</vt:lpstr>
      <vt:lpstr>Company profile</vt:lpstr>
      <vt:lpstr>Offering</vt:lpstr>
      <vt:lpstr>Jobs &amp; internship</vt:lpstr>
      <vt:lpstr>Jobs &amp; internships-process</vt:lpstr>
      <vt:lpstr>Admin Role</vt:lpstr>
      <vt:lpstr>admin-Home page</vt:lpstr>
      <vt:lpstr>admin-Home page</vt:lpstr>
      <vt:lpstr>Projects</vt:lpstr>
      <vt:lpstr>companies</vt:lpstr>
      <vt:lpstr>notification</vt:lpstr>
      <vt:lpstr>notification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Map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Map-New sheet</vt:lpstr>
      <vt:lpstr>عرض تقديمي في PowerPoint</vt:lpstr>
      <vt:lpstr>Map-New sheet</vt:lpstr>
      <vt:lpstr>عرض تقديمي في PowerPoint</vt:lpstr>
      <vt:lpstr>عرض تقديمي في PowerPoint</vt:lpstr>
      <vt:lpstr>Map-Reset positions</vt:lpstr>
      <vt:lpstr>Map implementation</vt:lpstr>
      <vt:lpstr>Map implementation</vt:lpstr>
      <vt:lpstr>عرض تقديمي في PowerPoint</vt:lpstr>
      <vt:lpstr>login &amp; sign up</vt:lpstr>
      <vt:lpstr>Project-Details</vt:lpstr>
      <vt:lpstr>other projects</vt:lpstr>
      <vt:lpstr>other companies</vt:lpstr>
      <vt:lpstr>jobs &amp; internships</vt:lpstr>
      <vt:lpstr>jobs &amp; internships</vt:lpstr>
      <vt:lpstr>عرض تقديمي في PowerPoint</vt:lpstr>
      <vt:lpstr>notification</vt:lpstr>
      <vt:lpstr>messages</vt:lpstr>
      <vt:lpstr>chatbot</vt:lpstr>
      <vt:lpstr>company</vt:lpstr>
      <vt:lpstr>profile</vt:lpstr>
      <vt:lpstr>jobs &amp; internships</vt:lpstr>
      <vt:lpstr>jobs &amp; internships</vt:lpstr>
      <vt:lpstr>notification</vt:lpstr>
      <vt:lpstr>admin-web</vt:lpstr>
      <vt:lpstr>quick actions</vt:lpstr>
      <vt:lpstr>projects</vt:lpstr>
      <vt:lpstr>companies</vt:lpstr>
      <vt:lpstr>notification</vt:lpstr>
      <vt:lpstr>عرض تقديمي في PowerPoint</vt:lpstr>
      <vt:lpstr>Future Work!</vt:lpstr>
      <vt:lpstr>Future Work</vt:lpstr>
      <vt:lpstr>Questions thanks for listening..!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ExpoVerse</dc:title>
  <dc:creator>بهاء الدين خالد ابراهيم علاونه</dc:creator>
  <cp:keywords>DAG_D42E7mA,BAGyHkiDUqk,0</cp:keywords>
  <cp:lastModifiedBy>GHADEER</cp:lastModifiedBy>
  <cp:revision>1</cp:revision>
  <dcterms:created xsi:type="dcterms:W3CDTF">2026-03-26T08:47:53Z</dcterms:created>
  <dcterms:modified xsi:type="dcterms:W3CDTF">2026-03-29T06:31:51Z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2026-03-26T00:00:00Z</vt:filetime>
  </property>
  <property fmtid="{D5CDD505-2E9C-101B-9397-08002B2CF9AE}" pid="3" name="Creator">
    <vt:lpwstr>Canva</vt:lpwstr>
  </property>
  <property fmtid="{D5CDD505-2E9C-101B-9397-08002B2CF9AE}" pid="4" name="LastSaved">
    <vt:filetime>2026-03-26T00:00:00Z</vt:filetime>
  </property>
  <property fmtid="{D5CDD505-2E9C-101B-9397-08002B2CF9AE}" pid="5" name="Producer">
    <vt:lpwstr>iLovePDF</vt:lpwstr>
  </property>
</Properties>
</file>