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5.xml" ContentType="application/vnd.openxmlformats-officedocument.themeOverride+xml"/>
  <Override PartName="/ppt/charts/chart1.xml" ContentType="application/vnd.openxmlformats-officedocument.drawingml.chart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 bookmarkIdSeed="2">
  <p:sldMasterIdLst>
    <p:sldMasterId id="2147483660" r:id="rId1"/>
  </p:sldMasterIdLst>
  <p:notesMasterIdLst>
    <p:notesMasterId r:id="rId29"/>
  </p:notesMasterIdLst>
  <p:sldIdLst>
    <p:sldId id="256" r:id="rId2"/>
    <p:sldId id="288" r:id="rId3"/>
    <p:sldId id="289" r:id="rId4"/>
    <p:sldId id="276" r:id="rId5"/>
    <p:sldId id="290" r:id="rId6"/>
    <p:sldId id="291" r:id="rId7"/>
    <p:sldId id="312" r:id="rId8"/>
    <p:sldId id="292" r:id="rId9"/>
    <p:sldId id="259" r:id="rId10"/>
    <p:sldId id="293" r:id="rId11"/>
    <p:sldId id="278" r:id="rId12"/>
    <p:sldId id="273" r:id="rId13"/>
    <p:sldId id="294" r:id="rId14"/>
    <p:sldId id="295" r:id="rId15"/>
    <p:sldId id="326" r:id="rId16"/>
    <p:sldId id="327" r:id="rId17"/>
    <p:sldId id="302" r:id="rId18"/>
    <p:sldId id="324" r:id="rId19"/>
    <p:sldId id="319" r:id="rId20"/>
    <p:sldId id="314" r:id="rId21"/>
    <p:sldId id="325" r:id="rId22"/>
    <p:sldId id="315" r:id="rId23"/>
    <p:sldId id="316" r:id="rId24"/>
    <p:sldId id="317" r:id="rId25"/>
    <p:sldId id="318" r:id="rId26"/>
    <p:sldId id="322" r:id="rId27"/>
    <p:sldId id="323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F3F"/>
    <a:srgbClr val="94B387"/>
    <a:srgbClr val="597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53" autoAdjust="0"/>
    <p:restoredTop sz="94660"/>
  </p:normalViewPr>
  <p:slideViewPr>
    <p:cSldViewPr>
      <p:cViewPr varScale="1">
        <p:scale>
          <a:sx n="78" d="100"/>
          <a:sy n="78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olive%20press\centrifugal%20ex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olive%20press\centrifugal%20ex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hammad\Desktop\olive%20press\centrifugal%20ex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7"/>
          <c:dLbls>
            <c:dLbl>
              <c:idx val="0"/>
              <c:layout>
                <c:manualLayout>
                  <c:x val="-0.17321889879800145"/>
                  <c:y val="3.909849357500001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6185768921298413E-2"/>
                  <c:y val="-0.2579753340488883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2311384593631035"/>
                  <c:y val="-0.14706092313359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Sheet1!$O$7:$O$16</c:f>
              <c:strCache>
                <c:ptCount val="10"/>
                <c:pt idx="0">
                  <c:v>Spain</c:v>
                </c:pt>
                <c:pt idx="1">
                  <c:v>Italy</c:v>
                </c:pt>
                <c:pt idx="2">
                  <c:v>Greece</c:v>
                </c:pt>
                <c:pt idx="3">
                  <c:v>Syria</c:v>
                </c:pt>
                <c:pt idx="4">
                  <c:v>Morocco</c:v>
                </c:pt>
                <c:pt idx="5">
                  <c:v>Turkey</c:v>
                </c:pt>
                <c:pt idx="6">
                  <c:v>Tunisia</c:v>
                </c:pt>
                <c:pt idx="7">
                  <c:v>Portugal</c:v>
                </c:pt>
                <c:pt idx="8">
                  <c:v>Algeria</c:v>
                </c:pt>
                <c:pt idx="9">
                  <c:v>Others</c:v>
                </c:pt>
              </c:strCache>
            </c:strRef>
          </c:cat>
          <c:val>
            <c:numRef>
              <c:f>Sheet1!$N$7:$N$16</c:f>
              <c:numCache>
                <c:formatCode>0.0</c:formatCode>
                <c:ptCount val="10"/>
                <c:pt idx="0">
                  <c:v>45.484452239642089</c:v>
                </c:pt>
                <c:pt idx="1">
                  <c:v>16.777553499289898</c:v>
                </c:pt>
                <c:pt idx="2">
                  <c:v>10.791469233453922</c:v>
                </c:pt>
                <c:pt idx="3">
                  <c:v>5.4263226814477097</c:v>
                </c:pt>
                <c:pt idx="4">
                  <c:v>5.196912196042577</c:v>
                </c:pt>
                <c:pt idx="5">
                  <c:v>4.9430312588609775</c:v>
                </c:pt>
                <c:pt idx="6">
                  <c:v>4.8971491617799687</c:v>
                </c:pt>
                <c:pt idx="7">
                  <c:v>2.0371651103969142</c:v>
                </c:pt>
                <c:pt idx="8">
                  <c:v>1.0277589746146591</c:v>
                </c:pt>
                <c:pt idx="9">
                  <c:v>3.4181856444706407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ln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Sheet1!$D$6:$D$11</c:f>
              <c:numCache>
                <c:formatCode>General</c:formatCode>
                <c:ptCount val="6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</c:numCache>
            </c:numRef>
          </c:xVal>
          <c:yVal>
            <c:numRef>
              <c:f>Sheet1!$G$6:$G$11</c:f>
              <c:numCache>
                <c:formatCode>General</c:formatCode>
                <c:ptCount val="6"/>
                <c:pt idx="0">
                  <c:v>0</c:v>
                </c:pt>
                <c:pt idx="1">
                  <c:v>2.7500000000000004</c:v>
                </c:pt>
                <c:pt idx="2">
                  <c:v>13.15</c:v>
                </c:pt>
                <c:pt idx="3">
                  <c:v>15.6</c:v>
                </c:pt>
                <c:pt idx="4">
                  <c:v>13.600000000000001</c:v>
                </c:pt>
                <c:pt idx="5">
                  <c:v>17.75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801280"/>
        <c:axId val="28868992"/>
      </c:scatterChart>
      <c:valAx>
        <c:axId val="28801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angular velocity(rpm)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868992"/>
        <c:crosses val="autoZero"/>
        <c:crossBetween val="midCat"/>
      </c:valAx>
      <c:valAx>
        <c:axId val="288689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oil pecentage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8012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Sheet1!$D$15:$D$20</c:f>
              <c:numCache>
                <c:formatCode>General</c:formatCode>
                <c:ptCount val="6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</c:numCache>
            </c:numRef>
          </c:xVal>
          <c:yVal>
            <c:numRef>
              <c:f>Sheet1!$G$15:$G$20</c:f>
              <c:numCache>
                <c:formatCode>General</c:formatCode>
                <c:ptCount val="6"/>
                <c:pt idx="0">
                  <c:v>0</c:v>
                </c:pt>
                <c:pt idx="1">
                  <c:v>12.250000000000002</c:v>
                </c:pt>
                <c:pt idx="2">
                  <c:v>13.999999999999998</c:v>
                </c:pt>
                <c:pt idx="3">
                  <c:v>15.4</c:v>
                </c:pt>
                <c:pt idx="4">
                  <c:v>19.400000000000002</c:v>
                </c:pt>
                <c:pt idx="5">
                  <c:v>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705536"/>
        <c:axId val="54740480"/>
      </c:scatterChart>
      <c:valAx>
        <c:axId val="54705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angular velocity (rpm)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740480"/>
        <c:crosses val="autoZero"/>
        <c:crossBetween val="midCat"/>
      </c:valAx>
      <c:valAx>
        <c:axId val="54740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oil pecentage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47055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Sheet1!$D$24:$D$29</c:f>
              <c:numCache>
                <c:formatCode>General</c:formatCode>
                <c:ptCount val="6"/>
                <c:pt idx="0">
                  <c:v>1000</c:v>
                </c:pt>
                <c:pt idx="1">
                  <c:v>1500</c:v>
                </c:pt>
                <c:pt idx="2">
                  <c:v>2000</c:v>
                </c:pt>
                <c:pt idx="3">
                  <c:v>2500</c:v>
                </c:pt>
                <c:pt idx="4">
                  <c:v>3000</c:v>
                </c:pt>
                <c:pt idx="5">
                  <c:v>3500</c:v>
                </c:pt>
              </c:numCache>
            </c:numRef>
          </c:xVal>
          <c:yVal>
            <c:numRef>
              <c:f>Sheet1!$G$24:$G$29</c:f>
              <c:numCache>
                <c:formatCode>General</c:formatCode>
                <c:ptCount val="6"/>
                <c:pt idx="0">
                  <c:v>0</c:v>
                </c:pt>
                <c:pt idx="1">
                  <c:v>10.25</c:v>
                </c:pt>
                <c:pt idx="2">
                  <c:v>12.1</c:v>
                </c:pt>
                <c:pt idx="3">
                  <c:v>14.7</c:v>
                </c:pt>
                <c:pt idx="4">
                  <c:v>17.099999999999998</c:v>
                </c:pt>
                <c:pt idx="5">
                  <c:v>20.049999999999997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33472"/>
        <c:axId val="60909440"/>
      </c:scatterChart>
      <c:valAx>
        <c:axId val="55433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angular velocity</a:t>
                </a:r>
                <a:r>
                  <a:rPr lang="en-US" baseline="0"/>
                  <a:t> (rpm)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0909440"/>
        <c:crosses val="autoZero"/>
        <c:crossBetween val="midCat"/>
      </c:valAx>
      <c:valAx>
        <c:axId val="609094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oil percentage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4334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223A89-6019-4D5A-8E21-42AAACD60918}" type="doc">
      <dgm:prSet loTypeId="urn:microsoft.com/office/officeart/2005/8/layout/radial2" loCatId="relationship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357F8A9-5F04-4430-A44E-3BC5350072BC}">
      <dgm:prSet phldrT="[Text]" custT="1"/>
      <dgm:spPr/>
      <dgm:t>
        <a:bodyPr/>
        <a:lstStyle/>
        <a:p>
          <a:pPr rtl="1"/>
          <a:r>
            <a:rPr lang="en-US" sz="2400" dirty="0" smtClean="0"/>
            <a:t>Introduction</a:t>
          </a:r>
          <a:endParaRPr lang="ar-SA" sz="1600" dirty="0"/>
        </a:p>
      </dgm:t>
    </dgm:pt>
    <dgm:pt modelId="{42C1688A-5A1D-45A8-BA53-F68111EDDE08}" type="sibTrans" cxnId="{CB67941A-DD07-427D-8019-C79F24316B42}">
      <dgm:prSet/>
      <dgm:spPr/>
      <dgm:t>
        <a:bodyPr/>
        <a:lstStyle/>
        <a:p>
          <a:pPr rtl="1"/>
          <a:endParaRPr lang="ar-SA"/>
        </a:p>
      </dgm:t>
    </dgm:pt>
    <dgm:pt modelId="{48467F4D-7DD0-426E-9358-76E06EF4B2A8}" type="parTrans" cxnId="{CB67941A-DD07-427D-8019-C79F24316B42}">
      <dgm:prSet/>
      <dgm:spPr/>
      <dgm:t>
        <a:bodyPr/>
        <a:lstStyle/>
        <a:p>
          <a:pPr rtl="1"/>
          <a:endParaRPr lang="ar-SA"/>
        </a:p>
      </dgm:t>
    </dgm:pt>
    <dgm:pt modelId="{E7989D71-A96E-4BAA-A51B-698964E0B72F}">
      <dgm:prSet phldrT="[Text]" custT="1"/>
      <dgm:spPr/>
      <dgm:t>
        <a:bodyPr/>
        <a:lstStyle/>
        <a:p>
          <a:pPr rtl="1"/>
          <a:r>
            <a:rPr lang="en-US" sz="2400" dirty="0" smtClean="0"/>
            <a:t>Methodology</a:t>
          </a:r>
          <a:endParaRPr lang="ar-SA" sz="2400" dirty="0"/>
        </a:p>
      </dgm:t>
    </dgm:pt>
    <dgm:pt modelId="{299AFDBD-6887-4733-93EF-C81B72F3F90D}" type="sibTrans" cxnId="{7DA52BEF-3FC3-4AD1-BF96-4731CB68F4DB}">
      <dgm:prSet/>
      <dgm:spPr/>
      <dgm:t>
        <a:bodyPr/>
        <a:lstStyle/>
        <a:p>
          <a:pPr rtl="1"/>
          <a:endParaRPr lang="ar-SA"/>
        </a:p>
      </dgm:t>
    </dgm:pt>
    <dgm:pt modelId="{8E7B5727-44D1-4B84-8CB9-DFFA02D7AAE8}" type="parTrans" cxnId="{7DA52BEF-3FC3-4AD1-BF96-4731CB68F4DB}">
      <dgm:prSet/>
      <dgm:spPr/>
      <dgm:t>
        <a:bodyPr/>
        <a:lstStyle/>
        <a:p>
          <a:pPr rtl="1"/>
          <a:endParaRPr lang="ar-SA"/>
        </a:p>
      </dgm:t>
    </dgm:pt>
    <dgm:pt modelId="{E8378C18-C856-4F77-812B-5BF978036E90}">
      <dgm:prSet phldrT="[Text]" custT="1"/>
      <dgm:spPr/>
      <dgm:t>
        <a:bodyPr/>
        <a:lstStyle/>
        <a:p>
          <a:pPr rtl="1"/>
          <a:r>
            <a:rPr lang="en-US" sz="2400" dirty="0" smtClean="0"/>
            <a:t>Extraction Methods</a:t>
          </a:r>
          <a:endParaRPr lang="ar-SA" sz="2400" dirty="0"/>
        </a:p>
      </dgm:t>
    </dgm:pt>
    <dgm:pt modelId="{89685971-CF1D-4BA7-932D-D9A9A3396279}" type="sibTrans" cxnId="{FDFB977C-2A6D-40D5-B804-0F772BF6EB5E}">
      <dgm:prSet/>
      <dgm:spPr/>
      <dgm:t>
        <a:bodyPr/>
        <a:lstStyle/>
        <a:p>
          <a:pPr rtl="1"/>
          <a:endParaRPr lang="ar-SA"/>
        </a:p>
      </dgm:t>
    </dgm:pt>
    <dgm:pt modelId="{9C66F9A4-F305-4269-8AA1-0BE878B46D00}" type="parTrans" cxnId="{FDFB977C-2A6D-40D5-B804-0F772BF6EB5E}">
      <dgm:prSet/>
      <dgm:spPr/>
      <dgm:t>
        <a:bodyPr/>
        <a:lstStyle/>
        <a:p>
          <a:pPr rtl="1"/>
          <a:endParaRPr lang="ar-SA"/>
        </a:p>
      </dgm:t>
    </dgm:pt>
    <dgm:pt modelId="{4C65F353-91DF-448A-A5E3-7A78662422DB}">
      <dgm:prSet phldrT="[Text]" custT="1"/>
      <dgm:spPr/>
      <dgm:t>
        <a:bodyPr/>
        <a:lstStyle/>
        <a:p>
          <a:pPr rtl="1"/>
          <a:r>
            <a:rPr lang="en-US" sz="2400" dirty="0" smtClean="0"/>
            <a:t>Design of Machine</a:t>
          </a:r>
          <a:endParaRPr lang="ar-SA" sz="2400" dirty="0"/>
        </a:p>
      </dgm:t>
    </dgm:pt>
    <dgm:pt modelId="{EE06B305-11EF-480A-9E4C-EFADEF85A774}" type="sibTrans" cxnId="{A7E1B618-67CD-4214-8BDD-D4DE0985F7B0}">
      <dgm:prSet/>
      <dgm:spPr/>
      <dgm:t>
        <a:bodyPr/>
        <a:lstStyle/>
        <a:p>
          <a:pPr rtl="1"/>
          <a:endParaRPr lang="ar-SA"/>
        </a:p>
      </dgm:t>
    </dgm:pt>
    <dgm:pt modelId="{C6BEB6B3-90C0-499E-A1D7-D650AC629B24}" type="parTrans" cxnId="{A7E1B618-67CD-4214-8BDD-D4DE0985F7B0}">
      <dgm:prSet/>
      <dgm:spPr/>
      <dgm:t>
        <a:bodyPr/>
        <a:lstStyle/>
        <a:p>
          <a:pPr rtl="1"/>
          <a:endParaRPr lang="ar-SA"/>
        </a:p>
      </dgm:t>
    </dgm:pt>
    <dgm:pt modelId="{2E4D47EF-060D-4913-A3FD-C3F8C2A82795}" type="pres">
      <dgm:prSet presAssocID="{27223A89-6019-4D5A-8E21-42AAACD6091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E1546AE-F3F5-405C-A20E-58A00A1EC2F2}" type="pres">
      <dgm:prSet presAssocID="{27223A89-6019-4D5A-8E21-42AAACD60918}" presName="cycle" presStyleCnt="0"/>
      <dgm:spPr/>
      <dgm:t>
        <a:bodyPr/>
        <a:lstStyle/>
        <a:p>
          <a:pPr rtl="1"/>
          <a:endParaRPr lang="ar-SA"/>
        </a:p>
      </dgm:t>
    </dgm:pt>
    <dgm:pt modelId="{4C6EB19A-EF71-43B5-A46C-7A4EE10B39AF}" type="pres">
      <dgm:prSet presAssocID="{27223A89-6019-4D5A-8E21-42AAACD60918}" presName="centerShape" presStyleCnt="0"/>
      <dgm:spPr/>
      <dgm:t>
        <a:bodyPr/>
        <a:lstStyle/>
        <a:p>
          <a:pPr rtl="1"/>
          <a:endParaRPr lang="ar-SA"/>
        </a:p>
      </dgm:t>
    </dgm:pt>
    <dgm:pt modelId="{2D9EF6D9-55BA-4A86-8602-73C1BFBA8BAC}" type="pres">
      <dgm:prSet presAssocID="{27223A89-6019-4D5A-8E21-42AAACD60918}" presName="connSite" presStyleLbl="node1" presStyleIdx="0" presStyleCnt="5"/>
      <dgm:spPr/>
      <dgm:t>
        <a:bodyPr/>
        <a:lstStyle/>
        <a:p>
          <a:pPr rtl="1"/>
          <a:endParaRPr lang="ar-SA"/>
        </a:p>
      </dgm:t>
    </dgm:pt>
    <dgm:pt modelId="{0E129053-68F2-4805-9EC1-EC30E0B7FDD5}" type="pres">
      <dgm:prSet presAssocID="{27223A89-6019-4D5A-8E21-42AAACD60918}" presName="visible" presStyleLbl="node1" presStyleIdx="0" presStyleCnt="5" custAng="0" custScaleY="62606" custLinFactNeighborX="-6288" custLinFactNeighborY="-75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8A73D395-F2CB-45A7-A6CC-01909F7A9A8C}" type="pres">
      <dgm:prSet presAssocID="{48467F4D-7DD0-426E-9358-76E06EF4B2A8}" presName="Name25" presStyleLbl="parChTrans1D1" presStyleIdx="0" presStyleCnt="4"/>
      <dgm:spPr/>
      <dgm:t>
        <a:bodyPr/>
        <a:lstStyle/>
        <a:p>
          <a:pPr rtl="1"/>
          <a:endParaRPr lang="ar-SA"/>
        </a:p>
      </dgm:t>
    </dgm:pt>
    <dgm:pt modelId="{5801D51F-3D38-4320-8302-BD62ED9C7C5C}" type="pres">
      <dgm:prSet presAssocID="{8357F8A9-5F04-4430-A44E-3BC5350072BC}" presName="node" presStyleCnt="0"/>
      <dgm:spPr/>
      <dgm:t>
        <a:bodyPr/>
        <a:lstStyle/>
        <a:p>
          <a:pPr rtl="1"/>
          <a:endParaRPr lang="ar-SA"/>
        </a:p>
      </dgm:t>
    </dgm:pt>
    <dgm:pt modelId="{76ED7811-3CA7-4309-B40D-7A7923ED78E6}" type="pres">
      <dgm:prSet presAssocID="{8357F8A9-5F04-4430-A44E-3BC5350072BC}" presName="parentNode" presStyleLbl="node1" presStyleIdx="1" presStyleCnt="5" custScaleX="246401" custScaleY="74342" custLinFactNeighborX="-32327" custLinFactNeighborY="-2915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12E78E-B97D-43AD-8C5F-788DC5C264D9}" type="pres">
      <dgm:prSet presAssocID="{8357F8A9-5F04-4430-A44E-3BC5350072B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404D8A-87A7-4BC8-9B19-4823C4E50B29}" type="pres">
      <dgm:prSet presAssocID="{8E7B5727-44D1-4B84-8CB9-DFFA02D7AAE8}" presName="Name25" presStyleLbl="parChTrans1D1" presStyleIdx="1" presStyleCnt="4"/>
      <dgm:spPr/>
      <dgm:t>
        <a:bodyPr/>
        <a:lstStyle/>
        <a:p>
          <a:pPr rtl="1"/>
          <a:endParaRPr lang="ar-SA"/>
        </a:p>
      </dgm:t>
    </dgm:pt>
    <dgm:pt modelId="{D9613170-4C7F-4CD9-BC43-665BACD88DA0}" type="pres">
      <dgm:prSet presAssocID="{E7989D71-A96E-4BAA-A51B-698964E0B72F}" presName="node" presStyleCnt="0"/>
      <dgm:spPr/>
      <dgm:t>
        <a:bodyPr/>
        <a:lstStyle/>
        <a:p>
          <a:pPr rtl="1"/>
          <a:endParaRPr lang="ar-SA"/>
        </a:p>
      </dgm:t>
    </dgm:pt>
    <dgm:pt modelId="{E8390DF0-460C-4896-A45B-E216C733CDAF}" type="pres">
      <dgm:prSet presAssocID="{E7989D71-A96E-4BAA-A51B-698964E0B72F}" presName="parentNode" presStyleLbl="node1" presStyleIdx="2" presStyleCnt="5" custScaleX="248633" custScaleY="84056" custLinFactX="11001" custLinFactNeighborX="100000" custLinFactNeighborY="-328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7ED657-246E-46FF-AD55-34065D96B018}" type="pres">
      <dgm:prSet presAssocID="{E7989D71-A96E-4BAA-A51B-698964E0B72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F5BDAE-1907-4AA3-A38E-A4A69E47FC3D}" type="pres">
      <dgm:prSet presAssocID="{9C66F9A4-F305-4269-8AA1-0BE878B46D00}" presName="Name25" presStyleLbl="parChTrans1D1" presStyleIdx="2" presStyleCnt="4"/>
      <dgm:spPr/>
      <dgm:t>
        <a:bodyPr/>
        <a:lstStyle/>
        <a:p>
          <a:pPr rtl="1"/>
          <a:endParaRPr lang="ar-SA"/>
        </a:p>
      </dgm:t>
    </dgm:pt>
    <dgm:pt modelId="{E0B7E2A2-16F0-4A96-ABB0-CD2086A48D7B}" type="pres">
      <dgm:prSet presAssocID="{E8378C18-C856-4F77-812B-5BF978036E90}" presName="node" presStyleCnt="0"/>
      <dgm:spPr/>
      <dgm:t>
        <a:bodyPr/>
        <a:lstStyle/>
        <a:p>
          <a:pPr rtl="1"/>
          <a:endParaRPr lang="ar-SA"/>
        </a:p>
      </dgm:t>
    </dgm:pt>
    <dgm:pt modelId="{8C4AEB14-AD0E-4CCB-A29E-205DA66AFCDF}" type="pres">
      <dgm:prSet presAssocID="{E8378C18-C856-4F77-812B-5BF978036E90}" presName="parentNode" presStyleLbl="node1" presStyleIdx="3" presStyleCnt="5" custScaleX="243881" custScaleY="84087" custLinFactX="34915" custLinFactNeighborX="100000" custLinFactNeighborY="-1821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DE68BA-4FC4-4538-9787-B98C151D52D9}" type="pres">
      <dgm:prSet presAssocID="{E8378C18-C856-4F77-812B-5BF978036E9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B10AD5-FB86-42A0-9FA5-84EBBCEA8B59}" type="pres">
      <dgm:prSet presAssocID="{C6BEB6B3-90C0-499E-A1D7-D650AC629B24}" presName="Name25" presStyleLbl="parChTrans1D1" presStyleIdx="3" presStyleCnt="4"/>
      <dgm:spPr/>
      <dgm:t>
        <a:bodyPr/>
        <a:lstStyle/>
        <a:p>
          <a:pPr rtl="1"/>
          <a:endParaRPr lang="ar-SA"/>
        </a:p>
      </dgm:t>
    </dgm:pt>
    <dgm:pt modelId="{B4C449AA-B15D-4560-A7C1-AEAF84397FDD}" type="pres">
      <dgm:prSet presAssocID="{4C65F353-91DF-448A-A5E3-7A78662422DB}" presName="node" presStyleCnt="0"/>
      <dgm:spPr/>
      <dgm:t>
        <a:bodyPr/>
        <a:lstStyle/>
        <a:p>
          <a:pPr rtl="1"/>
          <a:endParaRPr lang="ar-SA"/>
        </a:p>
      </dgm:t>
    </dgm:pt>
    <dgm:pt modelId="{F66C2CFD-B271-409B-955E-159650B7925D}" type="pres">
      <dgm:prSet presAssocID="{4C65F353-91DF-448A-A5E3-7A78662422DB}" presName="parentNode" presStyleLbl="node1" presStyleIdx="4" presStyleCnt="5" custScaleX="229150" custScaleY="81025" custLinFactX="12121" custLinFactNeighborX="100000" custLinFactNeighborY="-1331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C96859-DE2A-4AD4-AF1F-B6902CA429B9}" type="pres">
      <dgm:prSet presAssocID="{4C65F353-91DF-448A-A5E3-7A78662422D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6B8836-34D7-4212-BA85-D786BE6870E4}" type="presOf" srcId="{E7989D71-A96E-4BAA-A51B-698964E0B72F}" destId="{E8390DF0-460C-4896-A45B-E216C733CDAF}" srcOrd="0" destOrd="0" presId="urn:microsoft.com/office/officeart/2005/8/layout/radial2"/>
    <dgm:cxn modelId="{FDFB977C-2A6D-40D5-B804-0F772BF6EB5E}" srcId="{27223A89-6019-4D5A-8E21-42AAACD60918}" destId="{E8378C18-C856-4F77-812B-5BF978036E90}" srcOrd="2" destOrd="0" parTransId="{9C66F9A4-F305-4269-8AA1-0BE878B46D00}" sibTransId="{89685971-CF1D-4BA7-932D-D9A9A3396279}"/>
    <dgm:cxn modelId="{06EA7934-E10A-46E4-84D0-5B95CF72242A}" type="presOf" srcId="{C6BEB6B3-90C0-499E-A1D7-D650AC629B24}" destId="{1BB10AD5-FB86-42A0-9FA5-84EBBCEA8B59}" srcOrd="0" destOrd="0" presId="urn:microsoft.com/office/officeart/2005/8/layout/radial2"/>
    <dgm:cxn modelId="{31189052-6C83-44D5-BC76-68D15807091B}" type="presOf" srcId="{48467F4D-7DD0-426E-9358-76E06EF4B2A8}" destId="{8A73D395-F2CB-45A7-A6CC-01909F7A9A8C}" srcOrd="0" destOrd="0" presId="urn:microsoft.com/office/officeart/2005/8/layout/radial2"/>
    <dgm:cxn modelId="{1BF3509C-1077-4C85-A195-F290880418B4}" type="presOf" srcId="{8357F8A9-5F04-4430-A44E-3BC5350072BC}" destId="{76ED7811-3CA7-4309-B40D-7A7923ED78E6}" srcOrd="0" destOrd="0" presId="urn:microsoft.com/office/officeart/2005/8/layout/radial2"/>
    <dgm:cxn modelId="{17880919-BA12-4BF3-937A-D68E8D548555}" type="presOf" srcId="{4C65F353-91DF-448A-A5E3-7A78662422DB}" destId="{F66C2CFD-B271-409B-955E-159650B7925D}" srcOrd="0" destOrd="0" presId="urn:microsoft.com/office/officeart/2005/8/layout/radial2"/>
    <dgm:cxn modelId="{CB67941A-DD07-427D-8019-C79F24316B42}" srcId="{27223A89-6019-4D5A-8E21-42AAACD60918}" destId="{8357F8A9-5F04-4430-A44E-3BC5350072BC}" srcOrd="0" destOrd="0" parTransId="{48467F4D-7DD0-426E-9358-76E06EF4B2A8}" sibTransId="{42C1688A-5A1D-45A8-BA53-F68111EDDE08}"/>
    <dgm:cxn modelId="{7DA52BEF-3FC3-4AD1-BF96-4731CB68F4DB}" srcId="{27223A89-6019-4D5A-8E21-42AAACD60918}" destId="{E7989D71-A96E-4BAA-A51B-698964E0B72F}" srcOrd="1" destOrd="0" parTransId="{8E7B5727-44D1-4B84-8CB9-DFFA02D7AAE8}" sibTransId="{299AFDBD-6887-4733-93EF-C81B72F3F90D}"/>
    <dgm:cxn modelId="{CDD600D3-F706-40DB-B1A2-32C1F5C06143}" type="presOf" srcId="{9C66F9A4-F305-4269-8AA1-0BE878B46D00}" destId="{4EF5BDAE-1907-4AA3-A38E-A4A69E47FC3D}" srcOrd="0" destOrd="0" presId="urn:microsoft.com/office/officeart/2005/8/layout/radial2"/>
    <dgm:cxn modelId="{5D34247A-BD87-47E7-967B-BF55465C5F26}" type="presOf" srcId="{27223A89-6019-4D5A-8E21-42AAACD60918}" destId="{2E4D47EF-060D-4913-A3FD-C3F8C2A82795}" srcOrd="0" destOrd="0" presId="urn:microsoft.com/office/officeart/2005/8/layout/radial2"/>
    <dgm:cxn modelId="{430EFDCC-AAA5-428A-BDB0-7CC5637B4E50}" type="presOf" srcId="{E8378C18-C856-4F77-812B-5BF978036E90}" destId="{8C4AEB14-AD0E-4CCB-A29E-205DA66AFCDF}" srcOrd="0" destOrd="0" presId="urn:microsoft.com/office/officeart/2005/8/layout/radial2"/>
    <dgm:cxn modelId="{995D7A90-1B0F-49EC-92AB-43420232D9B5}" type="presOf" srcId="{8E7B5727-44D1-4B84-8CB9-DFFA02D7AAE8}" destId="{C1404D8A-87A7-4BC8-9B19-4823C4E50B29}" srcOrd="0" destOrd="0" presId="urn:microsoft.com/office/officeart/2005/8/layout/radial2"/>
    <dgm:cxn modelId="{A7E1B618-67CD-4214-8BDD-D4DE0985F7B0}" srcId="{27223A89-6019-4D5A-8E21-42AAACD60918}" destId="{4C65F353-91DF-448A-A5E3-7A78662422DB}" srcOrd="3" destOrd="0" parTransId="{C6BEB6B3-90C0-499E-A1D7-D650AC629B24}" sibTransId="{EE06B305-11EF-480A-9E4C-EFADEF85A774}"/>
    <dgm:cxn modelId="{C6FA8059-624D-4379-95E1-C10D6515B7EC}" type="presParOf" srcId="{2E4D47EF-060D-4913-A3FD-C3F8C2A82795}" destId="{AE1546AE-F3F5-405C-A20E-58A00A1EC2F2}" srcOrd="0" destOrd="0" presId="urn:microsoft.com/office/officeart/2005/8/layout/radial2"/>
    <dgm:cxn modelId="{CED75277-A473-4E7D-9A77-300450D8F622}" type="presParOf" srcId="{AE1546AE-F3F5-405C-A20E-58A00A1EC2F2}" destId="{4C6EB19A-EF71-43B5-A46C-7A4EE10B39AF}" srcOrd="0" destOrd="0" presId="urn:microsoft.com/office/officeart/2005/8/layout/radial2"/>
    <dgm:cxn modelId="{A4A16E7B-D1C8-425C-9B09-5EAE190D20AC}" type="presParOf" srcId="{4C6EB19A-EF71-43B5-A46C-7A4EE10B39AF}" destId="{2D9EF6D9-55BA-4A86-8602-73C1BFBA8BAC}" srcOrd="0" destOrd="0" presId="urn:microsoft.com/office/officeart/2005/8/layout/radial2"/>
    <dgm:cxn modelId="{F3816549-AB66-499A-9647-7B1739A4712B}" type="presParOf" srcId="{4C6EB19A-EF71-43B5-A46C-7A4EE10B39AF}" destId="{0E129053-68F2-4805-9EC1-EC30E0B7FDD5}" srcOrd="1" destOrd="0" presId="urn:microsoft.com/office/officeart/2005/8/layout/radial2"/>
    <dgm:cxn modelId="{68B52CCA-394C-4A90-B387-33B20B5496D7}" type="presParOf" srcId="{AE1546AE-F3F5-405C-A20E-58A00A1EC2F2}" destId="{8A73D395-F2CB-45A7-A6CC-01909F7A9A8C}" srcOrd="1" destOrd="0" presId="urn:microsoft.com/office/officeart/2005/8/layout/radial2"/>
    <dgm:cxn modelId="{BC3D37C4-8499-48CA-903C-939B6C6FE629}" type="presParOf" srcId="{AE1546AE-F3F5-405C-A20E-58A00A1EC2F2}" destId="{5801D51F-3D38-4320-8302-BD62ED9C7C5C}" srcOrd="2" destOrd="0" presId="urn:microsoft.com/office/officeart/2005/8/layout/radial2"/>
    <dgm:cxn modelId="{DCE5B532-2656-4369-BC9F-7BEA0877AF28}" type="presParOf" srcId="{5801D51F-3D38-4320-8302-BD62ED9C7C5C}" destId="{76ED7811-3CA7-4309-B40D-7A7923ED78E6}" srcOrd="0" destOrd="0" presId="urn:microsoft.com/office/officeart/2005/8/layout/radial2"/>
    <dgm:cxn modelId="{6309AB55-E1AB-4630-9AAF-532AA427BF16}" type="presParOf" srcId="{5801D51F-3D38-4320-8302-BD62ED9C7C5C}" destId="{8312E78E-B97D-43AD-8C5F-788DC5C264D9}" srcOrd="1" destOrd="0" presId="urn:microsoft.com/office/officeart/2005/8/layout/radial2"/>
    <dgm:cxn modelId="{8B5B5B9F-92DD-42BE-B1E2-57680BB7C15E}" type="presParOf" srcId="{AE1546AE-F3F5-405C-A20E-58A00A1EC2F2}" destId="{C1404D8A-87A7-4BC8-9B19-4823C4E50B29}" srcOrd="3" destOrd="0" presId="urn:microsoft.com/office/officeart/2005/8/layout/radial2"/>
    <dgm:cxn modelId="{0A653A95-C052-48B0-BC45-13FFFA9A0AD7}" type="presParOf" srcId="{AE1546AE-F3F5-405C-A20E-58A00A1EC2F2}" destId="{D9613170-4C7F-4CD9-BC43-665BACD88DA0}" srcOrd="4" destOrd="0" presId="urn:microsoft.com/office/officeart/2005/8/layout/radial2"/>
    <dgm:cxn modelId="{9AF2A3B8-97DD-4DFD-AFA4-CB9776106398}" type="presParOf" srcId="{D9613170-4C7F-4CD9-BC43-665BACD88DA0}" destId="{E8390DF0-460C-4896-A45B-E216C733CDAF}" srcOrd="0" destOrd="0" presId="urn:microsoft.com/office/officeart/2005/8/layout/radial2"/>
    <dgm:cxn modelId="{E94E69BB-24B6-4878-91CD-8248E8830A0C}" type="presParOf" srcId="{D9613170-4C7F-4CD9-BC43-665BACD88DA0}" destId="{A67ED657-246E-46FF-AD55-34065D96B018}" srcOrd="1" destOrd="0" presId="urn:microsoft.com/office/officeart/2005/8/layout/radial2"/>
    <dgm:cxn modelId="{7E5AFA21-F6E5-4A44-A2CE-90ED2B4F0E45}" type="presParOf" srcId="{AE1546AE-F3F5-405C-A20E-58A00A1EC2F2}" destId="{4EF5BDAE-1907-4AA3-A38E-A4A69E47FC3D}" srcOrd="5" destOrd="0" presId="urn:microsoft.com/office/officeart/2005/8/layout/radial2"/>
    <dgm:cxn modelId="{FF407F1D-107D-4608-8DA7-7576FB7F3456}" type="presParOf" srcId="{AE1546AE-F3F5-405C-A20E-58A00A1EC2F2}" destId="{E0B7E2A2-16F0-4A96-ABB0-CD2086A48D7B}" srcOrd="6" destOrd="0" presId="urn:microsoft.com/office/officeart/2005/8/layout/radial2"/>
    <dgm:cxn modelId="{38496C6C-5D1A-4D09-98E8-811F85DF1233}" type="presParOf" srcId="{E0B7E2A2-16F0-4A96-ABB0-CD2086A48D7B}" destId="{8C4AEB14-AD0E-4CCB-A29E-205DA66AFCDF}" srcOrd="0" destOrd="0" presId="urn:microsoft.com/office/officeart/2005/8/layout/radial2"/>
    <dgm:cxn modelId="{6A7F2BD3-A946-4099-AAFA-DAFCDF586E8B}" type="presParOf" srcId="{E0B7E2A2-16F0-4A96-ABB0-CD2086A48D7B}" destId="{07DE68BA-4FC4-4538-9787-B98C151D52D9}" srcOrd="1" destOrd="0" presId="urn:microsoft.com/office/officeart/2005/8/layout/radial2"/>
    <dgm:cxn modelId="{77F51484-1C1F-45A7-8DFA-9A4E9172CFD0}" type="presParOf" srcId="{AE1546AE-F3F5-405C-A20E-58A00A1EC2F2}" destId="{1BB10AD5-FB86-42A0-9FA5-84EBBCEA8B59}" srcOrd="7" destOrd="0" presId="urn:microsoft.com/office/officeart/2005/8/layout/radial2"/>
    <dgm:cxn modelId="{B2E87300-216C-49B5-876A-BC9C96545B7E}" type="presParOf" srcId="{AE1546AE-F3F5-405C-A20E-58A00A1EC2F2}" destId="{B4C449AA-B15D-4560-A7C1-AEAF84397FDD}" srcOrd="8" destOrd="0" presId="urn:microsoft.com/office/officeart/2005/8/layout/radial2"/>
    <dgm:cxn modelId="{D901439E-E2AC-4FD2-82C9-F4C3782EB319}" type="presParOf" srcId="{B4C449AA-B15D-4560-A7C1-AEAF84397FDD}" destId="{F66C2CFD-B271-409B-955E-159650B7925D}" srcOrd="0" destOrd="0" presId="urn:microsoft.com/office/officeart/2005/8/layout/radial2"/>
    <dgm:cxn modelId="{1DB5426B-3D22-490A-B459-ECADE37472B5}" type="presParOf" srcId="{B4C449AA-B15D-4560-A7C1-AEAF84397FDD}" destId="{C4C96859-DE2A-4AD4-AF1F-B6902CA429B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DA7D28-B8C6-4425-A0AD-10519E73AC77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3752FFD-FF0F-4EFA-82E3-1F38BCE9D083}">
      <dgm:prSet phldrT="[Text]" custT="1"/>
      <dgm:spPr>
        <a:solidFill>
          <a:srgbClr val="92D050">
            <a:alpha val="50000"/>
          </a:srgb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en-US" sz="4000" b="1" dirty="0" smtClean="0">
              <a:solidFill>
                <a:schemeClr val="tx1"/>
              </a:solidFill>
              <a:latin typeface="Papyrus" pitchFamily="66" charset="0"/>
              <a:cs typeface="+mj-cs"/>
            </a:rPr>
            <a:t>Olive fruit types in Palestine</a:t>
          </a:r>
          <a:endParaRPr lang="ar-SA" sz="4000" dirty="0">
            <a:solidFill>
              <a:schemeClr val="tx1"/>
            </a:solidFill>
            <a:latin typeface="Papyrus" pitchFamily="66" charset="0"/>
          </a:endParaRPr>
        </a:p>
      </dgm:t>
    </dgm:pt>
    <dgm:pt modelId="{23AFE322-C2BF-4B3B-98CF-55B9A57CB93C}" type="parTrans" cxnId="{BEC49CAF-71E6-4E5B-A220-F66CE7EC6A35}">
      <dgm:prSet/>
      <dgm:spPr/>
      <dgm:t>
        <a:bodyPr/>
        <a:lstStyle/>
        <a:p>
          <a:pPr rtl="1"/>
          <a:endParaRPr lang="ar-SA"/>
        </a:p>
      </dgm:t>
    </dgm:pt>
    <dgm:pt modelId="{AE6E708D-D7A7-4A76-9176-5D989C903105}" type="sibTrans" cxnId="{BEC49CAF-71E6-4E5B-A220-F66CE7EC6A35}">
      <dgm:prSet/>
      <dgm:spPr/>
      <dgm:t>
        <a:bodyPr/>
        <a:lstStyle/>
        <a:p>
          <a:pPr rtl="1"/>
          <a:endParaRPr lang="ar-SA"/>
        </a:p>
      </dgm:t>
    </dgm:pt>
    <dgm:pt modelId="{CF8927B8-DB52-4860-9FDB-29376B073861}">
      <dgm:prSet phldrT="[Text]" custT="1"/>
      <dgm:spPr/>
      <dgm:t>
        <a:bodyPr/>
        <a:lstStyle/>
        <a:p>
          <a:pPr rtl="1"/>
          <a:r>
            <a:rPr lang="en-US" sz="5400" b="1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Nabali</a:t>
          </a:r>
          <a:endParaRPr lang="ar-SA" sz="2800" b="1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gm:t>
    </dgm:pt>
    <dgm:pt modelId="{DC2C3D45-3A20-4774-9479-4C9D71EAC5E4}" type="parTrans" cxnId="{44DFE6B4-377F-4B15-AE28-1DE0FC1F92F9}">
      <dgm:prSet/>
      <dgm:spPr/>
      <dgm:t>
        <a:bodyPr/>
        <a:lstStyle/>
        <a:p>
          <a:pPr rtl="1"/>
          <a:endParaRPr lang="ar-SA"/>
        </a:p>
      </dgm:t>
    </dgm:pt>
    <dgm:pt modelId="{EB0F1EDA-676E-48CE-8D41-0AE41BF48437}" type="sibTrans" cxnId="{44DFE6B4-377F-4B15-AE28-1DE0FC1F92F9}">
      <dgm:prSet/>
      <dgm:spPr/>
      <dgm:t>
        <a:bodyPr/>
        <a:lstStyle/>
        <a:p>
          <a:pPr rtl="1"/>
          <a:endParaRPr lang="ar-SA"/>
        </a:p>
      </dgm:t>
    </dgm:pt>
    <dgm:pt modelId="{2EEF0AD1-C875-4FC6-AC56-E0E2A725B879}">
      <dgm:prSet phldrT="[Text]" custT="1"/>
      <dgm:spPr/>
      <dgm:t>
        <a:bodyPr/>
        <a:lstStyle/>
        <a:p>
          <a:pPr rtl="1"/>
          <a:r>
            <a:rPr lang="en-US" sz="5400" b="1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Souri</a:t>
          </a:r>
          <a:endParaRPr lang="ar-SA" sz="2800" b="1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gm:t>
    </dgm:pt>
    <dgm:pt modelId="{79D295E6-6EDE-4F3A-93DB-4A7EC4C895DC}" type="parTrans" cxnId="{DD3DEC9B-E540-47BB-823D-A05EEB047D88}">
      <dgm:prSet/>
      <dgm:spPr/>
      <dgm:t>
        <a:bodyPr/>
        <a:lstStyle/>
        <a:p>
          <a:pPr rtl="1"/>
          <a:endParaRPr lang="ar-SA"/>
        </a:p>
      </dgm:t>
    </dgm:pt>
    <dgm:pt modelId="{C2B8F33B-2B32-427E-BD16-384584ACDEE8}" type="sibTrans" cxnId="{DD3DEC9B-E540-47BB-823D-A05EEB047D88}">
      <dgm:prSet/>
      <dgm:spPr/>
      <dgm:t>
        <a:bodyPr/>
        <a:lstStyle/>
        <a:p>
          <a:pPr rtl="1"/>
          <a:endParaRPr lang="ar-SA"/>
        </a:p>
      </dgm:t>
    </dgm:pt>
    <dgm:pt modelId="{99501DE1-C0BB-479F-B607-5ECD53CA689C}">
      <dgm:prSet phldrT="[Text]" custT="1"/>
      <dgm:spPr/>
      <dgm:t>
        <a:bodyPr/>
        <a:lstStyle/>
        <a:p>
          <a:pPr rtl="1"/>
          <a:r>
            <a:rPr lang="en-US" sz="5400" b="1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Balahi</a:t>
          </a:r>
          <a:endParaRPr lang="ar-SA" sz="2800" b="1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gm:t>
    </dgm:pt>
    <dgm:pt modelId="{8BAE2730-44F0-479C-8476-AFA3C4BE0C38}" type="parTrans" cxnId="{BB2A1487-3DA1-453A-ACFA-9F2B4C3698F2}">
      <dgm:prSet/>
      <dgm:spPr/>
      <dgm:t>
        <a:bodyPr/>
        <a:lstStyle/>
        <a:p>
          <a:pPr rtl="1"/>
          <a:endParaRPr lang="ar-SA"/>
        </a:p>
      </dgm:t>
    </dgm:pt>
    <dgm:pt modelId="{B3B05B46-561E-4FAA-881A-F392014216E7}" type="sibTrans" cxnId="{BB2A1487-3DA1-453A-ACFA-9F2B4C3698F2}">
      <dgm:prSet/>
      <dgm:spPr/>
      <dgm:t>
        <a:bodyPr/>
        <a:lstStyle/>
        <a:p>
          <a:pPr rtl="1"/>
          <a:endParaRPr lang="ar-SA"/>
        </a:p>
      </dgm:t>
    </dgm:pt>
    <dgm:pt modelId="{92B9F2A8-3B75-4949-ABA6-6F55D0280311}">
      <dgm:prSet phldrT="[Text]" custT="1"/>
      <dgm:spPr/>
      <dgm:t>
        <a:bodyPr/>
        <a:lstStyle/>
        <a:p>
          <a:pPr rtl="0"/>
          <a:r>
            <a:rPr lang="en-US" sz="5400" b="1" dirty="0" smtClean="0">
              <a:solidFill>
                <a:schemeClr val="accent6"/>
              </a:solidFill>
              <a:latin typeface="Agency FB" pitchFamily="34" charset="0"/>
              <a:cs typeface="+mj-cs"/>
            </a:rPr>
            <a:t>K18</a:t>
          </a:r>
          <a:r>
            <a:rPr lang="en-US" sz="5400" b="1" dirty="0" smtClean="0">
              <a:solidFill>
                <a:schemeClr val="accent6"/>
              </a:solidFill>
              <a:latin typeface="Agency FB" pitchFamily="34" charset="0"/>
            </a:rPr>
            <a:t> </a:t>
          </a:r>
          <a:endParaRPr lang="ar-SA" sz="4400" b="1" dirty="0">
            <a:solidFill>
              <a:schemeClr val="accent6"/>
            </a:solidFill>
            <a:latin typeface="Agency FB" pitchFamily="34" charset="0"/>
          </a:endParaRPr>
        </a:p>
      </dgm:t>
    </dgm:pt>
    <dgm:pt modelId="{06A7136C-DE07-4098-8C16-584305B5EE14}" type="parTrans" cxnId="{1C5A36A1-5069-4EB6-8D4E-1A80B37C11BE}">
      <dgm:prSet/>
      <dgm:spPr/>
      <dgm:t>
        <a:bodyPr/>
        <a:lstStyle/>
        <a:p>
          <a:pPr rtl="1"/>
          <a:endParaRPr lang="ar-SA"/>
        </a:p>
      </dgm:t>
    </dgm:pt>
    <dgm:pt modelId="{CE033F41-0A26-4F83-A37D-EB16190C645C}" type="sibTrans" cxnId="{1C5A36A1-5069-4EB6-8D4E-1A80B37C11BE}">
      <dgm:prSet/>
      <dgm:spPr/>
      <dgm:t>
        <a:bodyPr/>
        <a:lstStyle/>
        <a:p>
          <a:pPr rtl="1"/>
          <a:endParaRPr lang="ar-SA"/>
        </a:p>
      </dgm:t>
    </dgm:pt>
    <dgm:pt modelId="{D8F3F1DF-37B2-44D8-80AB-E533F8AD49AD}" type="pres">
      <dgm:prSet presAssocID="{B2DA7D28-B8C6-4425-A0AD-10519E73AC7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D7CB8E1-5C6C-4419-BF40-E5C9739934DA}" type="pres">
      <dgm:prSet presAssocID="{B2DA7D28-B8C6-4425-A0AD-10519E73AC77}" presName="radial" presStyleCnt="0">
        <dgm:presLayoutVars>
          <dgm:animLvl val="ctr"/>
        </dgm:presLayoutVars>
      </dgm:prSet>
      <dgm:spPr/>
    </dgm:pt>
    <dgm:pt modelId="{056B9F0A-EF5C-4582-96C4-757D20EB7444}" type="pres">
      <dgm:prSet presAssocID="{53752FFD-FF0F-4EFA-82E3-1F38BCE9D083}" presName="centerShape" presStyleLbl="vennNode1" presStyleIdx="0" presStyleCnt="5"/>
      <dgm:spPr/>
      <dgm:t>
        <a:bodyPr/>
        <a:lstStyle/>
        <a:p>
          <a:pPr rtl="1"/>
          <a:endParaRPr lang="ar-SA"/>
        </a:p>
      </dgm:t>
    </dgm:pt>
    <dgm:pt modelId="{44751DA1-2353-45FE-9174-6B0FAD31462E}" type="pres">
      <dgm:prSet presAssocID="{CF8927B8-DB52-4860-9FDB-29376B073861}" presName="node" presStyleLbl="vennNode1" presStyleIdx="1" presStyleCnt="5" custScaleX="174648" custScaleY="802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89175-01E7-4666-B881-7D21513B3742}" type="pres">
      <dgm:prSet presAssocID="{2EEF0AD1-C875-4FC6-AC56-E0E2A725B879}" presName="node" presStyleLbl="vennNode1" presStyleIdx="2" presStyleCnt="5" custScaleX="138362" custScaleY="788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0A4A98-EE1D-484E-90F4-C06704287C5D}" type="pres">
      <dgm:prSet presAssocID="{99501DE1-C0BB-479F-B607-5ECD53CA689C}" presName="node" presStyleLbl="vennNode1" presStyleIdx="3" presStyleCnt="5" custScaleX="174648" custScaleY="761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75CD82-3580-4DCF-9BB4-14E8B722B02A}" type="pres">
      <dgm:prSet presAssocID="{92B9F2A8-3B75-4949-ABA6-6F55D0280311}" presName="node" presStyleLbl="vennNode1" presStyleIdx="4" presStyleCnt="5" custScaleX="129625" custScaleY="788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A7029F-69AC-4804-8AC2-3BA5CA93A645}" type="presOf" srcId="{92B9F2A8-3B75-4949-ABA6-6F55D0280311}" destId="{6075CD82-3580-4DCF-9BB4-14E8B722B02A}" srcOrd="0" destOrd="0" presId="urn:microsoft.com/office/officeart/2005/8/layout/radial3"/>
    <dgm:cxn modelId="{BEC49CAF-71E6-4E5B-A220-F66CE7EC6A35}" srcId="{B2DA7D28-B8C6-4425-A0AD-10519E73AC77}" destId="{53752FFD-FF0F-4EFA-82E3-1F38BCE9D083}" srcOrd="0" destOrd="0" parTransId="{23AFE322-C2BF-4B3B-98CF-55B9A57CB93C}" sibTransId="{AE6E708D-D7A7-4A76-9176-5D989C903105}"/>
    <dgm:cxn modelId="{1C5A36A1-5069-4EB6-8D4E-1A80B37C11BE}" srcId="{53752FFD-FF0F-4EFA-82E3-1F38BCE9D083}" destId="{92B9F2A8-3B75-4949-ABA6-6F55D0280311}" srcOrd="3" destOrd="0" parTransId="{06A7136C-DE07-4098-8C16-584305B5EE14}" sibTransId="{CE033F41-0A26-4F83-A37D-EB16190C645C}"/>
    <dgm:cxn modelId="{17002842-665B-4AE3-AAA9-BDCDE8326C98}" type="presOf" srcId="{B2DA7D28-B8C6-4425-A0AD-10519E73AC77}" destId="{D8F3F1DF-37B2-44D8-80AB-E533F8AD49AD}" srcOrd="0" destOrd="0" presId="urn:microsoft.com/office/officeart/2005/8/layout/radial3"/>
    <dgm:cxn modelId="{BB2A1487-3DA1-453A-ACFA-9F2B4C3698F2}" srcId="{53752FFD-FF0F-4EFA-82E3-1F38BCE9D083}" destId="{99501DE1-C0BB-479F-B607-5ECD53CA689C}" srcOrd="2" destOrd="0" parTransId="{8BAE2730-44F0-479C-8476-AFA3C4BE0C38}" sibTransId="{B3B05B46-561E-4FAA-881A-F392014216E7}"/>
    <dgm:cxn modelId="{DD3DEC9B-E540-47BB-823D-A05EEB047D88}" srcId="{53752FFD-FF0F-4EFA-82E3-1F38BCE9D083}" destId="{2EEF0AD1-C875-4FC6-AC56-E0E2A725B879}" srcOrd="1" destOrd="0" parTransId="{79D295E6-6EDE-4F3A-93DB-4A7EC4C895DC}" sibTransId="{C2B8F33B-2B32-427E-BD16-384584ACDEE8}"/>
    <dgm:cxn modelId="{44DFE6B4-377F-4B15-AE28-1DE0FC1F92F9}" srcId="{53752FFD-FF0F-4EFA-82E3-1F38BCE9D083}" destId="{CF8927B8-DB52-4860-9FDB-29376B073861}" srcOrd="0" destOrd="0" parTransId="{DC2C3D45-3A20-4774-9479-4C9D71EAC5E4}" sibTransId="{EB0F1EDA-676E-48CE-8D41-0AE41BF48437}"/>
    <dgm:cxn modelId="{220FF23E-6092-4799-847F-4EAF8ACEE0E7}" type="presOf" srcId="{53752FFD-FF0F-4EFA-82E3-1F38BCE9D083}" destId="{056B9F0A-EF5C-4582-96C4-757D20EB7444}" srcOrd="0" destOrd="0" presId="urn:microsoft.com/office/officeart/2005/8/layout/radial3"/>
    <dgm:cxn modelId="{825C303F-13A5-4F2B-A3A2-B6CC50B52B37}" type="presOf" srcId="{CF8927B8-DB52-4860-9FDB-29376B073861}" destId="{44751DA1-2353-45FE-9174-6B0FAD31462E}" srcOrd="0" destOrd="0" presId="urn:microsoft.com/office/officeart/2005/8/layout/radial3"/>
    <dgm:cxn modelId="{294B57E7-7D4B-4516-9211-27DE732DFC95}" type="presOf" srcId="{99501DE1-C0BB-479F-B607-5ECD53CA689C}" destId="{1F0A4A98-EE1D-484E-90F4-C06704287C5D}" srcOrd="0" destOrd="0" presId="urn:microsoft.com/office/officeart/2005/8/layout/radial3"/>
    <dgm:cxn modelId="{F9351B79-4AB1-4E96-838D-536C82DE6DA9}" type="presOf" srcId="{2EEF0AD1-C875-4FC6-AC56-E0E2A725B879}" destId="{6FB89175-01E7-4666-B881-7D21513B3742}" srcOrd="0" destOrd="0" presId="urn:microsoft.com/office/officeart/2005/8/layout/radial3"/>
    <dgm:cxn modelId="{97AF590B-866B-44DB-88BC-6F35AA7616AF}" type="presParOf" srcId="{D8F3F1DF-37B2-44D8-80AB-E533F8AD49AD}" destId="{FD7CB8E1-5C6C-4419-BF40-E5C9739934DA}" srcOrd="0" destOrd="0" presId="urn:microsoft.com/office/officeart/2005/8/layout/radial3"/>
    <dgm:cxn modelId="{4BB84598-E0D2-4BC0-82CC-7E1257C3B1E6}" type="presParOf" srcId="{FD7CB8E1-5C6C-4419-BF40-E5C9739934DA}" destId="{056B9F0A-EF5C-4582-96C4-757D20EB7444}" srcOrd="0" destOrd="0" presId="urn:microsoft.com/office/officeart/2005/8/layout/radial3"/>
    <dgm:cxn modelId="{D5D2D12F-D8E1-47E2-A97D-53ED35B5734C}" type="presParOf" srcId="{FD7CB8E1-5C6C-4419-BF40-E5C9739934DA}" destId="{44751DA1-2353-45FE-9174-6B0FAD31462E}" srcOrd="1" destOrd="0" presId="urn:microsoft.com/office/officeart/2005/8/layout/radial3"/>
    <dgm:cxn modelId="{033EF221-9227-456F-A0DE-CFC0ED1E0F68}" type="presParOf" srcId="{FD7CB8E1-5C6C-4419-BF40-E5C9739934DA}" destId="{6FB89175-01E7-4666-B881-7D21513B3742}" srcOrd="2" destOrd="0" presId="urn:microsoft.com/office/officeart/2005/8/layout/radial3"/>
    <dgm:cxn modelId="{F05DE88E-70D0-48DA-8D1D-CA96EC728DF2}" type="presParOf" srcId="{FD7CB8E1-5C6C-4419-BF40-E5C9739934DA}" destId="{1F0A4A98-EE1D-484E-90F4-C06704287C5D}" srcOrd="3" destOrd="0" presId="urn:microsoft.com/office/officeart/2005/8/layout/radial3"/>
    <dgm:cxn modelId="{EAAFA06A-9CF1-4802-9E7A-D7C9DB694873}" type="presParOf" srcId="{FD7CB8E1-5C6C-4419-BF40-E5C9739934DA}" destId="{6075CD82-3580-4DCF-9BB4-14E8B722B02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400F09-53B1-4EEE-AB00-BD02DC57A34F}" type="doc">
      <dgm:prSet loTypeId="urn:microsoft.com/office/officeart/2005/8/layout/arrow2" loCatId="process" qsTypeId="urn:microsoft.com/office/officeart/2005/8/quickstyle/3d4" qsCatId="3D" csTypeId="urn:microsoft.com/office/officeart/2005/8/colors/accent1_2" csCatId="accent1" phldr="1"/>
      <dgm:spPr/>
    </dgm:pt>
    <dgm:pt modelId="{445934E2-99E1-4B54-8B40-C4CB412B6825}">
      <dgm:prSet phldrT="[Text]" custT="1"/>
      <dgm:spPr/>
      <dgm:t>
        <a:bodyPr/>
        <a:lstStyle/>
        <a:p>
          <a:pPr rtl="1"/>
          <a:r>
            <a:rPr kumimoji="0" lang="en-US" sz="2400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Main objectives</a:t>
          </a:r>
          <a:endParaRPr kumimoji="0" lang="ar-SA" sz="2400" b="1" i="0" u="none" strike="noStrike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gm:t>
    </dgm:pt>
    <dgm:pt modelId="{0AC0E08B-B30C-4CD2-AC3A-4C6C974D9B30}" type="parTrans" cxnId="{5CA47BDB-29FC-42CB-829F-A28EF01CDE80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C95E9210-E90B-4E98-9786-D7B23D1CF660}" type="sibTrans" cxnId="{5CA47BDB-29FC-42CB-829F-A28EF01CDE80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08F1B399-F467-410C-B6D0-A072DCD20073}">
      <dgm:prSet phldrT="[Text]" custT="1"/>
      <dgm:spPr/>
      <dgm:t>
        <a:bodyPr/>
        <a:lstStyle/>
        <a:p>
          <a:pPr rtl="1"/>
          <a:r>
            <a:rPr kumimoji="0" lang="en-US" sz="2400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Previous projects studies</a:t>
          </a:r>
          <a:endParaRPr kumimoji="0" lang="ar-SA" sz="2400" b="1" i="0" u="none" strike="noStrike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gm:t>
    </dgm:pt>
    <dgm:pt modelId="{2F4FF9BC-77B0-4951-8059-4E742D1D4F0A}" type="parTrans" cxnId="{9C0FB0F0-9FC9-4755-AF33-2BE3B87C598D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047A1E35-4169-47F6-B5A2-35D3E1128223}" type="sibTrans" cxnId="{9C0FB0F0-9FC9-4755-AF33-2BE3B87C598D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DC6ED212-2FE2-4168-9B1C-8BB04FAB80BE}">
      <dgm:prSet phldrT="[Text]" custT="1"/>
      <dgm:spPr/>
      <dgm:t>
        <a:bodyPr/>
        <a:lstStyle/>
        <a:p>
          <a:pPr rtl="1"/>
          <a:r>
            <a:rPr kumimoji="0" lang="en-US" sz="2400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Discussing the designs</a:t>
          </a:r>
          <a:endParaRPr kumimoji="0" lang="ar-SA" sz="2400" b="1" i="0" u="none" strike="noStrike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gm:t>
    </dgm:pt>
    <dgm:pt modelId="{085A0108-59E9-4941-97D1-1FAD8279B100}" type="parTrans" cxnId="{7D25C37D-3634-4276-8F1D-198006331423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BE51FA78-6C14-4F4F-8056-CF49FACDBD1D}" type="sibTrans" cxnId="{7D25C37D-3634-4276-8F1D-198006331423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DC6F42F3-8A6B-46A3-8CB4-64ED642210FE}">
      <dgm:prSet phldrT="[Text]" custT="1"/>
      <dgm:spPr/>
      <dgm:t>
        <a:bodyPr/>
        <a:lstStyle/>
        <a:p>
          <a:pPr rtl="1"/>
          <a:r>
            <a:rPr kumimoji="0" lang="en-US" sz="2400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set up the design</a:t>
          </a:r>
          <a:endParaRPr kumimoji="0" lang="ar-SA" sz="2400" b="1" i="0" u="none" strike="noStrike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gm:t>
    </dgm:pt>
    <dgm:pt modelId="{B217DF32-D439-43F6-8300-3705E94483DA}" type="parTrans" cxnId="{BF838F4C-0424-4CF4-BE2B-D1DBB6ACC870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0C1A4AC1-7A7B-4957-B9CD-94B2AA636B14}" type="sibTrans" cxnId="{BF838F4C-0424-4CF4-BE2B-D1DBB6ACC870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4F9D9605-60DE-45A2-8F56-381E6BB38763}">
      <dgm:prSet phldrT="[Text]" custT="1"/>
      <dgm:spPr/>
      <dgm:t>
        <a:bodyPr/>
        <a:lstStyle/>
        <a:p>
          <a:pPr rtl="1"/>
          <a:endParaRPr lang="ar-SA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8DB70B71-5AEC-4658-9841-5C7C35C4CA03}" type="parTrans" cxnId="{6AD323BB-B327-4329-9657-405509C4CC4C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751800B3-3EE2-4894-89EF-50863D5CA7EF}" type="sibTrans" cxnId="{6AD323BB-B327-4329-9657-405509C4CC4C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27FC2E6E-E5A8-4FED-9B7A-C6FE7731F9B4}">
      <dgm:prSet phldrT="[Text]" custT="1"/>
      <dgm:spPr/>
      <dgm:t>
        <a:bodyPr/>
        <a:lstStyle/>
        <a:p>
          <a:pPr rtl="1"/>
          <a:r>
            <a:rPr kumimoji="0" lang="en-US" sz="2400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Design output studies</a:t>
          </a:r>
          <a:endParaRPr kumimoji="0" lang="ar-SA" sz="2400" b="1" i="0" u="none" strike="noStrike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gm:t>
    </dgm:pt>
    <dgm:pt modelId="{3157A47F-5C3E-4E64-AC9E-13478EF3B6C6}" type="parTrans" cxnId="{E4F09F9E-3B5A-4CFB-97FB-ECFF898211DA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998FF8DC-9EDA-49BD-84F7-4166449CBACC}" type="sibTrans" cxnId="{E4F09F9E-3B5A-4CFB-97FB-ECFF898211DA}">
      <dgm:prSet/>
      <dgm:spPr/>
      <dgm:t>
        <a:bodyPr/>
        <a:lstStyle/>
        <a:p>
          <a:pPr rtl="1"/>
          <a:endParaRPr lang="ar-SA" sz="2000" b="1" u="none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</a:endParaRPr>
        </a:p>
      </dgm:t>
    </dgm:pt>
    <dgm:pt modelId="{B8E4E6F2-E7E0-4592-8564-2391EF11DA25}" type="pres">
      <dgm:prSet presAssocID="{D2400F09-53B1-4EEE-AB00-BD02DC57A34F}" presName="arrowDiagram" presStyleCnt="0">
        <dgm:presLayoutVars>
          <dgm:chMax val="5"/>
          <dgm:dir/>
          <dgm:resizeHandles val="exact"/>
        </dgm:presLayoutVars>
      </dgm:prSet>
      <dgm:spPr/>
    </dgm:pt>
    <dgm:pt modelId="{33F7AECA-CEDF-4AC5-9EDB-99946F5BEDAF}" type="pres">
      <dgm:prSet presAssocID="{D2400F09-53B1-4EEE-AB00-BD02DC57A34F}" presName="arrow" presStyleLbl="bgShp" presStyleIdx="0" presStyleCnt="1" custAng="21169024" custScaleX="105620"/>
      <dgm:spPr/>
    </dgm:pt>
    <dgm:pt modelId="{580C28FB-23B5-412D-B844-FE418B480550}" type="pres">
      <dgm:prSet presAssocID="{D2400F09-53B1-4EEE-AB00-BD02DC57A34F}" presName="arrowDiagram5" presStyleCnt="0"/>
      <dgm:spPr/>
    </dgm:pt>
    <dgm:pt modelId="{9651BCD9-C8EA-4528-822D-7593D1C1D47F}" type="pres">
      <dgm:prSet presAssocID="{445934E2-99E1-4B54-8B40-C4CB412B6825}" presName="bullet5a" presStyleLbl="node1" presStyleIdx="0" presStyleCnt="5" custLinFactX="78683" custLinFactNeighborX="100000" custLinFactNeighborY="-18364"/>
      <dgm:spPr/>
    </dgm:pt>
    <dgm:pt modelId="{B2CEFE87-8CE5-4235-A3CE-A34A8C636AD3}" type="pres">
      <dgm:prSet presAssocID="{445934E2-99E1-4B54-8B40-C4CB412B6825}" presName="textBox5a" presStyleLbl="revTx" presStyleIdx="0" presStyleCnt="5" custScaleX="286067" custLinFactNeighborX="34018" custLinFactNeighborY="60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F94B14-C964-4B91-8DA3-AFA2CAACFBB8}" type="pres">
      <dgm:prSet presAssocID="{08F1B399-F467-410C-B6D0-A072DCD20073}" presName="bullet5b" presStyleLbl="node1" presStyleIdx="1" presStyleCnt="5" custLinFactNeighborX="88135" custLinFactNeighborY="749"/>
      <dgm:spPr/>
    </dgm:pt>
    <dgm:pt modelId="{38C77DE2-466F-4B70-B950-F68C73CC1163}" type="pres">
      <dgm:prSet presAssocID="{08F1B399-F467-410C-B6D0-A072DCD20073}" presName="textBox5b" presStyleLbl="revTx" presStyleIdx="1" presStyleCnt="5" custScaleX="300548" custLinFactNeighborX="14418" custLinFactNeighborY="57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A4C26A-A2D1-4DDC-80AC-64E98A98D10F}" type="pres">
      <dgm:prSet presAssocID="{DC6ED212-2FE2-4168-9B1C-8BB04FAB80BE}" presName="bullet5c" presStyleLbl="node1" presStyleIdx="2" presStyleCnt="5" custLinFactNeighborX="41156" custLinFactNeighborY="10800"/>
      <dgm:spPr/>
    </dgm:pt>
    <dgm:pt modelId="{8122B13E-3A8B-4642-BF70-7B3621C7D39D}" type="pres">
      <dgm:prSet presAssocID="{DC6ED212-2FE2-4168-9B1C-8BB04FAB80BE}" presName="textBox5c" presStyleLbl="revTx" presStyleIdx="2" presStyleCnt="5" custScaleX="247048" custLinFactNeighborX="-19333" custLinFactNeighborY="173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6929EE-A03B-43A3-A8C3-90D5DE93BF91}" type="pres">
      <dgm:prSet presAssocID="{DC6F42F3-8A6B-46A3-8CB4-64ED642210FE}" presName="bullet5d" presStyleLbl="node1" presStyleIdx="3" presStyleCnt="5" custLinFactNeighborX="-16121" custLinFactNeighborY="-4117"/>
      <dgm:spPr/>
    </dgm:pt>
    <dgm:pt modelId="{2D0EEE06-0A47-458B-B8A2-19EFCFD4EC98}" type="pres">
      <dgm:prSet presAssocID="{DC6F42F3-8A6B-46A3-8CB4-64ED642210FE}" presName="textBox5d" presStyleLbl="revTx" presStyleIdx="3" presStyleCnt="5" custScaleX="205525" custLinFactNeighborX="-33525" custLinFactNeighborY="-60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FA402A-2CED-406F-8051-13958C5E48C2}" type="pres">
      <dgm:prSet presAssocID="{27FC2E6E-E5A8-4FED-9B7A-C6FE7731F9B4}" presName="bullet5e" presStyleLbl="node1" presStyleIdx="4" presStyleCnt="5" custLinFactNeighborX="-26043" custLinFactNeighborY="-44354"/>
      <dgm:spPr/>
    </dgm:pt>
    <dgm:pt modelId="{D9B4EB26-CF73-4955-BDDF-4F30640E1A09}" type="pres">
      <dgm:prSet presAssocID="{27FC2E6E-E5A8-4FED-9B7A-C6FE7731F9B4}" presName="textBox5e" presStyleLbl="revTx" presStyleIdx="4" presStyleCnt="5" custScaleX="213215" custLinFactNeighborX="-44815" custLinFactNeighborY="-108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AD323BB-B327-4329-9657-405509C4CC4C}" srcId="{D2400F09-53B1-4EEE-AB00-BD02DC57A34F}" destId="{4F9D9605-60DE-45A2-8F56-381E6BB38763}" srcOrd="5" destOrd="0" parTransId="{8DB70B71-5AEC-4658-9841-5C7C35C4CA03}" sibTransId="{751800B3-3EE2-4894-89EF-50863D5CA7EF}"/>
    <dgm:cxn modelId="{00636EB8-2E72-46DA-91C1-2D90A76D0607}" type="presOf" srcId="{08F1B399-F467-410C-B6D0-A072DCD20073}" destId="{38C77DE2-466F-4B70-B950-F68C73CC1163}" srcOrd="0" destOrd="0" presId="urn:microsoft.com/office/officeart/2005/8/layout/arrow2"/>
    <dgm:cxn modelId="{BF838F4C-0424-4CF4-BE2B-D1DBB6ACC870}" srcId="{D2400F09-53B1-4EEE-AB00-BD02DC57A34F}" destId="{DC6F42F3-8A6B-46A3-8CB4-64ED642210FE}" srcOrd="3" destOrd="0" parTransId="{B217DF32-D439-43F6-8300-3705E94483DA}" sibTransId="{0C1A4AC1-7A7B-4957-B9CD-94B2AA636B14}"/>
    <dgm:cxn modelId="{2824527D-170F-48C8-B531-15D9ACAE0749}" type="presOf" srcId="{27FC2E6E-E5A8-4FED-9B7A-C6FE7731F9B4}" destId="{D9B4EB26-CF73-4955-BDDF-4F30640E1A09}" srcOrd="0" destOrd="0" presId="urn:microsoft.com/office/officeart/2005/8/layout/arrow2"/>
    <dgm:cxn modelId="{3C89B358-BBBB-44C0-A36C-8EE6F479A166}" type="presOf" srcId="{D2400F09-53B1-4EEE-AB00-BD02DC57A34F}" destId="{B8E4E6F2-E7E0-4592-8564-2391EF11DA25}" srcOrd="0" destOrd="0" presId="urn:microsoft.com/office/officeart/2005/8/layout/arrow2"/>
    <dgm:cxn modelId="{5CA47BDB-29FC-42CB-829F-A28EF01CDE80}" srcId="{D2400F09-53B1-4EEE-AB00-BD02DC57A34F}" destId="{445934E2-99E1-4B54-8B40-C4CB412B6825}" srcOrd="0" destOrd="0" parTransId="{0AC0E08B-B30C-4CD2-AC3A-4C6C974D9B30}" sibTransId="{C95E9210-E90B-4E98-9786-D7B23D1CF660}"/>
    <dgm:cxn modelId="{7D25C37D-3634-4276-8F1D-198006331423}" srcId="{D2400F09-53B1-4EEE-AB00-BD02DC57A34F}" destId="{DC6ED212-2FE2-4168-9B1C-8BB04FAB80BE}" srcOrd="2" destOrd="0" parTransId="{085A0108-59E9-4941-97D1-1FAD8279B100}" sibTransId="{BE51FA78-6C14-4F4F-8056-CF49FACDBD1D}"/>
    <dgm:cxn modelId="{92A91F23-3C0C-4154-942B-6B5664BC505D}" type="presOf" srcId="{DC6F42F3-8A6B-46A3-8CB4-64ED642210FE}" destId="{2D0EEE06-0A47-458B-B8A2-19EFCFD4EC98}" srcOrd="0" destOrd="0" presId="urn:microsoft.com/office/officeart/2005/8/layout/arrow2"/>
    <dgm:cxn modelId="{E4F09F9E-3B5A-4CFB-97FB-ECFF898211DA}" srcId="{D2400F09-53B1-4EEE-AB00-BD02DC57A34F}" destId="{27FC2E6E-E5A8-4FED-9B7A-C6FE7731F9B4}" srcOrd="4" destOrd="0" parTransId="{3157A47F-5C3E-4E64-AC9E-13478EF3B6C6}" sibTransId="{998FF8DC-9EDA-49BD-84F7-4166449CBACC}"/>
    <dgm:cxn modelId="{5DF7C6D9-F507-4E47-9190-2BA31E2E213F}" type="presOf" srcId="{DC6ED212-2FE2-4168-9B1C-8BB04FAB80BE}" destId="{8122B13E-3A8B-4642-BF70-7B3621C7D39D}" srcOrd="0" destOrd="0" presId="urn:microsoft.com/office/officeart/2005/8/layout/arrow2"/>
    <dgm:cxn modelId="{9C0FB0F0-9FC9-4755-AF33-2BE3B87C598D}" srcId="{D2400F09-53B1-4EEE-AB00-BD02DC57A34F}" destId="{08F1B399-F467-410C-B6D0-A072DCD20073}" srcOrd="1" destOrd="0" parTransId="{2F4FF9BC-77B0-4951-8059-4E742D1D4F0A}" sibTransId="{047A1E35-4169-47F6-B5A2-35D3E1128223}"/>
    <dgm:cxn modelId="{8BD3421D-4591-4C9F-B6D1-D57100AC36AC}" type="presOf" srcId="{445934E2-99E1-4B54-8B40-C4CB412B6825}" destId="{B2CEFE87-8CE5-4235-A3CE-A34A8C636AD3}" srcOrd="0" destOrd="0" presId="urn:microsoft.com/office/officeart/2005/8/layout/arrow2"/>
    <dgm:cxn modelId="{CC6E279E-8D4C-4070-91E3-F0262DA24D61}" type="presParOf" srcId="{B8E4E6F2-E7E0-4592-8564-2391EF11DA25}" destId="{33F7AECA-CEDF-4AC5-9EDB-99946F5BEDAF}" srcOrd="0" destOrd="0" presId="urn:microsoft.com/office/officeart/2005/8/layout/arrow2"/>
    <dgm:cxn modelId="{9D0D333A-1AF1-419C-9E3A-0523EA73BCC3}" type="presParOf" srcId="{B8E4E6F2-E7E0-4592-8564-2391EF11DA25}" destId="{580C28FB-23B5-412D-B844-FE418B480550}" srcOrd="1" destOrd="0" presId="urn:microsoft.com/office/officeart/2005/8/layout/arrow2"/>
    <dgm:cxn modelId="{28382EF4-3573-42AE-9410-A6ADA79A4A8B}" type="presParOf" srcId="{580C28FB-23B5-412D-B844-FE418B480550}" destId="{9651BCD9-C8EA-4528-822D-7593D1C1D47F}" srcOrd="0" destOrd="0" presId="urn:microsoft.com/office/officeart/2005/8/layout/arrow2"/>
    <dgm:cxn modelId="{651EDD8B-4221-4184-A888-AD54325E8BC7}" type="presParOf" srcId="{580C28FB-23B5-412D-B844-FE418B480550}" destId="{B2CEFE87-8CE5-4235-A3CE-A34A8C636AD3}" srcOrd="1" destOrd="0" presId="urn:microsoft.com/office/officeart/2005/8/layout/arrow2"/>
    <dgm:cxn modelId="{DE53F57F-293A-47D8-B0DE-C6481BD17AF6}" type="presParOf" srcId="{580C28FB-23B5-412D-B844-FE418B480550}" destId="{8EF94B14-C964-4B91-8DA3-AFA2CAACFBB8}" srcOrd="2" destOrd="0" presId="urn:microsoft.com/office/officeart/2005/8/layout/arrow2"/>
    <dgm:cxn modelId="{B2D13D1E-E7E2-445C-A5E1-248411807233}" type="presParOf" srcId="{580C28FB-23B5-412D-B844-FE418B480550}" destId="{38C77DE2-466F-4B70-B950-F68C73CC1163}" srcOrd="3" destOrd="0" presId="urn:microsoft.com/office/officeart/2005/8/layout/arrow2"/>
    <dgm:cxn modelId="{2176F4CC-D6D8-400D-B1B5-101B2CF7BF2D}" type="presParOf" srcId="{580C28FB-23B5-412D-B844-FE418B480550}" destId="{40A4C26A-A2D1-4DDC-80AC-64E98A98D10F}" srcOrd="4" destOrd="0" presId="urn:microsoft.com/office/officeart/2005/8/layout/arrow2"/>
    <dgm:cxn modelId="{AB2BCC1D-7B80-40A0-921B-2DF2DF48713C}" type="presParOf" srcId="{580C28FB-23B5-412D-B844-FE418B480550}" destId="{8122B13E-3A8B-4642-BF70-7B3621C7D39D}" srcOrd="5" destOrd="0" presId="urn:microsoft.com/office/officeart/2005/8/layout/arrow2"/>
    <dgm:cxn modelId="{CD697EB5-26FC-42B7-969B-DD3BAF094E8D}" type="presParOf" srcId="{580C28FB-23B5-412D-B844-FE418B480550}" destId="{D96929EE-A03B-43A3-A8C3-90D5DE93BF91}" srcOrd="6" destOrd="0" presId="urn:microsoft.com/office/officeart/2005/8/layout/arrow2"/>
    <dgm:cxn modelId="{226ECC49-3055-40DD-BC15-B15260A662EB}" type="presParOf" srcId="{580C28FB-23B5-412D-B844-FE418B480550}" destId="{2D0EEE06-0A47-458B-B8A2-19EFCFD4EC98}" srcOrd="7" destOrd="0" presId="urn:microsoft.com/office/officeart/2005/8/layout/arrow2"/>
    <dgm:cxn modelId="{0E5F555A-E93E-4DC6-8F06-D5BA63A30D54}" type="presParOf" srcId="{580C28FB-23B5-412D-B844-FE418B480550}" destId="{C3FA402A-2CED-406F-8051-13958C5E48C2}" srcOrd="8" destOrd="0" presId="urn:microsoft.com/office/officeart/2005/8/layout/arrow2"/>
    <dgm:cxn modelId="{5D3EB98A-B738-4C3D-A092-B7D5943965A6}" type="presParOf" srcId="{580C28FB-23B5-412D-B844-FE418B480550}" destId="{D9B4EB26-CF73-4955-BDDF-4F30640E1A0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AD6214-99F0-47F4-B16E-D7E974C0D470}" type="doc">
      <dgm:prSet loTypeId="urn:microsoft.com/office/officeart/2005/8/layout/chevron2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2C4A298-0431-49A0-8267-ED2A5AAE5CE7}">
      <dgm:prSet phldrT="[Text]"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step1</a:t>
          </a:r>
          <a:endParaRPr lang="ar-SA" sz="2400" dirty="0">
            <a:latin typeface="Calibri" pitchFamily="34" charset="0"/>
          </a:endParaRPr>
        </a:p>
      </dgm:t>
    </dgm:pt>
    <dgm:pt modelId="{F5A9AED8-F94E-44BD-B055-7D25243DC1DF}" type="parTrans" cxnId="{02E38502-827A-44DF-B3A8-B226301E2718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D9110DFF-F15B-46F8-978A-E7A51E01B3BD}" type="sibTrans" cxnId="{02E38502-827A-44DF-B3A8-B226301E2718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A749F68C-4B87-460E-A71D-11CD31BC6934}">
      <dgm:prSet phldrT="[Text]" custT="1"/>
      <dgm:spPr/>
      <dgm:t>
        <a:bodyPr/>
        <a:lstStyle/>
        <a:p>
          <a:pPr rtl="0"/>
          <a:r>
            <a:rPr lang="en-US" sz="2400" i="1" dirty="0" smtClean="0">
              <a:latin typeface="Calibri" pitchFamily="34" charset="0"/>
              <a:cs typeface="Calibri" pitchFamily="34" charset="0"/>
            </a:rPr>
            <a:t>Experimental flow rate</a:t>
          </a:r>
          <a:endParaRPr lang="ar-SA" sz="2400" dirty="0">
            <a:latin typeface="Calibri" pitchFamily="34" charset="0"/>
          </a:endParaRPr>
        </a:p>
      </dgm:t>
    </dgm:pt>
    <dgm:pt modelId="{4F54A149-BFFD-4718-9F82-02A8CC291BD5}" type="parTrans" cxnId="{D175CA99-8C7B-4DC8-A815-5A05D2230490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8306CD66-E236-466C-B70C-CD63507A6D25}" type="sibTrans" cxnId="{D175CA99-8C7B-4DC8-A815-5A05D2230490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D85A7241-1ADF-41B6-9495-34F727803163}">
      <dgm:prSet phldrT="[Text]"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step2</a:t>
          </a:r>
          <a:endParaRPr lang="ar-SA" sz="2400" dirty="0">
            <a:latin typeface="Calibri" pitchFamily="34" charset="0"/>
          </a:endParaRPr>
        </a:p>
      </dgm:t>
    </dgm:pt>
    <dgm:pt modelId="{65FA423E-5C09-48A0-B1E8-E9C79C9451B2}" type="parTrans" cxnId="{62DED81F-EB31-481D-8A5E-5D63E479EB55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62F5F1D1-FF50-4EBD-ACDB-EF07FFF31F41}" type="sibTrans" cxnId="{62DED81F-EB31-481D-8A5E-5D63E479EB55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1787BE3D-A306-4DE3-87B1-5D52C49B58F4}">
      <dgm:prSet phldrT="[Text]" custT="1"/>
      <dgm:spPr/>
      <dgm:t>
        <a:bodyPr/>
        <a:lstStyle/>
        <a:p>
          <a:pPr rtl="0"/>
          <a:r>
            <a:rPr lang="en-US" sz="2400" i="1" dirty="0" smtClean="0">
              <a:latin typeface="Calibri" pitchFamily="34" charset="0"/>
              <a:cs typeface="Calibri" pitchFamily="34" charset="0"/>
            </a:rPr>
            <a:t>Angular velocity</a:t>
          </a:r>
          <a:endParaRPr lang="ar-SA" sz="2400" dirty="0">
            <a:latin typeface="Calibri" pitchFamily="34" charset="0"/>
          </a:endParaRPr>
        </a:p>
      </dgm:t>
    </dgm:pt>
    <dgm:pt modelId="{56CD7A10-B51F-473A-B5FD-A6DCDA5578E2}" type="parTrans" cxnId="{2D1E6592-A4B6-4E91-AFAB-42DC0EAB66C6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C38DCA91-5720-483E-A449-6D8A782D05F3}" type="sibTrans" cxnId="{2D1E6592-A4B6-4E91-AFAB-42DC0EAB66C6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26C8984A-2C3E-4E12-B3AA-02BAD1964FC1}">
      <dgm:prSet phldrT="[Text]"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step3</a:t>
          </a:r>
          <a:endParaRPr lang="ar-SA" sz="2400" dirty="0">
            <a:latin typeface="Calibri" pitchFamily="34" charset="0"/>
          </a:endParaRPr>
        </a:p>
      </dgm:t>
    </dgm:pt>
    <dgm:pt modelId="{EFA9B345-5CEE-4A70-8742-FA6EFB2A3BAA}" type="parTrans" cxnId="{3F3982FD-9246-4B52-BDBB-B2A32A473F89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3EC37CA0-D1A5-4381-A9ED-0744BCC31562}" type="sibTrans" cxnId="{3F3982FD-9246-4B52-BDBB-B2A32A473F89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36880408-49A3-4573-9858-96D21441413B}">
      <dgm:prSet phldrT="[Text]"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Applied motor torque(T) = 44.796 </a:t>
          </a:r>
          <a:r>
            <a:rPr lang="en-US" sz="2400" dirty="0" err="1" smtClean="0">
              <a:latin typeface="Calibri" pitchFamily="34" charset="0"/>
              <a:cs typeface="Calibri" pitchFamily="34" charset="0"/>
            </a:rPr>
            <a:t>N.m</a:t>
          </a:r>
          <a:endParaRPr lang="ar-SA" sz="2400" dirty="0">
            <a:latin typeface="Calibri" pitchFamily="34" charset="0"/>
          </a:endParaRPr>
        </a:p>
      </dgm:t>
    </dgm:pt>
    <dgm:pt modelId="{8893624D-C162-4EA0-B096-3258FC3B943E}" type="parTrans" cxnId="{71A92B26-9AB8-4429-A4D9-FB36DF71B575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347C1970-6A90-4BB0-B2CD-80B6D5AC62A3}" type="sibTrans" cxnId="{71A92B26-9AB8-4429-A4D9-FB36DF71B575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BEC0202D-66F2-4C0E-A612-6B5D5CE1F359}">
      <dgm:prSet phldrT="[Text]"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step4</a:t>
          </a:r>
          <a:endParaRPr lang="ar-SA" sz="2400" dirty="0">
            <a:latin typeface="Calibri" pitchFamily="34" charset="0"/>
          </a:endParaRPr>
        </a:p>
      </dgm:t>
    </dgm:pt>
    <dgm:pt modelId="{0A71EE96-F431-4456-96CC-6D43C851672B}" type="parTrans" cxnId="{4244B7A6-C2CA-4A8F-8DE3-2BD11FAD36E0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4C11BE6F-0F32-4F7D-A233-DD81ECD1C67B}" type="sibTrans" cxnId="{4244B7A6-C2CA-4A8F-8DE3-2BD11FAD36E0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5E07EFFF-6372-40B7-A759-7789ACE9628F}">
      <dgm:prSet phldrT="[Text]" custT="1"/>
      <dgm:spPr/>
      <dgm:t>
        <a:bodyPr/>
        <a:lstStyle/>
        <a:p>
          <a:pPr rtl="0"/>
          <a:r>
            <a:rPr lang="en-US" sz="2400" i="1" dirty="0" smtClean="0">
              <a:latin typeface="Calibri" pitchFamily="34" charset="0"/>
              <a:cs typeface="Calibri" pitchFamily="34" charset="0"/>
            </a:rPr>
            <a:t>(n)</a:t>
          </a:r>
          <a:r>
            <a:rPr lang="en-US" sz="2400" dirty="0" smtClean="0">
              <a:latin typeface="Calibri" pitchFamily="34" charset="0"/>
              <a:cs typeface="Calibri" pitchFamily="34" charset="0"/>
            </a:rPr>
            <a:t> = 33.306 rpm</a:t>
          </a:r>
          <a:endParaRPr lang="ar-SA" sz="2400" dirty="0">
            <a:latin typeface="Calibri" pitchFamily="34" charset="0"/>
          </a:endParaRPr>
        </a:p>
      </dgm:t>
    </dgm:pt>
    <dgm:pt modelId="{3656466A-4609-468E-AD7E-7D066A91106C}" type="parTrans" cxnId="{B0808B07-7426-4403-89E1-5972007DEDEE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A4485715-DB9A-49BF-9D4E-41EA793A2855}" type="sibTrans" cxnId="{B0808B07-7426-4403-89E1-5972007DEDEE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D7FBB7E1-E010-4EA7-9453-17B5B199D5F1}">
      <dgm:prSet phldrT="[Text]" custT="1"/>
      <dgm:spPr/>
      <dgm:t>
        <a:bodyPr/>
        <a:lstStyle/>
        <a:p>
          <a:pPr rtl="0"/>
          <a:r>
            <a:rPr lang="en-US" sz="2400" i="1" dirty="0" smtClean="0">
              <a:latin typeface="Calibri" pitchFamily="34" charset="0"/>
              <a:cs typeface="Calibri" pitchFamily="34" charset="0"/>
            </a:rPr>
            <a:t>(Q)</a:t>
          </a:r>
          <a:r>
            <a:rPr lang="en-US" sz="2400" dirty="0" smtClean="0">
              <a:latin typeface="Calibri" pitchFamily="34" charset="0"/>
              <a:cs typeface="Calibri" pitchFamily="34" charset="0"/>
            </a:rPr>
            <a:t> = 57.446 kg/hr</a:t>
          </a:r>
          <a:endParaRPr lang="ar-SA" sz="2400" dirty="0">
            <a:latin typeface="Calibri" pitchFamily="34" charset="0"/>
          </a:endParaRPr>
        </a:p>
      </dgm:t>
    </dgm:pt>
    <dgm:pt modelId="{43C968C6-D059-4EC1-902A-42122701BB7A}" type="parTrans" cxnId="{180FFF90-C4D3-430B-A8A9-600A754A13CB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9E62F098-F31F-4BD5-9403-D58B28852969}" type="sibTrans" cxnId="{180FFF90-C4D3-430B-A8A9-600A754A13CB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7093848F-A2E6-45FE-B4A6-9DBB32A989E2}">
      <dgm:prSet phldrT="[Text]" custT="1"/>
      <dgm:spPr/>
      <dgm:t>
        <a:bodyPr/>
        <a:lstStyle/>
        <a:p>
          <a:pPr rtl="0"/>
          <a:r>
            <a:rPr lang="en-US" sz="2400" smtClean="0">
              <a:latin typeface="Calibri" pitchFamily="34" charset="0"/>
              <a:cs typeface="Calibri" pitchFamily="34" charset="0"/>
            </a:rPr>
            <a:t>motor </a:t>
          </a:r>
          <a:r>
            <a:rPr lang="en-US" sz="2400" dirty="0" smtClean="0">
              <a:latin typeface="Calibri" pitchFamily="34" charset="0"/>
              <a:cs typeface="Calibri" pitchFamily="34" charset="0"/>
            </a:rPr>
            <a:t>Power = 2 hp </a:t>
          </a:r>
          <a:endParaRPr lang="ar-SA" sz="2400" dirty="0">
            <a:latin typeface="Calibri" pitchFamily="34" charset="0"/>
          </a:endParaRPr>
        </a:p>
      </dgm:t>
    </dgm:pt>
    <dgm:pt modelId="{1F98DF03-71D0-4E3A-B6D9-64428F0CC77C}" type="parTrans" cxnId="{9AEA3ED0-068B-474E-B7E9-A3C0806DC552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FE54EFD3-8749-49B0-8B5C-D49C8919D664}" type="sibTrans" cxnId="{9AEA3ED0-068B-474E-B7E9-A3C0806DC552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FB95C1D4-843D-4C96-93C7-D18D6B492E7C}">
      <dgm:prSet custT="1"/>
      <dgm:spPr/>
      <dgm:t>
        <a:bodyPr/>
        <a:lstStyle/>
        <a:p>
          <a:pPr rtl="0"/>
          <a:r>
            <a:rPr lang="en-US" sz="2400" dirty="0" smtClean="0">
              <a:latin typeface="Calibri" pitchFamily="34" charset="0"/>
              <a:cs typeface="Calibri" pitchFamily="34" charset="0"/>
            </a:rPr>
            <a:t>bore diameter : 40mm,outside diameter : 80mm, width : 18mm</a:t>
          </a:r>
          <a:endParaRPr lang="ar-SA" sz="2400" dirty="0">
            <a:latin typeface="Calibri" pitchFamily="34" charset="0"/>
          </a:endParaRPr>
        </a:p>
      </dgm:t>
    </dgm:pt>
    <dgm:pt modelId="{B365058B-D8FE-496A-AE68-5E8994FBC24F}" type="parTrans" cxnId="{1DF4C3F0-CDF2-4441-BF80-8CB42F9AE00E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8AF9F6A4-94A4-4C3B-B74D-2ADDC2C3FCA4}" type="sibTrans" cxnId="{1DF4C3F0-CDF2-4441-BF80-8CB42F9AE00E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B9721759-5473-4099-9558-4A4E5721D650}">
      <dgm:prSet custT="1"/>
      <dgm:spPr/>
      <dgm:t>
        <a:bodyPr/>
        <a:lstStyle/>
        <a:p>
          <a:pPr rtl="0"/>
          <a:r>
            <a:rPr lang="en-US" sz="2400" b="0" dirty="0" smtClean="0">
              <a:latin typeface="Calibri" pitchFamily="34" charset="0"/>
              <a:cs typeface="Calibri" pitchFamily="34" charset="0"/>
            </a:rPr>
            <a:t>Bearing selection , </a:t>
          </a:r>
          <a:r>
            <a:rPr lang="en-US" sz="2400" b="0" i="1" dirty="0" smtClean="0">
              <a:latin typeface="Calibri" pitchFamily="34" charset="0"/>
              <a:cs typeface="Calibri" pitchFamily="34" charset="0"/>
            </a:rPr>
            <a:t>C</a:t>
          </a:r>
          <a:r>
            <a:rPr lang="en-US" sz="2400" b="0" i="1" baseline="-25000" dirty="0" smtClean="0">
              <a:latin typeface="Calibri" pitchFamily="34" charset="0"/>
              <a:cs typeface="Calibri" pitchFamily="34" charset="0"/>
            </a:rPr>
            <a:t>10</a:t>
          </a:r>
          <a:r>
            <a:rPr lang="en-US" sz="2400" b="0" dirty="0" smtClean="0">
              <a:latin typeface="Calibri" pitchFamily="34" charset="0"/>
              <a:cs typeface="Calibri" pitchFamily="34" charset="0"/>
            </a:rPr>
            <a:t>=27.125KN</a:t>
          </a:r>
          <a:endParaRPr lang="ar-SA" sz="2400" b="0" dirty="0">
            <a:latin typeface="Calibri" pitchFamily="34" charset="0"/>
          </a:endParaRPr>
        </a:p>
      </dgm:t>
    </dgm:pt>
    <dgm:pt modelId="{2C758546-1560-4229-A55B-1784A25407E4}" type="parTrans" cxnId="{48D35E76-142F-4ACB-82D7-CAA0E5938AD4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6F52B26E-C9EC-44EE-98FE-2D4895D77254}" type="sibTrans" cxnId="{48D35E76-142F-4ACB-82D7-CAA0E5938AD4}">
      <dgm:prSet/>
      <dgm:spPr/>
      <dgm:t>
        <a:bodyPr/>
        <a:lstStyle/>
        <a:p>
          <a:pPr rtl="0"/>
          <a:endParaRPr lang="ar-SA" sz="2000">
            <a:latin typeface="Calibri" pitchFamily="34" charset="0"/>
          </a:endParaRPr>
        </a:p>
      </dgm:t>
    </dgm:pt>
    <dgm:pt modelId="{CDA4E44C-F493-4512-86CD-DF3DBAC1417E}" type="pres">
      <dgm:prSet presAssocID="{0AAD6214-99F0-47F4-B16E-D7E974C0D4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9378E8-FFFA-4A1C-9229-A33AE0A379C0}" type="pres">
      <dgm:prSet presAssocID="{02C4A298-0431-49A0-8267-ED2A5AAE5CE7}" presName="composite" presStyleCnt="0"/>
      <dgm:spPr/>
      <dgm:t>
        <a:bodyPr/>
        <a:lstStyle/>
        <a:p>
          <a:pPr rtl="1"/>
          <a:endParaRPr lang="ar-SA"/>
        </a:p>
      </dgm:t>
    </dgm:pt>
    <dgm:pt modelId="{1C5F2673-2841-42B1-937B-C027DA2E1147}" type="pres">
      <dgm:prSet presAssocID="{02C4A298-0431-49A0-8267-ED2A5AAE5CE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DE722-4CC6-42FF-A350-BDAE5D87A945}" type="pres">
      <dgm:prSet presAssocID="{02C4A298-0431-49A0-8267-ED2A5AAE5CE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AD50F2-1072-402E-B28E-DEEB2D4AF938}" type="pres">
      <dgm:prSet presAssocID="{D9110DFF-F15B-46F8-978A-E7A51E01B3BD}" presName="sp" presStyleCnt="0"/>
      <dgm:spPr/>
      <dgm:t>
        <a:bodyPr/>
        <a:lstStyle/>
        <a:p>
          <a:pPr rtl="1"/>
          <a:endParaRPr lang="ar-SA"/>
        </a:p>
      </dgm:t>
    </dgm:pt>
    <dgm:pt modelId="{493B159D-C0DD-42B7-8732-B6804F5FF22A}" type="pres">
      <dgm:prSet presAssocID="{D85A7241-1ADF-41B6-9495-34F727803163}" presName="composite" presStyleCnt="0"/>
      <dgm:spPr/>
      <dgm:t>
        <a:bodyPr/>
        <a:lstStyle/>
        <a:p>
          <a:pPr rtl="1"/>
          <a:endParaRPr lang="ar-SA"/>
        </a:p>
      </dgm:t>
    </dgm:pt>
    <dgm:pt modelId="{086DEB92-776B-42A9-8E36-BDB442BC7B32}" type="pres">
      <dgm:prSet presAssocID="{D85A7241-1ADF-41B6-9495-34F72780316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13E33F-7C66-45E4-A868-6068122045EC}" type="pres">
      <dgm:prSet presAssocID="{D85A7241-1ADF-41B6-9495-34F727803163}" presName="descendantText" presStyleLbl="alignAcc1" presStyleIdx="1" presStyleCnt="4" custLinFactNeighborX="-431" custLinFactNeighborY="-16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0190A7-7356-45F0-9E60-2EFC99B9D4E7}" type="pres">
      <dgm:prSet presAssocID="{62F5F1D1-FF50-4EBD-ACDB-EF07FFF31F41}" presName="sp" presStyleCnt="0"/>
      <dgm:spPr/>
      <dgm:t>
        <a:bodyPr/>
        <a:lstStyle/>
        <a:p>
          <a:pPr rtl="1"/>
          <a:endParaRPr lang="ar-SA"/>
        </a:p>
      </dgm:t>
    </dgm:pt>
    <dgm:pt modelId="{F1D071E2-82D9-4FAA-8379-B0B6B06008F9}" type="pres">
      <dgm:prSet presAssocID="{26C8984A-2C3E-4E12-B3AA-02BAD1964FC1}" presName="composite" presStyleCnt="0"/>
      <dgm:spPr/>
      <dgm:t>
        <a:bodyPr/>
        <a:lstStyle/>
        <a:p>
          <a:pPr rtl="1"/>
          <a:endParaRPr lang="ar-SA"/>
        </a:p>
      </dgm:t>
    </dgm:pt>
    <dgm:pt modelId="{AB683C2A-1D8C-4515-8AD4-261A91124343}" type="pres">
      <dgm:prSet presAssocID="{26C8984A-2C3E-4E12-B3AA-02BAD1964FC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ED173-0EB8-4357-99E2-2A46C4C35933}" type="pres">
      <dgm:prSet presAssocID="{26C8984A-2C3E-4E12-B3AA-02BAD1964FC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FC88AF-4FE9-4F0C-A8F8-7BC2FE1FDCB7}" type="pres">
      <dgm:prSet presAssocID="{3EC37CA0-D1A5-4381-A9ED-0744BCC31562}" presName="sp" presStyleCnt="0"/>
      <dgm:spPr/>
      <dgm:t>
        <a:bodyPr/>
        <a:lstStyle/>
        <a:p>
          <a:pPr rtl="1"/>
          <a:endParaRPr lang="ar-SA"/>
        </a:p>
      </dgm:t>
    </dgm:pt>
    <dgm:pt modelId="{8E092E34-549D-4B93-83AE-0FCE06380571}" type="pres">
      <dgm:prSet presAssocID="{BEC0202D-66F2-4C0E-A612-6B5D5CE1F359}" presName="composite" presStyleCnt="0"/>
      <dgm:spPr/>
      <dgm:t>
        <a:bodyPr/>
        <a:lstStyle/>
        <a:p>
          <a:pPr rtl="1"/>
          <a:endParaRPr lang="ar-SA"/>
        </a:p>
      </dgm:t>
    </dgm:pt>
    <dgm:pt modelId="{58A49683-A455-4B16-AFE2-4ABC993B531E}" type="pres">
      <dgm:prSet presAssocID="{BEC0202D-66F2-4C0E-A612-6B5D5CE1F35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B98794-8B20-4CB3-9767-CBC8D1099DA5}" type="pres">
      <dgm:prSet presAssocID="{BEC0202D-66F2-4C0E-A612-6B5D5CE1F359}" presName="descendantText" presStyleLbl="alignAcc1" presStyleIdx="3" presStyleCnt="4" custScaleY="1469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1A92B26-9AB8-4429-A4D9-FB36DF71B575}" srcId="{26C8984A-2C3E-4E12-B3AA-02BAD1964FC1}" destId="{36880408-49A3-4573-9858-96D21441413B}" srcOrd="1" destOrd="0" parTransId="{8893624D-C162-4EA0-B096-3258FC3B943E}" sibTransId="{347C1970-6A90-4BB0-B2CD-80B6D5AC62A3}"/>
    <dgm:cxn modelId="{1A0F64BE-A162-43C7-995D-114395EC35EB}" type="presOf" srcId="{36880408-49A3-4573-9858-96D21441413B}" destId="{8BDED173-0EB8-4357-99E2-2A46C4C35933}" srcOrd="0" destOrd="1" presId="urn:microsoft.com/office/officeart/2005/8/layout/chevron2"/>
    <dgm:cxn modelId="{9AEA3ED0-068B-474E-B7E9-A3C0806DC552}" srcId="{26C8984A-2C3E-4E12-B3AA-02BAD1964FC1}" destId="{7093848F-A2E6-45FE-B4A6-9DBB32A989E2}" srcOrd="0" destOrd="0" parTransId="{1F98DF03-71D0-4E3A-B6D9-64428F0CC77C}" sibTransId="{FE54EFD3-8749-49B0-8B5C-D49C8919D664}"/>
    <dgm:cxn modelId="{3F3982FD-9246-4B52-BDBB-B2A32A473F89}" srcId="{0AAD6214-99F0-47F4-B16E-D7E974C0D470}" destId="{26C8984A-2C3E-4E12-B3AA-02BAD1964FC1}" srcOrd="2" destOrd="0" parTransId="{EFA9B345-5CEE-4A70-8742-FA6EFB2A3BAA}" sibTransId="{3EC37CA0-D1A5-4381-A9ED-0744BCC31562}"/>
    <dgm:cxn modelId="{D175CA99-8C7B-4DC8-A815-5A05D2230490}" srcId="{02C4A298-0431-49A0-8267-ED2A5AAE5CE7}" destId="{A749F68C-4B87-460E-A71D-11CD31BC6934}" srcOrd="0" destOrd="0" parTransId="{4F54A149-BFFD-4718-9F82-02A8CC291BD5}" sibTransId="{8306CD66-E236-466C-B70C-CD63507A6D25}"/>
    <dgm:cxn modelId="{1B1B960E-0AF8-48C4-8AAD-17E9A589D262}" type="presOf" srcId="{D85A7241-1ADF-41B6-9495-34F727803163}" destId="{086DEB92-776B-42A9-8E36-BDB442BC7B32}" srcOrd="0" destOrd="0" presId="urn:microsoft.com/office/officeart/2005/8/layout/chevron2"/>
    <dgm:cxn modelId="{2D1E6592-A4B6-4E91-AFAB-42DC0EAB66C6}" srcId="{D85A7241-1ADF-41B6-9495-34F727803163}" destId="{1787BE3D-A306-4DE3-87B1-5D52C49B58F4}" srcOrd="0" destOrd="0" parTransId="{56CD7A10-B51F-473A-B5FD-A6DCDA5578E2}" sibTransId="{C38DCA91-5720-483E-A449-6D8A782D05F3}"/>
    <dgm:cxn modelId="{B6F82D85-B4C6-4478-B43A-7997ED72B993}" type="presOf" srcId="{26C8984A-2C3E-4E12-B3AA-02BAD1964FC1}" destId="{AB683C2A-1D8C-4515-8AD4-261A91124343}" srcOrd="0" destOrd="0" presId="urn:microsoft.com/office/officeart/2005/8/layout/chevron2"/>
    <dgm:cxn modelId="{48D35E76-142F-4ACB-82D7-CAA0E5938AD4}" srcId="{BEC0202D-66F2-4C0E-A612-6B5D5CE1F359}" destId="{B9721759-5473-4099-9558-4A4E5721D650}" srcOrd="0" destOrd="0" parTransId="{2C758546-1560-4229-A55B-1784A25407E4}" sibTransId="{6F52B26E-C9EC-44EE-98FE-2D4895D77254}"/>
    <dgm:cxn modelId="{2E81E5BE-9D72-42C9-90CC-DFF299E3B718}" type="presOf" srcId="{D7FBB7E1-E010-4EA7-9453-17B5B199D5F1}" destId="{714DE722-4CC6-42FF-A350-BDAE5D87A945}" srcOrd="0" destOrd="1" presId="urn:microsoft.com/office/officeart/2005/8/layout/chevron2"/>
    <dgm:cxn modelId="{4CC32C69-0D37-4633-9212-908D2D2A5E67}" type="presOf" srcId="{BEC0202D-66F2-4C0E-A612-6B5D5CE1F359}" destId="{58A49683-A455-4B16-AFE2-4ABC993B531E}" srcOrd="0" destOrd="0" presId="urn:microsoft.com/office/officeart/2005/8/layout/chevron2"/>
    <dgm:cxn modelId="{B0808B07-7426-4403-89E1-5972007DEDEE}" srcId="{D85A7241-1ADF-41B6-9495-34F727803163}" destId="{5E07EFFF-6372-40B7-A759-7789ACE9628F}" srcOrd="1" destOrd="0" parTransId="{3656466A-4609-468E-AD7E-7D066A91106C}" sibTransId="{A4485715-DB9A-49BF-9D4E-41EA793A2855}"/>
    <dgm:cxn modelId="{1DF4C3F0-CDF2-4441-BF80-8CB42F9AE00E}" srcId="{BEC0202D-66F2-4C0E-A612-6B5D5CE1F359}" destId="{FB95C1D4-843D-4C96-93C7-D18D6B492E7C}" srcOrd="1" destOrd="0" parTransId="{B365058B-D8FE-496A-AE68-5E8994FBC24F}" sibTransId="{8AF9F6A4-94A4-4C3B-B74D-2ADDC2C3FCA4}"/>
    <dgm:cxn modelId="{E85B4370-9A5A-4F1B-9233-8E7FB37929A7}" type="presOf" srcId="{02C4A298-0431-49A0-8267-ED2A5AAE5CE7}" destId="{1C5F2673-2841-42B1-937B-C027DA2E1147}" srcOrd="0" destOrd="0" presId="urn:microsoft.com/office/officeart/2005/8/layout/chevron2"/>
    <dgm:cxn modelId="{1FB2C879-C162-4A7F-A9E2-B310DC80EA24}" type="presOf" srcId="{5E07EFFF-6372-40B7-A759-7789ACE9628F}" destId="{8813E33F-7C66-45E4-A868-6068122045EC}" srcOrd="0" destOrd="1" presId="urn:microsoft.com/office/officeart/2005/8/layout/chevron2"/>
    <dgm:cxn modelId="{62DED81F-EB31-481D-8A5E-5D63E479EB55}" srcId="{0AAD6214-99F0-47F4-B16E-D7E974C0D470}" destId="{D85A7241-1ADF-41B6-9495-34F727803163}" srcOrd="1" destOrd="0" parTransId="{65FA423E-5C09-48A0-B1E8-E9C79C9451B2}" sibTransId="{62F5F1D1-FF50-4EBD-ACDB-EF07FFF31F41}"/>
    <dgm:cxn modelId="{385C06AC-329F-4758-A553-864628B264A4}" type="presOf" srcId="{B9721759-5473-4099-9558-4A4E5721D650}" destId="{11B98794-8B20-4CB3-9767-CBC8D1099DA5}" srcOrd="0" destOrd="0" presId="urn:microsoft.com/office/officeart/2005/8/layout/chevron2"/>
    <dgm:cxn modelId="{180FFF90-C4D3-430B-A8A9-600A754A13CB}" srcId="{02C4A298-0431-49A0-8267-ED2A5AAE5CE7}" destId="{D7FBB7E1-E010-4EA7-9453-17B5B199D5F1}" srcOrd="1" destOrd="0" parTransId="{43C968C6-D059-4EC1-902A-42122701BB7A}" sibTransId="{9E62F098-F31F-4BD5-9403-D58B28852969}"/>
    <dgm:cxn modelId="{D9DCB14A-4D6D-449A-B222-903B9C5A154A}" type="presOf" srcId="{FB95C1D4-843D-4C96-93C7-D18D6B492E7C}" destId="{11B98794-8B20-4CB3-9767-CBC8D1099DA5}" srcOrd="0" destOrd="1" presId="urn:microsoft.com/office/officeart/2005/8/layout/chevron2"/>
    <dgm:cxn modelId="{02E38502-827A-44DF-B3A8-B226301E2718}" srcId="{0AAD6214-99F0-47F4-B16E-D7E974C0D470}" destId="{02C4A298-0431-49A0-8267-ED2A5AAE5CE7}" srcOrd="0" destOrd="0" parTransId="{F5A9AED8-F94E-44BD-B055-7D25243DC1DF}" sibTransId="{D9110DFF-F15B-46F8-978A-E7A51E01B3BD}"/>
    <dgm:cxn modelId="{7C312B64-2BBD-474F-B722-49C278DAA626}" type="presOf" srcId="{7093848F-A2E6-45FE-B4A6-9DBB32A989E2}" destId="{8BDED173-0EB8-4357-99E2-2A46C4C35933}" srcOrd="0" destOrd="0" presId="urn:microsoft.com/office/officeart/2005/8/layout/chevron2"/>
    <dgm:cxn modelId="{BD6E37B1-A3BD-499D-A4B1-80FC97E3836E}" type="presOf" srcId="{0AAD6214-99F0-47F4-B16E-D7E974C0D470}" destId="{CDA4E44C-F493-4512-86CD-DF3DBAC1417E}" srcOrd="0" destOrd="0" presId="urn:microsoft.com/office/officeart/2005/8/layout/chevron2"/>
    <dgm:cxn modelId="{4244B7A6-C2CA-4A8F-8DE3-2BD11FAD36E0}" srcId="{0AAD6214-99F0-47F4-B16E-D7E974C0D470}" destId="{BEC0202D-66F2-4C0E-A612-6B5D5CE1F359}" srcOrd="3" destOrd="0" parTransId="{0A71EE96-F431-4456-96CC-6D43C851672B}" sibTransId="{4C11BE6F-0F32-4F7D-A233-DD81ECD1C67B}"/>
    <dgm:cxn modelId="{28D1C7D1-42E3-4359-9472-21AFB3039C3A}" type="presOf" srcId="{1787BE3D-A306-4DE3-87B1-5D52C49B58F4}" destId="{8813E33F-7C66-45E4-A868-6068122045EC}" srcOrd="0" destOrd="0" presId="urn:microsoft.com/office/officeart/2005/8/layout/chevron2"/>
    <dgm:cxn modelId="{9C74F322-3281-4017-9CC3-AC0604B65E90}" type="presOf" srcId="{A749F68C-4B87-460E-A71D-11CD31BC6934}" destId="{714DE722-4CC6-42FF-A350-BDAE5D87A945}" srcOrd="0" destOrd="0" presId="urn:microsoft.com/office/officeart/2005/8/layout/chevron2"/>
    <dgm:cxn modelId="{203CC8BE-2877-478E-99B2-435A3F3962F6}" type="presParOf" srcId="{CDA4E44C-F493-4512-86CD-DF3DBAC1417E}" destId="{299378E8-FFFA-4A1C-9229-A33AE0A379C0}" srcOrd="0" destOrd="0" presId="urn:microsoft.com/office/officeart/2005/8/layout/chevron2"/>
    <dgm:cxn modelId="{150AD2B6-DCD9-4DD2-9AAA-B4C30C62FF62}" type="presParOf" srcId="{299378E8-FFFA-4A1C-9229-A33AE0A379C0}" destId="{1C5F2673-2841-42B1-937B-C027DA2E1147}" srcOrd="0" destOrd="0" presId="urn:microsoft.com/office/officeart/2005/8/layout/chevron2"/>
    <dgm:cxn modelId="{11BC0EDA-C462-43F6-A8DD-14B710B95311}" type="presParOf" srcId="{299378E8-FFFA-4A1C-9229-A33AE0A379C0}" destId="{714DE722-4CC6-42FF-A350-BDAE5D87A945}" srcOrd="1" destOrd="0" presId="urn:microsoft.com/office/officeart/2005/8/layout/chevron2"/>
    <dgm:cxn modelId="{024E9FF8-97FA-4040-AA30-7BEAAF95C9DE}" type="presParOf" srcId="{CDA4E44C-F493-4512-86CD-DF3DBAC1417E}" destId="{4BAD50F2-1072-402E-B28E-DEEB2D4AF938}" srcOrd="1" destOrd="0" presId="urn:microsoft.com/office/officeart/2005/8/layout/chevron2"/>
    <dgm:cxn modelId="{8396B6F0-9562-4BEB-AF25-ED2CA2E9CBBE}" type="presParOf" srcId="{CDA4E44C-F493-4512-86CD-DF3DBAC1417E}" destId="{493B159D-C0DD-42B7-8732-B6804F5FF22A}" srcOrd="2" destOrd="0" presId="urn:microsoft.com/office/officeart/2005/8/layout/chevron2"/>
    <dgm:cxn modelId="{5ECE1796-55A8-4AEB-8316-E8C66BB81933}" type="presParOf" srcId="{493B159D-C0DD-42B7-8732-B6804F5FF22A}" destId="{086DEB92-776B-42A9-8E36-BDB442BC7B32}" srcOrd="0" destOrd="0" presId="urn:microsoft.com/office/officeart/2005/8/layout/chevron2"/>
    <dgm:cxn modelId="{981A53CD-B145-4E28-91B2-8EAB1730F676}" type="presParOf" srcId="{493B159D-C0DD-42B7-8732-B6804F5FF22A}" destId="{8813E33F-7C66-45E4-A868-6068122045EC}" srcOrd="1" destOrd="0" presId="urn:microsoft.com/office/officeart/2005/8/layout/chevron2"/>
    <dgm:cxn modelId="{1292E14E-E188-4B29-B78D-5E13EB89BAE6}" type="presParOf" srcId="{CDA4E44C-F493-4512-86CD-DF3DBAC1417E}" destId="{EA0190A7-7356-45F0-9E60-2EFC99B9D4E7}" srcOrd="3" destOrd="0" presId="urn:microsoft.com/office/officeart/2005/8/layout/chevron2"/>
    <dgm:cxn modelId="{488560FF-40C6-473C-BB72-8689CE69DB3A}" type="presParOf" srcId="{CDA4E44C-F493-4512-86CD-DF3DBAC1417E}" destId="{F1D071E2-82D9-4FAA-8379-B0B6B06008F9}" srcOrd="4" destOrd="0" presId="urn:microsoft.com/office/officeart/2005/8/layout/chevron2"/>
    <dgm:cxn modelId="{F85766C3-8840-4A4A-94EA-4B5A3FCB7856}" type="presParOf" srcId="{F1D071E2-82D9-4FAA-8379-B0B6B06008F9}" destId="{AB683C2A-1D8C-4515-8AD4-261A91124343}" srcOrd="0" destOrd="0" presId="urn:microsoft.com/office/officeart/2005/8/layout/chevron2"/>
    <dgm:cxn modelId="{CF5A3375-9F83-47A3-B172-BFEB5AC1564A}" type="presParOf" srcId="{F1D071E2-82D9-4FAA-8379-B0B6B06008F9}" destId="{8BDED173-0EB8-4357-99E2-2A46C4C35933}" srcOrd="1" destOrd="0" presId="urn:microsoft.com/office/officeart/2005/8/layout/chevron2"/>
    <dgm:cxn modelId="{E9EC60A5-8ED6-4DB4-99F2-5C6D269CF06A}" type="presParOf" srcId="{CDA4E44C-F493-4512-86CD-DF3DBAC1417E}" destId="{2DFC88AF-4FE9-4F0C-A8F8-7BC2FE1FDCB7}" srcOrd="5" destOrd="0" presId="urn:microsoft.com/office/officeart/2005/8/layout/chevron2"/>
    <dgm:cxn modelId="{2609021E-E349-4AE0-A3A8-78730604542B}" type="presParOf" srcId="{CDA4E44C-F493-4512-86CD-DF3DBAC1417E}" destId="{8E092E34-549D-4B93-83AE-0FCE06380571}" srcOrd="6" destOrd="0" presId="urn:microsoft.com/office/officeart/2005/8/layout/chevron2"/>
    <dgm:cxn modelId="{BD4D9667-6D22-46FB-8955-691ABB2D8FCE}" type="presParOf" srcId="{8E092E34-549D-4B93-83AE-0FCE06380571}" destId="{58A49683-A455-4B16-AFE2-4ABC993B531E}" srcOrd="0" destOrd="0" presId="urn:microsoft.com/office/officeart/2005/8/layout/chevron2"/>
    <dgm:cxn modelId="{F6190568-7CAD-4BCA-A803-A56B6975D957}" type="presParOf" srcId="{8E092E34-549D-4B93-83AE-0FCE06380571}" destId="{11B98794-8B20-4CB3-9767-CBC8D1099D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10AD5-FB86-42A0-9FA5-84EBBCEA8B59}">
      <dsp:nvSpPr>
        <dsp:cNvPr id="0" name=""/>
        <dsp:cNvSpPr/>
      </dsp:nvSpPr>
      <dsp:spPr>
        <a:xfrm rot="2416925">
          <a:off x="2308707" y="4939298"/>
          <a:ext cx="1869983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1869983" y="257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EF5BDAE-1907-4AA3-A38E-A4A69E47FC3D}">
      <dsp:nvSpPr>
        <dsp:cNvPr id="0" name=""/>
        <dsp:cNvSpPr/>
      </dsp:nvSpPr>
      <dsp:spPr>
        <a:xfrm rot="567706">
          <a:off x="2518417" y="3847777"/>
          <a:ext cx="1764745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1764745" y="257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404D8A-87A7-4BC8-9B19-4823C4E50B29}">
      <dsp:nvSpPr>
        <dsp:cNvPr id="0" name=""/>
        <dsp:cNvSpPr/>
      </dsp:nvSpPr>
      <dsp:spPr>
        <a:xfrm rot="20337723">
          <a:off x="2466439" y="2846387"/>
          <a:ext cx="1919738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1919738" y="257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73D395-F2CB-45A7-A6CC-01909F7A9A8C}">
      <dsp:nvSpPr>
        <dsp:cNvPr id="0" name=""/>
        <dsp:cNvSpPr/>
      </dsp:nvSpPr>
      <dsp:spPr>
        <a:xfrm rot="17018596">
          <a:off x="1251851" y="1887699"/>
          <a:ext cx="1506529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1506529" y="257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E129053-68F2-4805-9EC1-EC30E0B7FDD5}">
      <dsp:nvSpPr>
        <dsp:cNvPr id="0" name=""/>
        <dsp:cNvSpPr/>
      </dsp:nvSpPr>
      <dsp:spPr>
        <a:xfrm>
          <a:off x="109187" y="2544267"/>
          <a:ext cx="2652303" cy="16605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ED7811-3CA7-4309-B40D-7A7923ED78E6}">
      <dsp:nvSpPr>
        <dsp:cNvPr id="0" name=""/>
        <dsp:cNvSpPr/>
      </dsp:nvSpPr>
      <dsp:spPr>
        <a:xfrm>
          <a:off x="365398" y="0"/>
          <a:ext cx="3921181" cy="11830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Introduction</a:t>
          </a:r>
          <a:endParaRPr lang="ar-SA" sz="1600" kern="1200" dirty="0"/>
        </a:p>
      </dsp:txBody>
      <dsp:txXfrm>
        <a:off x="939642" y="173256"/>
        <a:ext cx="2772693" cy="836553"/>
      </dsp:txXfrm>
    </dsp:sp>
    <dsp:sp modelId="{E8390DF0-460C-4896-A45B-E216C733CDAF}">
      <dsp:nvSpPr>
        <dsp:cNvPr id="0" name=""/>
        <dsp:cNvSpPr/>
      </dsp:nvSpPr>
      <dsp:spPr>
        <a:xfrm>
          <a:off x="3649935" y="1356423"/>
          <a:ext cx="3956700" cy="1337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Methodology</a:t>
          </a:r>
          <a:endParaRPr lang="ar-SA" sz="2400" kern="1200" dirty="0"/>
        </a:p>
      </dsp:txBody>
      <dsp:txXfrm>
        <a:off x="4229380" y="1552318"/>
        <a:ext cx="2797810" cy="945862"/>
      </dsp:txXfrm>
    </dsp:sp>
    <dsp:sp modelId="{8C4AEB14-AD0E-4CCB-A29E-205DA66AFCDF}">
      <dsp:nvSpPr>
        <dsp:cNvPr id="0" name=""/>
        <dsp:cNvSpPr/>
      </dsp:nvSpPr>
      <dsp:spPr>
        <a:xfrm>
          <a:off x="4077763" y="3640726"/>
          <a:ext cx="3881078" cy="1338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Extraction Methods</a:t>
          </a:r>
          <a:endParaRPr lang="ar-SA" sz="2400" kern="1200" dirty="0"/>
        </a:p>
      </dsp:txBody>
      <dsp:txXfrm>
        <a:off x="4646134" y="3836693"/>
        <a:ext cx="2744336" cy="946211"/>
      </dsp:txXfrm>
    </dsp:sp>
    <dsp:sp modelId="{F66C2CFD-B271-409B-955E-159650B7925D}">
      <dsp:nvSpPr>
        <dsp:cNvPr id="0" name=""/>
        <dsp:cNvSpPr/>
      </dsp:nvSpPr>
      <dsp:spPr>
        <a:xfrm>
          <a:off x="2835698" y="5519908"/>
          <a:ext cx="3646651" cy="1289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Design of Machine</a:t>
          </a:r>
          <a:endParaRPr lang="ar-SA" sz="2400" kern="1200" dirty="0"/>
        </a:p>
      </dsp:txBody>
      <dsp:txXfrm>
        <a:off x="3369738" y="5708739"/>
        <a:ext cx="2578571" cy="9117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B9F0A-EF5C-4582-96C4-757D20EB7444}">
      <dsp:nvSpPr>
        <dsp:cNvPr id="0" name=""/>
        <dsp:cNvSpPr/>
      </dsp:nvSpPr>
      <dsp:spPr>
        <a:xfrm>
          <a:off x="2272619" y="1428683"/>
          <a:ext cx="3514890" cy="3514890"/>
        </a:xfrm>
        <a:prstGeom prst="ellipse">
          <a:avLst/>
        </a:prstGeom>
        <a:solidFill>
          <a:srgbClr val="92D050">
            <a:alpha val="50000"/>
          </a:srgbClr>
        </a:solidFill>
        <a:ln w="11429" cap="flat" cmpd="sng" algn="ctr">
          <a:solidFill>
            <a:schemeClr val="accent4">
              <a:lumMod val="60000"/>
              <a:lumOff val="4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  <a:latin typeface="Papyrus" pitchFamily="66" charset="0"/>
              <a:cs typeface="+mj-cs"/>
            </a:rPr>
            <a:t>Olive fruit types in Palestine</a:t>
          </a:r>
          <a:endParaRPr lang="ar-SA" sz="4000" kern="1200" dirty="0">
            <a:solidFill>
              <a:schemeClr val="tx1"/>
            </a:solidFill>
            <a:latin typeface="Papyrus" pitchFamily="66" charset="0"/>
          </a:endParaRPr>
        </a:p>
      </dsp:txBody>
      <dsp:txXfrm>
        <a:off x="2787363" y="1943427"/>
        <a:ext cx="2485402" cy="2485402"/>
      </dsp:txXfrm>
    </dsp:sp>
    <dsp:sp modelId="{44751DA1-2353-45FE-9174-6B0FAD31462E}">
      <dsp:nvSpPr>
        <dsp:cNvPr id="0" name=""/>
        <dsp:cNvSpPr/>
      </dsp:nvSpPr>
      <dsp:spPr>
        <a:xfrm>
          <a:off x="2495393" y="192303"/>
          <a:ext cx="3069342" cy="14096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Nabali</a:t>
          </a:r>
          <a:endParaRPr lang="ar-SA" sz="2800" b="1" kern="1200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sp:txBody>
      <dsp:txXfrm>
        <a:off x="2944888" y="398741"/>
        <a:ext cx="2170352" cy="996770"/>
      </dsp:txXfrm>
    </dsp:sp>
    <dsp:sp modelId="{6FB89175-01E7-4666-B881-7D21513B3742}">
      <dsp:nvSpPr>
        <dsp:cNvPr id="0" name=""/>
        <dsp:cNvSpPr/>
      </dsp:nvSpPr>
      <dsp:spPr>
        <a:xfrm>
          <a:off x="5103248" y="2493053"/>
          <a:ext cx="2431636" cy="13861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Souri</a:t>
          </a:r>
          <a:endParaRPr lang="ar-SA" sz="2800" b="1" kern="1200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sp:txBody>
      <dsp:txXfrm>
        <a:off x="5459353" y="2696050"/>
        <a:ext cx="1719426" cy="980155"/>
      </dsp:txXfrm>
    </dsp:sp>
    <dsp:sp modelId="{1F0A4A98-EE1D-484E-90F4-C06704287C5D}">
      <dsp:nvSpPr>
        <dsp:cNvPr id="0" name=""/>
        <dsp:cNvSpPr/>
      </dsp:nvSpPr>
      <dsp:spPr>
        <a:xfrm>
          <a:off x="2495393" y="4805860"/>
          <a:ext cx="3069342" cy="13385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err="1" smtClean="0">
              <a:solidFill>
                <a:schemeClr val="accent6"/>
              </a:solidFill>
              <a:latin typeface="Agency FB" pitchFamily="34" charset="0"/>
              <a:cs typeface="+mj-cs"/>
            </a:rPr>
            <a:t>Balahi</a:t>
          </a:r>
          <a:endParaRPr lang="ar-SA" sz="2800" b="1" kern="1200" dirty="0" smtClean="0">
            <a:solidFill>
              <a:schemeClr val="accent6"/>
            </a:solidFill>
            <a:latin typeface="Agency FB" pitchFamily="34" charset="0"/>
            <a:cs typeface="+mj-cs"/>
          </a:endParaRPr>
        </a:p>
      </dsp:txBody>
      <dsp:txXfrm>
        <a:off x="2944888" y="5001885"/>
        <a:ext cx="2170352" cy="946490"/>
      </dsp:txXfrm>
    </dsp:sp>
    <dsp:sp modelId="{6075CD82-3580-4DCF-9BB4-14E8B722B02A}">
      <dsp:nvSpPr>
        <dsp:cNvPr id="0" name=""/>
        <dsp:cNvSpPr/>
      </dsp:nvSpPr>
      <dsp:spPr>
        <a:xfrm>
          <a:off x="602018" y="2493053"/>
          <a:ext cx="2278088" cy="13861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chemeClr val="accent6"/>
              </a:solidFill>
              <a:latin typeface="Agency FB" pitchFamily="34" charset="0"/>
              <a:cs typeface="+mj-cs"/>
            </a:rPr>
            <a:t>K18</a:t>
          </a:r>
          <a:r>
            <a:rPr lang="en-US" sz="5400" b="1" kern="1200" dirty="0" smtClean="0">
              <a:solidFill>
                <a:schemeClr val="accent6"/>
              </a:solidFill>
              <a:latin typeface="Agency FB" pitchFamily="34" charset="0"/>
            </a:rPr>
            <a:t> </a:t>
          </a:r>
          <a:endParaRPr lang="ar-SA" sz="4400" b="1" kern="1200" dirty="0">
            <a:solidFill>
              <a:schemeClr val="accent6"/>
            </a:solidFill>
            <a:latin typeface="Agency FB" pitchFamily="34" charset="0"/>
          </a:endParaRPr>
        </a:p>
      </dsp:txBody>
      <dsp:txXfrm>
        <a:off x="935636" y="2696050"/>
        <a:ext cx="1610852" cy="9801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7AECA-CEDF-4AC5-9EDB-99946F5BEDAF}">
      <dsp:nvSpPr>
        <dsp:cNvPr id="0" name=""/>
        <dsp:cNvSpPr/>
      </dsp:nvSpPr>
      <dsp:spPr>
        <a:xfrm rot="21169024">
          <a:off x="-532279" y="0"/>
          <a:ext cx="9248269" cy="54726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51BCD9-C8EA-4528-822D-7593D1C1D47F}">
      <dsp:nvSpPr>
        <dsp:cNvPr id="0" name=""/>
        <dsp:cNvSpPr/>
      </dsp:nvSpPr>
      <dsp:spPr>
        <a:xfrm>
          <a:off x="936105" y="4032447"/>
          <a:ext cx="201391" cy="201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EFE87-8CE5-4235-A3CE-A34A8C636AD3}">
      <dsp:nvSpPr>
        <dsp:cNvPr id="0" name=""/>
        <dsp:cNvSpPr/>
      </dsp:nvSpPr>
      <dsp:spPr>
        <a:xfrm>
          <a:off x="5" y="4170127"/>
          <a:ext cx="3281356" cy="1302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713" tIns="0" rIns="0" bIns="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none" strike="noStrike" kern="1200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Main objectives</a:t>
          </a:r>
          <a:endParaRPr kumimoji="0" lang="ar-SA" sz="2400" b="1" i="0" u="none" strike="noStrike" kern="1200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sp:txBody>
      <dsp:txXfrm>
        <a:off x="5" y="4170127"/>
        <a:ext cx="3281356" cy="1302480"/>
      </dsp:txXfrm>
    </dsp:sp>
    <dsp:sp modelId="{8EF94B14-C964-4B91-8DA3-AFA2CAACFBB8}">
      <dsp:nvSpPr>
        <dsp:cNvPr id="0" name=""/>
        <dsp:cNvSpPr/>
      </dsp:nvSpPr>
      <dsp:spPr>
        <a:xfrm>
          <a:off x="1944216" y="3024335"/>
          <a:ext cx="315222" cy="3152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77DE2-466F-4B70-B950-F68C73CC1163}">
      <dsp:nvSpPr>
        <dsp:cNvPr id="0" name=""/>
        <dsp:cNvSpPr/>
      </dsp:nvSpPr>
      <dsp:spPr>
        <a:xfrm>
          <a:off x="576068" y="3179585"/>
          <a:ext cx="4368539" cy="2293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030" tIns="0" rIns="0" bIns="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none" strike="noStrike" kern="1200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Previous projects studies</a:t>
          </a:r>
          <a:endParaRPr kumimoji="0" lang="ar-SA" sz="2400" b="1" i="0" u="none" strike="noStrike" kern="1200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sp:txBody>
      <dsp:txXfrm>
        <a:off x="576068" y="3179585"/>
        <a:ext cx="4368539" cy="2293022"/>
      </dsp:txXfrm>
    </dsp:sp>
    <dsp:sp modelId="{40A4C26A-A2D1-4DDC-80AC-64E98A98D10F}">
      <dsp:nvSpPr>
        <dsp:cNvPr id="0" name=""/>
        <dsp:cNvSpPr/>
      </dsp:nvSpPr>
      <dsp:spPr>
        <a:xfrm>
          <a:off x="3240360" y="2232246"/>
          <a:ext cx="420296" cy="4202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2B13E-3A8B-4642-BF70-7B3621C7D39D}">
      <dsp:nvSpPr>
        <dsp:cNvPr id="0" name=""/>
        <dsp:cNvSpPr/>
      </dsp:nvSpPr>
      <dsp:spPr>
        <a:xfrm>
          <a:off x="1708302" y="2397002"/>
          <a:ext cx="4174966" cy="3075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706" tIns="0" rIns="0" bIns="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none" strike="noStrike" kern="1200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Discussing the designs</a:t>
          </a:r>
          <a:endParaRPr kumimoji="0" lang="ar-SA" sz="2400" b="1" i="0" u="none" strike="noStrike" kern="1200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sp:txBody>
      <dsp:txXfrm>
        <a:off x="1708302" y="2397002"/>
        <a:ext cx="4174966" cy="3075605"/>
      </dsp:txXfrm>
    </dsp:sp>
    <dsp:sp modelId="{D96929EE-A03B-43A3-A8C3-90D5DE93BF91}">
      <dsp:nvSpPr>
        <dsp:cNvPr id="0" name=""/>
        <dsp:cNvSpPr/>
      </dsp:nvSpPr>
      <dsp:spPr>
        <a:xfrm>
          <a:off x="4608512" y="1512168"/>
          <a:ext cx="542882" cy="542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0EEE06-0A47-458B-B8A2-19EFCFD4EC98}">
      <dsp:nvSpPr>
        <dsp:cNvPr id="0" name=""/>
        <dsp:cNvSpPr/>
      </dsp:nvSpPr>
      <dsp:spPr>
        <a:xfrm>
          <a:off x="3456375" y="1584165"/>
          <a:ext cx="3599224" cy="3666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7662" tIns="0" rIns="0" bIns="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none" strike="noStrike" kern="1200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set up the design</a:t>
          </a:r>
          <a:endParaRPr kumimoji="0" lang="ar-SA" sz="2400" b="1" i="0" u="none" strike="noStrike" kern="1200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sp:txBody>
      <dsp:txXfrm>
        <a:off x="3456375" y="1584165"/>
        <a:ext cx="3599224" cy="3666647"/>
      </dsp:txXfrm>
    </dsp:sp>
    <dsp:sp modelId="{C3FA402A-2CED-406F-8051-13958C5E48C2}">
      <dsp:nvSpPr>
        <dsp:cNvPr id="0" name=""/>
        <dsp:cNvSpPr/>
      </dsp:nvSpPr>
      <dsp:spPr>
        <a:xfrm>
          <a:off x="6192688" y="792086"/>
          <a:ext cx="691737" cy="691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4EB26-CF73-4955-BDDF-4F30640E1A09}">
      <dsp:nvSpPr>
        <dsp:cNvPr id="0" name=""/>
        <dsp:cNvSpPr/>
      </dsp:nvSpPr>
      <dsp:spPr>
        <a:xfrm>
          <a:off x="4942561" y="1008110"/>
          <a:ext cx="3733894" cy="4027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6537" tIns="0" rIns="0" bIns="0" numCol="1" spcCol="1270" anchor="t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400" b="1" i="0" u="none" strike="noStrike" kern="1200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itannic Bold" pitchFamily="34" charset="0"/>
              <a:ea typeface="Arial" pitchFamily="34" charset="0"/>
              <a:cs typeface="Arial" pitchFamily="34" charset="0"/>
            </a:rPr>
            <a:t>Design output studies</a:t>
          </a:r>
          <a:endParaRPr kumimoji="0" lang="ar-SA" sz="2400" b="1" i="0" u="none" strike="noStrike" kern="1200" cap="none" spc="0" normalizeH="0" baseline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Britannic Bold" pitchFamily="34" charset="0"/>
            <a:ea typeface="Arial" pitchFamily="34" charset="0"/>
            <a:cs typeface="Arial" pitchFamily="34" charset="0"/>
          </a:endParaRPr>
        </a:p>
      </dsp:txBody>
      <dsp:txXfrm>
        <a:off x="4942561" y="1008110"/>
        <a:ext cx="3733894" cy="40278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F2673-2841-42B1-937B-C027DA2E1147}">
      <dsp:nvSpPr>
        <dsp:cNvPr id="0" name=""/>
        <dsp:cNvSpPr/>
      </dsp:nvSpPr>
      <dsp:spPr>
        <a:xfrm rot="5400000">
          <a:off x="-191878" y="208953"/>
          <a:ext cx="1279192" cy="895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step1</a:t>
          </a:r>
          <a:endParaRPr lang="ar-SA" sz="2400" kern="1200" dirty="0">
            <a:latin typeface="Calibri" pitchFamily="34" charset="0"/>
          </a:endParaRPr>
        </a:p>
      </dsp:txBody>
      <dsp:txXfrm rot="-5400000">
        <a:off x="1" y="464791"/>
        <a:ext cx="895434" cy="383758"/>
      </dsp:txXfrm>
    </dsp:sp>
    <dsp:sp modelId="{714DE722-4CC6-42FF-A350-BDAE5D87A945}">
      <dsp:nvSpPr>
        <dsp:cNvPr id="0" name=""/>
        <dsp:cNvSpPr/>
      </dsp:nvSpPr>
      <dsp:spPr>
        <a:xfrm rot="5400000">
          <a:off x="3246689" y="-2334180"/>
          <a:ext cx="831474" cy="55339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smtClean="0">
              <a:latin typeface="Calibri" pitchFamily="34" charset="0"/>
              <a:cs typeface="Calibri" pitchFamily="34" charset="0"/>
            </a:rPr>
            <a:t>Experimental flow rate</a:t>
          </a:r>
          <a:endParaRPr lang="ar-SA" sz="2400" kern="1200" dirty="0">
            <a:latin typeface="Calibri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smtClean="0">
              <a:latin typeface="Calibri" pitchFamily="34" charset="0"/>
              <a:cs typeface="Calibri" pitchFamily="34" charset="0"/>
            </a:rPr>
            <a:t>(Q)</a:t>
          </a:r>
          <a:r>
            <a:rPr lang="en-US" sz="2400" kern="1200" dirty="0" smtClean="0">
              <a:latin typeface="Calibri" pitchFamily="34" charset="0"/>
              <a:cs typeface="Calibri" pitchFamily="34" charset="0"/>
            </a:rPr>
            <a:t> = 57.446 kg/hr</a:t>
          </a:r>
          <a:endParaRPr lang="ar-SA" sz="2400" kern="1200" dirty="0">
            <a:latin typeface="Calibri" pitchFamily="34" charset="0"/>
          </a:endParaRPr>
        </a:p>
      </dsp:txBody>
      <dsp:txXfrm rot="-5400000">
        <a:off x="895434" y="57664"/>
        <a:ext cx="5493396" cy="750296"/>
      </dsp:txXfrm>
    </dsp:sp>
    <dsp:sp modelId="{086DEB92-776B-42A9-8E36-BDB442BC7B32}">
      <dsp:nvSpPr>
        <dsp:cNvPr id="0" name=""/>
        <dsp:cNvSpPr/>
      </dsp:nvSpPr>
      <dsp:spPr>
        <a:xfrm rot="5400000">
          <a:off x="-191878" y="1349130"/>
          <a:ext cx="1279192" cy="895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step2</a:t>
          </a:r>
          <a:endParaRPr lang="ar-SA" sz="2400" kern="1200" dirty="0">
            <a:latin typeface="Calibri" pitchFamily="34" charset="0"/>
          </a:endParaRPr>
        </a:p>
      </dsp:txBody>
      <dsp:txXfrm rot="-5400000">
        <a:off x="1" y="1604968"/>
        <a:ext cx="895434" cy="383758"/>
      </dsp:txXfrm>
    </dsp:sp>
    <dsp:sp modelId="{8813E33F-7C66-45E4-A868-6068122045EC}">
      <dsp:nvSpPr>
        <dsp:cNvPr id="0" name=""/>
        <dsp:cNvSpPr/>
      </dsp:nvSpPr>
      <dsp:spPr>
        <a:xfrm rot="5400000">
          <a:off x="3222838" y="-1207340"/>
          <a:ext cx="831474" cy="55339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smtClean="0">
              <a:latin typeface="Calibri" pitchFamily="34" charset="0"/>
              <a:cs typeface="Calibri" pitchFamily="34" charset="0"/>
            </a:rPr>
            <a:t>Angular velocity</a:t>
          </a:r>
          <a:endParaRPr lang="ar-SA" sz="2400" kern="1200" dirty="0">
            <a:latin typeface="Calibri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smtClean="0">
              <a:latin typeface="Calibri" pitchFamily="34" charset="0"/>
              <a:cs typeface="Calibri" pitchFamily="34" charset="0"/>
            </a:rPr>
            <a:t>(n)</a:t>
          </a:r>
          <a:r>
            <a:rPr lang="en-US" sz="2400" kern="1200" dirty="0" smtClean="0">
              <a:latin typeface="Calibri" pitchFamily="34" charset="0"/>
              <a:cs typeface="Calibri" pitchFamily="34" charset="0"/>
            </a:rPr>
            <a:t> = 33.306 rpm</a:t>
          </a:r>
          <a:endParaRPr lang="ar-SA" sz="2400" kern="1200" dirty="0">
            <a:latin typeface="Calibri" pitchFamily="34" charset="0"/>
          </a:endParaRPr>
        </a:p>
      </dsp:txBody>
      <dsp:txXfrm rot="-5400000">
        <a:off x="871583" y="1184504"/>
        <a:ext cx="5493396" cy="750296"/>
      </dsp:txXfrm>
    </dsp:sp>
    <dsp:sp modelId="{AB683C2A-1D8C-4515-8AD4-261A91124343}">
      <dsp:nvSpPr>
        <dsp:cNvPr id="0" name=""/>
        <dsp:cNvSpPr/>
      </dsp:nvSpPr>
      <dsp:spPr>
        <a:xfrm rot="5400000">
          <a:off x="-191878" y="2489306"/>
          <a:ext cx="1279192" cy="895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step3</a:t>
          </a:r>
          <a:endParaRPr lang="ar-SA" sz="2400" kern="1200" dirty="0">
            <a:latin typeface="Calibri" pitchFamily="34" charset="0"/>
          </a:endParaRPr>
        </a:p>
      </dsp:txBody>
      <dsp:txXfrm rot="-5400000">
        <a:off x="1" y="2745144"/>
        <a:ext cx="895434" cy="383758"/>
      </dsp:txXfrm>
    </dsp:sp>
    <dsp:sp modelId="{8BDED173-0EB8-4357-99E2-2A46C4C35933}">
      <dsp:nvSpPr>
        <dsp:cNvPr id="0" name=""/>
        <dsp:cNvSpPr/>
      </dsp:nvSpPr>
      <dsp:spPr>
        <a:xfrm rot="5400000">
          <a:off x="3246689" y="-53827"/>
          <a:ext cx="831474" cy="55339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smtClean="0">
              <a:latin typeface="Calibri" pitchFamily="34" charset="0"/>
              <a:cs typeface="Calibri" pitchFamily="34" charset="0"/>
            </a:rPr>
            <a:t>motor </a:t>
          </a:r>
          <a:r>
            <a:rPr lang="en-US" sz="2400" kern="1200" dirty="0" smtClean="0">
              <a:latin typeface="Calibri" pitchFamily="34" charset="0"/>
              <a:cs typeface="Calibri" pitchFamily="34" charset="0"/>
            </a:rPr>
            <a:t>Power = 2 hp </a:t>
          </a:r>
          <a:endParaRPr lang="ar-SA" sz="2400" kern="1200" dirty="0">
            <a:latin typeface="Calibri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Applied motor torque(T) = 44.796 </a:t>
          </a:r>
          <a:r>
            <a:rPr lang="en-US" sz="2400" kern="1200" dirty="0" err="1" smtClean="0">
              <a:latin typeface="Calibri" pitchFamily="34" charset="0"/>
              <a:cs typeface="Calibri" pitchFamily="34" charset="0"/>
            </a:rPr>
            <a:t>N.m</a:t>
          </a:r>
          <a:endParaRPr lang="ar-SA" sz="2400" kern="1200" dirty="0">
            <a:latin typeface="Calibri" pitchFamily="34" charset="0"/>
          </a:endParaRPr>
        </a:p>
      </dsp:txBody>
      <dsp:txXfrm rot="-5400000">
        <a:off x="895434" y="2338017"/>
        <a:ext cx="5493396" cy="750296"/>
      </dsp:txXfrm>
    </dsp:sp>
    <dsp:sp modelId="{58A49683-A455-4B16-AFE2-4ABC993B531E}">
      <dsp:nvSpPr>
        <dsp:cNvPr id="0" name=""/>
        <dsp:cNvSpPr/>
      </dsp:nvSpPr>
      <dsp:spPr>
        <a:xfrm rot="5400000">
          <a:off x="-191878" y="3824834"/>
          <a:ext cx="1279192" cy="895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step4</a:t>
          </a:r>
          <a:endParaRPr lang="ar-SA" sz="2400" kern="1200" dirty="0">
            <a:latin typeface="Calibri" pitchFamily="34" charset="0"/>
          </a:endParaRPr>
        </a:p>
      </dsp:txBody>
      <dsp:txXfrm rot="-5400000">
        <a:off x="1" y="4080672"/>
        <a:ext cx="895434" cy="383758"/>
      </dsp:txXfrm>
    </dsp:sp>
    <dsp:sp modelId="{11B98794-8B20-4CB3-9767-CBC8D1099DA5}">
      <dsp:nvSpPr>
        <dsp:cNvPr id="0" name=""/>
        <dsp:cNvSpPr/>
      </dsp:nvSpPr>
      <dsp:spPr>
        <a:xfrm rot="5400000">
          <a:off x="3051338" y="1281699"/>
          <a:ext cx="1222176" cy="55339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>
              <a:latin typeface="Calibri" pitchFamily="34" charset="0"/>
              <a:cs typeface="Calibri" pitchFamily="34" charset="0"/>
            </a:rPr>
            <a:t>Bearing selection , </a:t>
          </a:r>
          <a:r>
            <a:rPr lang="en-US" sz="2400" b="0" i="1" kern="1200" dirty="0" smtClean="0">
              <a:latin typeface="Calibri" pitchFamily="34" charset="0"/>
              <a:cs typeface="Calibri" pitchFamily="34" charset="0"/>
            </a:rPr>
            <a:t>C</a:t>
          </a:r>
          <a:r>
            <a:rPr lang="en-US" sz="2400" b="0" i="1" kern="1200" baseline="-25000" dirty="0" smtClean="0">
              <a:latin typeface="Calibri" pitchFamily="34" charset="0"/>
              <a:cs typeface="Calibri" pitchFamily="34" charset="0"/>
            </a:rPr>
            <a:t>10</a:t>
          </a:r>
          <a:r>
            <a:rPr lang="en-US" sz="2400" b="0" kern="1200" dirty="0" smtClean="0">
              <a:latin typeface="Calibri" pitchFamily="34" charset="0"/>
              <a:cs typeface="Calibri" pitchFamily="34" charset="0"/>
            </a:rPr>
            <a:t>=27.125KN</a:t>
          </a:r>
          <a:endParaRPr lang="ar-SA" sz="2400" b="0" kern="1200" dirty="0">
            <a:latin typeface="Calibri" pitchFamily="34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bore diameter : 40mm,outside diameter : 80mm, width : 18mm</a:t>
          </a:r>
          <a:endParaRPr lang="ar-SA" sz="2400" kern="1200" dirty="0">
            <a:latin typeface="Calibri" pitchFamily="34" charset="0"/>
          </a:endParaRPr>
        </a:p>
      </dsp:txBody>
      <dsp:txXfrm rot="-5400000">
        <a:off x="895434" y="3497265"/>
        <a:ext cx="5474323" cy="110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37FA836-03B6-4184-9296-62F7BB0CDBA7}" type="datetimeFigureOut">
              <a:rPr lang="ar-SA" smtClean="0"/>
              <a:pPr/>
              <a:t>18/06/1433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A939080-A5EC-4212-9469-A9E9CE7770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5462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39080-A5EC-4212-9469-A9E9CE7770C1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E2C2-E2EC-4950-BB7C-BF9F0291A9CD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6F1E-EED2-4A58-959E-8B05E1C2C3CA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4FA0-B690-4FE0-9DDF-7F8B63FD7100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5BE0-8FBB-4A5C-8EBA-8DADEC637B46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7CD4D-7005-4A68-B9DC-CFDD816D7AA6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F1A91C0-35DC-402B-B808-4BFE85AB3893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CE676-6084-4028-A617-FB778910D87F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08B0-0039-4EFF-B07F-3F2BF1E62BC3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0ADA-9ED6-41C0-9EAB-05D41C17FB6A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6248-D591-497E-B2EA-741965B50CA5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5E313F1-5BDA-4868-B458-24A1D0C305BD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89044BF-D051-4474-B523-B1561845B350}" type="datetime1">
              <a:rPr lang="ar-SA" smtClean="0"/>
              <a:pPr/>
              <a:t>18/06/1433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D7D609-C643-4915-84EA-F7DA4670D6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Mohammad\Desktop\PROJECT%20HOME%20OLIVE%20PRESS\19122011018.mp4" TargetMode="Externa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26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6" Type="http://schemas.openxmlformats.org/officeDocument/2006/relationships/diagramData" Target="../diagrams/data4.xml"/><Relationship Id="rId11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microsoft.com/office/2007/relationships/diagramDrawing" Target="../diagrams/drawing4.xml"/><Relationship Id="rId4" Type="http://schemas.openxmlformats.org/officeDocument/2006/relationships/image" Target="../media/image27.jpeg"/><Relationship Id="rId9" Type="http://schemas.openxmlformats.org/officeDocument/2006/relationships/diagramColors" Target="../diagrams/colors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3.jpeg"/><Relationship Id="rId7" Type="http://schemas.openxmlformats.org/officeDocument/2006/relationships/diagramData" Target="../diagrams/data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5.jpeg"/><Relationship Id="rId11" Type="http://schemas.microsoft.com/office/2007/relationships/diagramDrawing" Target="../diagrams/drawing2.xml"/><Relationship Id="rId5" Type="http://schemas.openxmlformats.org/officeDocument/2006/relationships/image" Target="../media/image10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9.jpeg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210" y="175275"/>
            <a:ext cx="8358246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Dutch801 XBd BT" pitchFamily="18" charset="0"/>
                <a:cs typeface="Arabic Transparent" pitchFamily="2" charset="-78"/>
              </a:rPr>
              <a:t>Mechanical Engineering Department</a:t>
            </a:r>
            <a:endParaRPr lang="ar-SA" sz="2800" dirty="0" smtClean="0">
              <a:solidFill>
                <a:schemeClr val="accent3">
                  <a:lumMod val="75000"/>
                </a:schemeClr>
              </a:solidFill>
              <a:latin typeface="Dutch801 XBd BT" pitchFamily="18" charset="0"/>
              <a:cs typeface="Arabic Transparent" pitchFamily="2" charset="-78"/>
            </a:endParaRPr>
          </a:p>
          <a:p>
            <a:pPr algn="ctr" rtl="0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Dutch801 XBd BT" pitchFamily="18" charset="0"/>
                <a:cs typeface="Arabic Transparent" pitchFamily="2" charset="-78"/>
              </a:rPr>
              <a:t>Graduation Project</a:t>
            </a:r>
          </a:p>
          <a:p>
            <a:pPr algn="ctr" rtl="0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Dutch801 XBd BT" pitchFamily="18" charset="0"/>
                <a:cs typeface="Arabic Transparent" pitchFamily="2" charset="-78"/>
              </a:rPr>
              <a:t>Home Olive Press</a:t>
            </a:r>
          </a:p>
          <a:p>
            <a:pPr algn="ctr" rtl="0"/>
            <a:r>
              <a:rPr lang="en-US" sz="3200" b="1" i="1" dirty="0" smtClean="0">
                <a:latin typeface="Calibri" pitchFamily="34" charset="0"/>
              </a:rPr>
              <a:t>Prepared by</a:t>
            </a:r>
          </a:p>
          <a:p>
            <a:pPr algn="ctr" rtl="0">
              <a:lnSpc>
                <a:spcPct val="150000"/>
              </a:lnSpc>
            </a:pPr>
            <a:r>
              <a:rPr lang="en-US" sz="4000" dirty="0" smtClean="0">
                <a:latin typeface="Freestyle Script" pitchFamily="66" charset="0"/>
                <a:cs typeface="Arabic Transparent" pitchFamily="2" charset="-78"/>
              </a:rPr>
              <a:t>Ahmad N. </a:t>
            </a:r>
            <a:r>
              <a:rPr lang="en-US" sz="4000" dirty="0" err="1" smtClean="0">
                <a:latin typeface="Freestyle Script" pitchFamily="66" charset="0"/>
                <a:cs typeface="Arabic Transparent" pitchFamily="2" charset="-78"/>
              </a:rPr>
              <a:t>Kulaib</a:t>
            </a:r>
            <a:endParaRPr lang="en-US" sz="4000" dirty="0">
              <a:latin typeface="Freestyle Script" pitchFamily="66" charset="0"/>
              <a:cs typeface="Arabic Transparent" pitchFamily="2" charset="-78"/>
            </a:endParaRPr>
          </a:p>
          <a:p>
            <a:pPr algn="ctr" rtl="0"/>
            <a:r>
              <a:rPr lang="en-US" sz="4000" dirty="0" err="1" smtClean="0">
                <a:latin typeface="Freestyle Script" pitchFamily="66" charset="0"/>
                <a:cs typeface="Arabic Transparent" pitchFamily="2" charset="-78"/>
              </a:rPr>
              <a:t>Rafeeq</a:t>
            </a:r>
            <a:r>
              <a:rPr lang="en-US" sz="4000" dirty="0" smtClean="0">
                <a:latin typeface="Freestyle Script" pitchFamily="66" charset="0"/>
                <a:cs typeface="Arabic Transparent" pitchFamily="2" charset="-78"/>
              </a:rPr>
              <a:t> </a:t>
            </a:r>
            <a:r>
              <a:rPr lang="en-US" sz="4000" dirty="0" err="1" smtClean="0">
                <a:latin typeface="Freestyle Script" pitchFamily="66" charset="0"/>
                <a:cs typeface="Arabic Transparent" pitchFamily="2" charset="-78"/>
              </a:rPr>
              <a:t>Daragmeh</a:t>
            </a:r>
            <a:endParaRPr lang="en-US" sz="4000" dirty="0" smtClean="0">
              <a:latin typeface="Freestyle Script" pitchFamily="66" charset="0"/>
              <a:cs typeface="Arabic Transparent" pitchFamily="2" charset="-78"/>
            </a:endParaRPr>
          </a:p>
          <a:p>
            <a:pPr algn="ctr" rtl="0"/>
            <a:r>
              <a:rPr lang="en-US" sz="4000" dirty="0" err="1" smtClean="0">
                <a:latin typeface="Freestyle Script" pitchFamily="66" charset="0"/>
                <a:cs typeface="Arabic Transparent" pitchFamily="2" charset="-78"/>
              </a:rPr>
              <a:t>Rizq</a:t>
            </a:r>
            <a:r>
              <a:rPr lang="en-US" sz="4000" dirty="0" smtClean="0">
                <a:latin typeface="Freestyle Script" pitchFamily="66" charset="0"/>
                <a:cs typeface="Arabic Transparent" pitchFamily="2" charset="-78"/>
              </a:rPr>
              <a:t> </a:t>
            </a:r>
            <a:r>
              <a:rPr lang="en-US" sz="4000" dirty="0" err="1" smtClean="0">
                <a:latin typeface="Freestyle Script" pitchFamily="66" charset="0"/>
                <a:cs typeface="Arabic Transparent" pitchFamily="2" charset="-78"/>
              </a:rPr>
              <a:t>Ararawi</a:t>
            </a:r>
            <a:endParaRPr lang="en-US" sz="4000" dirty="0" smtClean="0">
              <a:latin typeface="Freestyle Script" pitchFamily="66" charset="0"/>
              <a:cs typeface="Arabic Transparent" pitchFamily="2" charset="-78"/>
            </a:endParaRPr>
          </a:p>
          <a:p>
            <a:pPr algn="ctr" rtl="0"/>
            <a:r>
              <a:rPr lang="en-US" sz="4000" dirty="0">
                <a:latin typeface="Freestyle Script" pitchFamily="66" charset="0"/>
                <a:cs typeface="Arabic Transparent" pitchFamily="2" charset="-78"/>
              </a:rPr>
              <a:t> </a:t>
            </a:r>
            <a:r>
              <a:rPr lang="en-US" sz="4000" dirty="0" smtClean="0">
                <a:latin typeface="Freestyle Script" pitchFamily="66" charset="0"/>
                <a:cs typeface="Arabic Transparent" pitchFamily="2" charset="-78"/>
              </a:rPr>
              <a:t>Yousef I. Hussein</a:t>
            </a:r>
            <a:endParaRPr lang="en-US" sz="4000" dirty="0">
              <a:cs typeface="Arabic Transparent" pitchFamily="2" charset="-78"/>
            </a:endParaRPr>
          </a:p>
          <a:p>
            <a:pPr algn="ctr" rtl="0">
              <a:lnSpc>
                <a:spcPct val="150000"/>
              </a:lnSpc>
            </a:pPr>
            <a:r>
              <a:rPr lang="en-US" sz="3200" b="1" i="1" dirty="0" smtClean="0">
                <a:latin typeface="Calibri" pitchFamily="34" charset="0"/>
              </a:rPr>
              <a:t>Supervisor:</a:t>
            </a:r>
            <a:endParaRPr lang="en-US" sz="3200" b="1" i="1" dirty="0">
              <a:latin typeface="Calibri" pitchFamily="34" charset="0"/>
            </a:endParaRPr>
          </a:p>
          <a:p>
            <a:pPr algn="ctr" rtl="0"/>
            <a:r>
              <a:rPr lang="en-US" sz="3200" dirty="0" smtClean="0">
                <a:latin typeface="Dutch801 XBd BT" pitchFamily="18" charset="0"/>
                <a:cs typeface="Arabic Transparent" pitchFamily="2" charset="-78"/>
              </a:rPr>
              <a:t>Prof. Dr. M. Abu-</a:t>
            </a:r>
            <a:r>
              <a:rPr lang="en-US" sz="3200" dirty="0" err="1" smtClean="0">
                <a:latin typeface="Dutch801 XBd BT" pitchFamily="18" charset="0"/>
                <a:cs typeface="Arabic Transparent" pitchFamily="2" charset="-78"/>
              </a:rPr>
              <a:t>Hilal</a:t>
            </a:r>
            <a:endParaRPr lang="en-US" sz="3200" dirty="0">
              <a:latin typeface="Dutch801 XBd BT" pitchFamily="18" charset="0"/>
              <a:cs typeface="Arabic Transparent" pitchFamily="2" charset="-78"/>
            </a:endParaRPr>
          </a:p>
          <a:p>
            <a:pPr algn="ctr" rtl="0"/>
            <a:endParaRPr lang="ar-SA" sz="3200" dirty="0">
              <a:cs typeface="Arabic Transparent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pic>
        <p:nvPicPr>
          <p:cNvPr id="10" name="Picture 9" descr="naja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2360" y="188640"/>
            <a:ext cx="1068464" cy="10457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592832" cy="456604"/>
          </a:xfrm>
        </p:spPr>
        <p:txBody>
          <a:bodyPr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</a:t>
            </a:fld>
            <a:endParaRPr lang="ar-SA" sz="36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2" name="Picture 11" descr="pic-resources2.jpg"/>
          <p:cNvPicPr>
            <a:picLocks noChangeAspect="1"/>
          </p:cNvPicPr>
          <p:nvPr/>
        </p:nvPicPr>
        <p:blipFill>
          <a:blip r:embed="rId6" cstate="print"/>
          <a:srcRect l="9681" r="16769"/>
          <a:stretch>
            <a:fillRect/>
          </a:stretch>
        </p:blipFill>
        <p:spPr>
          <a:xfrm>
            <a:off x="323528" y="4077072"/>
            <a:ext cx="1641152" cy="2198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ign-mascot-hands-up.jpg"/>
          <p:cNvPicPr>
            <a:picLocks noChangeAspect="1"/>
          </p:cNvPicPr>
          <p:nvPr/>
        </p:nvPicPr>
        <p:blipFill>
          <a:blip r:embed="rId3" cstate="print"/>
          <a:srcRect l="30240" r="32801" b="4241"/>
          <a:stretch>
            <a:fillRect/>
          </a:stretch>
        </p:blipFill>
        <p:spPr>
          <a:xfrm rot="20724134">
            <a:off x="6176029" y="1609545"/>
            <a:ext cx="1083910" cy="2808312"/>
          </a:xfrm>
          <a:prstGeom prst="rect">
            <a:avLst/>
          </a:prstGeom>
        </p:spPr>
      </p:pic>
      <p:pic>
        <p:nvPicPr>
          <p:cNvPr id="5" name="Picture 4" descr="olive-oil.jpg"/>
          <p:cNvPicPr>
            <a:picLocks noChangeAspect="1"/>
          </p:cNvPicPr>
          <p:nvPr/>
        </p:nvPicPr>
        <p:blipFill>
          <a:blip r:embed="rId4" cstate="print"/>
          <a:srcRect l="6061" b="7449"/>
          <a:stretch>
            <a:fillRect/>
          </a:stretch>
        </p:blipFill>
        <p:spPr>
          <a:xfrm>
            <a:off x="179512" y="1916832"/>
            <a:ext cx="4464496" cy="44730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10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0462679">
            <a:off x="498156" y="1656974"/>
            <a:ext cx="8422810" cy="707886"/>
          </a:xfrm>
          <a:prstGeom prst="rect">
            <a:avLst/>
          </a:prstGeom>
          <a:noFill/>
        </p:spPr>
        <p:txBody>
          <a:bodyPr wrap="square" rtlCol="1">
            <a:prstTxWarp prst="textFadeLeft">
              <a:avLst/>
            </a:prstTxWarp>
            <a:spAutoFit/>
          </a:bodyPr>
          <a:lstStyle/>
          <a:p>
            <a:pPr algn="l" rtl="0"/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Extraction methods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aja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367045"/>
            <a:ext cx="1068464" cy="104573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47664" y="980728"/>
            <a:ext cx="46085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ar-SA" sz="2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963682"/>
            <a:ext cx="697565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6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Olive Extraction :</a:t>
            </a:r>
            <a:endParaRPr lang="ar-SA" sz="66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2145092"/>
            <a:ext cx="6696744" cy="156966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latin typeface="Calibri" pitchFamily="34" charset="0"/>
              </a:rPr>
              <a:t> Olive oil extraction is the process of separating the oil from the other fruit contents.</a:t>
            </a:r>
          </a:p>
        </p:txBody>
      </p:sp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3861048"/>
            <a:ext cx="3281676" cy="2183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4267200" y="6300044"/>
            <a:ext cx="880864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11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7704" y="-27384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2060">
                    <a:alpha val="5000"/>
                  </a:srgbClr>
                </a:solidFill>
                <a:latin typeface="Dutch801 XBd BT" pitchFamily="18" charset="0"/>
                <a:cs typeface="Arabic Transparent" pitchFamily="2" charset="-78"/>
              </a:rPr>
              <a:t>Home Olive Press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olive-o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008" y="5013176"/>
            <a:ext cx="1438656" cy="1463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251520" y="1916832"/>
            <a:ext cx="20162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i="1" dirty="0" smtClean="0">
                <a:latin typeface="Arial" pitchFamily="34" charset="0"/>
                <a:cs typeface="Arial" pitchFamily="34" charset="0"/>
              </a:rPr>
              <a:t>Waiting</a:t>
            </a:r>
          </a:p>
          <a:p>
            <a:pPr algn="l" rtl="0"/>
            <a:endParaRPr lang="en-US" sz="40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496944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500" b="1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Problems facing the olive extraction process</a:t>
            </a:r>
            <a:endParaRPr lang="ar-SA" sz="3500" b="1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pic>
        <p:nvPicPr>
          <p:cNvPr id="12" name="Picture 11" descr="zayton _72_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1412776"/>
            <a:ext cx="248591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/>
          <p:cNvSpPr/>
          <p:nvPr/>
        </p:nvSpPr>
        <p:spPr>
          <a:xfrm>
            <a:off x="285720" y="2571744"/>
            <a:ext cx="22322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i="1" dirty="0" smtClean="0">
                <a:latin typeface="Arial" pitchFamily="34" charset="0"/>
                <a:cs typeface="Arial" pitchFamily="34" charset="0"/>
              </a:rPr>
              <a:t>Quality</a:t>
            </a:r>
          </a:p>
          <a:p>
            <a:pPr algn="l" rtl="0"/>
            <a:r>
              <a:rPr lang="en-US" sz="4000" i="1" dirty="0" smtClean="0">
                <a:latin typeface="Arial" pitchFamily="34" charset="0"/>
                <a:cs typeface="Arial" pitchFamily="34" charset="0"/>
              </a:rPr>
              <a:t> Cost</a:t>
            </a:r>
          </a:p>
          <a:p>
            <a:pPr algn="l" rtl="0"/>
            <a:r>
              <a:rPr lang="en-US" sz="4000" i="1" dirty="0" smtClean="0">
                <a:latin typeface="Arial" pitchFamily="34" charset="0"/>
                <a:cs typeface="Arial" pitchFamily="34" charset="0"/>
              </a:rPr>
              <a:t>waste</a:t>
            </a:r>
          </a:p>
          <a:p>
            <a:pPr algn="l" rtl="0"/>
            <a:endParaRPr lang="ar-SA" sz="40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16" descr="70304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33522" y="3501008"/>
            <a:ext cx="275540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 descr="OliveOil_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3429000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 descr="mill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36096" y="1484784"/>
            <a:ext cx="245724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880864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12</a:t>
            </a:fld>
            <a:endParaRPr lang="ar-SA" sz="3600" b="1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102488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13</a:t>
            </a:fld>
            <a:endParaRPr lang="ar-SA" sz="3600" b="1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3" name="Picture 2" descr="Figure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16066"/>
            <a:ext cx="7848872" cy="5987050"/>
          </a:xfrm>
          <a:prstGeom prst="rect">
            <a:avLst/>
          </a:prstGeom>
        </p:spPr>
      </p:pic>
      <p:pic>
        <p:nvPicPr>
          <p:cNvPr id="4" name="Picture 3" descr="Projec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60648"/>
            <a:ext cx="381642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952872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14</a:t>
            </a:fld>
            <a:endParaRPr lang="ar-SA" sz="3600" b="1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0034" y="214290"/>
            <a:ext cx="5864362" cy="923330"/>
          </a:xfrm>
          <a:prstGeom prst="rect">
            <a:avLst/>
          </a:prstGeom>
        </p:spPr>
        <p:txBody>
          <a:bodyPr wrap="none">
            <a:prstTxWarp prst="textFadeRight">
              <a:avLst>
                <a:gd name="adj" fmla="val 32302"/>
              </a:avLst>
            </a:prstTxWarp>
            <a:spAutoFit/>
          </a:bodyPr>
          <a:lstStyle/>
          <a:p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Decanter Centrifuge </a:t>
            </a:r>
            <a:endParaRPr lang="ar-SA" sz="48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pic>
        <p:nvPicPr>
          <p:cNvPr id="5" name="Picture 4" descr="design-mascot-punching.jpg"/>
          <p:cNvPicPr>
            <a:picLocks noChangeAspect="1"/>
          </p:cNvPicPr>
          <p:nvPr/>
        </p:nvPicPr>
        <p:blipFill>
          <a:blip r:embed="rId3" cstate="print"/>
          <a:srcRect l="13041" r="9680" b="2961"/>
          <a:stretch>
            <a:fillRect/>
          </a:stretch>
        </p:blipFill>
        <p:spPr>
          <a:xfrm>
            <a:off x="6156176" y="404664"/>
            <a:ext cx="802827" cy="1008112"/>
          </a:xfrm>
          <a:prstGeom prst="rect">
            <a:avLst/>
          </a:prstGeom>
        </p:spPr>
      </p:pic>
      <p:pic>
        <p:nvPicPr>
          <p:cNvPr id="7" name="Picture 6" descr="10606579-cross-section-of-decanter-centrifuge-used-for-municipal-sewage-and-water.jpg"/>
          <p:cNvPicPr/>
          <p:nvPr/>
        </p:nvPicPr>
        <p:blipFill>
          <a:blip r:embed="rId4" cstate="print"/>
          <a:srcRect t="24756" b="17915"/>
          <a:stretch>
            <a:fillRect/>
          </a:stretch>
        </p:blipFill>
        <p:spPr>
          <a:xfrm>
            <a:off x="179512" y="1593368"/>
            <a:ext cx="8821644" cy="4786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808856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15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917" y="732760"/>
            <a:ext cx="62520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Centrifugal Experiments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pic>
        <p:nvPicPr>
          <p:cNvPr id="4" name="Picture 3" descr="صورة063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6056" y="1764267"/>
            <a:ext cx="3888432" cy="2736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395536" y="1452840"/>
            <a:ext cx="45336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 smtClean="0">
                <a:latin typeface="Calibri" pitchFamily="34" charset="0"/>
              </a:rPr>
              <a:t>The effect of centrifugal process was tested experimentally in the university by coordinating with chemical engineering department for using a centrifugal device. The experiment data give information about the rotating velocity, rotating time effect and the oil percentage produced. </a:t>
            </a:r>
            <a:endParaRPr lang="ar-SA" sz="2400" dirty="0" smtClean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-27384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2060">
                    <a:alpha val="5000"/>
                  </a:srgbClr>
                </a:solidFill>
                <a:latin typeface="Dutch801 XBd BT" pitchFamily="18" charset="0"/>
                <a:cs typeface="Arabic Transparent" pitchFamily="2" charset="-78"/>
              </a:rPr>
              <a:t>Home Olive Press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16</a:t>
            </a:fld>
            <a:endParaRPr lang="ar-SA" sz="36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2285992"/>
            <a:ext cx="407196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oil percentage &amp; angular velocity within 3 min</a:t>
            </a:r>
            <a:endParaRPr lang="ar-SA" sz="1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5500702"/>
            <a:ext cx="407196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oil percentage &amp; angular velocity within 6 min</a:t>
            </a:r>
            <a:endParaRPr lang="ar-SA" sz="1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6314" y="2428868"/>
            <a:ext cx="407196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oil percentage &amp; angular velocity within 10 min</a:t>
            </a:r>
            <a:endParaRPr lang="ar-SA" sz="1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83968" y="3071810"/>
            <a:ext cx="4788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The best choice is to use 3000 rpm angular velocity of the centrifuge for 6 minutes.</a:t>
            </a:r>
            <a:endParaRPr lang="ar-SA" sz="3600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088682"/>
              </p:ext>
            </p:extLst>
          </p:nvPr>
        </p:nvGraphicFramePr>
        <p:xfrm>
          <a:off x="251521" y="188640"/>
          <a:ext cx="4534793" cy="2240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645239"/>
              </p:ext>
            </p:extLst>
          </p:nvPr>
        </p:nvGraphicFramePr>
        <p:xfrm>
          <a:off x="251520" y="3071810"/>
          <a:ext cx="4098107" cy="230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4031367"/>
              </p:ext>
            </p:extLst>
          </p:nvPr>
        </p:nvGraphicFramePr>
        <p:xfrm>
          <a:off x="4644007" y="188640"/>
          <a:ext cx="4392851" cy="2240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ign-mascot-hands-up.jpg"/>
          <p:cNvPicPr>
            <a:picLocks noChangeAspect="1"/>
          </p:cNvPicPr>
          <p:nvPr/>
        </p:nvPicPr>
        <p:blipFill>
          <a:blip r:embed="rId3" cstate="print"/>
          <a:srcRect l="30240" r="32801" b="4241"/>
          <a:stretch>
            <a:fillRect/>
          </a:stretch>
        </p:blipFill>
        <p:spPr>
          <a:xfrm rot="20809366">
            <a:off x="6154294" y="1967947"/>
            <a:ext cx="1083910" cy="2808312"/>
          </a:xfrm>
          <a:prstGeom prst="rect">
            <a:avLst/>
          </a:prstGeom>
        </p:spPr>
      </p:pic>
      <p:pic>
        <p:nvPicPr>
          <p:cNvPr id="5" name="Picture 4" descr="olive-oil.jpg"/>
          <p:cNvPicPr>
            <a:picLocks noChangeAspect="1"/>
          </p:cNvPicPr>
          <p:nvPr/>
        </p:nvPicPr>
        <p:blipFill>
          <a:blip r:embed="rId4" cstate="print"/>
          <a:srcRect l="6061" b="7449"/>
          <a:stretch>
            <a:fillRect/>
          </a:stretch>
        </p:blipFill>
        <p:spPr>
          <a:xfrm>
            <a:off x="179512" y="1916832"/>
            <a:ext cx="4464496" cy="44730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880864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17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0490335">
            <a:off x="636931" y="1801026"/>
            <a:ext cx="8173755" cy="923330"/>
          </a:xfrm>
          <a:prstGeom prst="rect">
            <a:avLst/>
          </a:prstGeom>
          <a:noFill/>
        </p:spPr>
        <p:txBody>
          <a:bodyPr wrap="square" rtlCol="1">
            <a:prstTxWarp prst="textFadeLeft">
              <a:avLst/>
            </a:prstTxWarp>
            <a:spAutoFit/>
          </a:bodyPr>
          <a:lstStyle/>
          <a:p>
            <a:pPr algn="l" rtl="0"/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Design of machine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45262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18</a:t>
            </a:fld>
            <a:endParaRPr lang="ar-SA" sz="36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3" name="Picture 2" descr="100_073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85918" y="2077740"/>
            <a:ext cx="5611495" cy="4208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892971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The Designed Parts of Machine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14480" y="2214554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4857752" y="1791988"/>
            <a:ext cx="2071702" cy="779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9" idx="1"/>
          </p:cNvCxnSpPr>
          <p:nvPr/>
        </p:nvCxnSpPr>
        <p:spPr>
          <a:xfrm rot="10800000" flipV="1">
            <a:off x="7000892" y="3482358"/>
            <a:ext cx="785818" cy="895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29454" y="1506236"/>
            <a:ext cx="192882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Plastic bowl </a:t>
            </a:r>
            <a:endParaRPr lang="ar-SA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6710" y="3220748"/>
            <a:ext cx="10001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Press </a:t>
            </a:r>
            <a:endParaRPr lang="ar-SA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282" y="1649112"/>
            <a:ext cx="235745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Grinding machine</a:t>
            </a:r>
            <a:endParaRPr lang="ar-SA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11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19</a:t>
            </a:fld>
            <a:endParaRPr lang="ar-SA" sz="36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38780"/>
              </p:ext>
            </p:extLst>
          </p:nvPr>
        </p:nvGraphicFramePr>
        <p:xfrm>
          <a:off x="3635895" y="1956792"/>
          <a:ext cx="5150948" cy="3056384"/>
        </p:xfrm>
        <a:graphic>
          <a:graphicData uri="http://schemas.openxmlformats.org/drawingml/2006/table">
            <a:tbl>
              <a:tblPr/>
              <a:tblGrid>
                <a:gridCol w="1533020"/>
                <a:gridCol w="1533020"/>
                <a:gridCol w="2084908"/>
              </a:tblGrid>
              <a:tr h="1136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mass(g)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Arial"/>
                        </a:rPr>
                        <a:t>Time(sec)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Arial"/>
                        </a:rPr>
                        <a:t>Flow rate(Q) (Kg/s)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Arial"/>
                        </a:rPr>
                        <a:t>750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47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Arial"/>
                        </a:rPr>
                        <a:t>0.016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750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0.0153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750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Arial"/>
                        </a:rPr>
                        <a:t>0.0167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1968" y="836712"/>
            <a:ext cx="857256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latin typeface="Calibri" pitchFamily="34" charset="0"/>
                <a:cs typeface="Calibri" pitchFamily="34" charset="0"/>
              </a:rPr>
              <a:t>In order to obtain the mass flow rate we implemented the following experiment</a:t>
            </a:r>
            <a:endParaRPr lang="ar-SA" sz="36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204864"/>
            <a:ext cx="2733442" cy="181588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Q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= mass/time    </a:t>
            </a:r>
          </a:p>
          <a:p>
            <a:pPr algn="l" rtl="0"/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Q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=750 g/47 sec  </a:t>
            </a:r>
          </a:p>
          <a:p>
            <a:pPr algn="l" rtl="0"/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Q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= 57.446 kg/hr</a:t>
            </a:r>
          </a:p>
          <a:p>
            <a:pPr algn="l" rtl="0"/>
            <a:endParaRPr lang="ar-SA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7135" y="139279"/>
            <a:ext cx="4907113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1-Grinding machine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pic>
        <p:nvPicPr>
          <p:cNvPr id="9" name="19122011018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133154" y="3991005"/>
            <a:ext cx="3214710" cy="27503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2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32819109"/>
              </p:ext>
            </p:extLst>
          </p:nvPr>
        </p:nvGraphicFramePr>
        <p:xfrm>
          <a:off x="142844" y="-243408"/>
          <a:ext cx="9253692" cy="72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907704" y="-27384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2060">
                    <a:alpha val="13000"/>
                  </a:srgbClr>
                </a:solidFill>
                <a:latin typeface="Dutch801 XBd BT" pitchFamily="18" charset="0"/>
                <a:cs typeface="Arabic Transparent" pitchFamily="2" charset="-78"/>
              </a:rPr>
              <a:t>Home Olive Press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20</a:t>
            </a:fld>
            <a:endParaRPr lang="ar-SA" sz="2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3" name="Picture 2" descr="100_0738.JPG"/>
          <p:cNvPicPr>
            <a:picLocks noChangeAspect="1"/>
          </p:cNvPicPr>
          <p:nvPr/>
        </p:nvPicPr>
        <p:blipFill>
          <a:blip r:embed="rId4" cstate="print"/>
          <a:srcRect l="26190"/>
          <a:stretch>
            <a:fillRect/>
          </a:stretch>
        </p:blipFill>
        <p:spPr>
          <a:xfrm>
            <a:off x="6429388" y="78327"/>
            <a:ext cx="2500330" cy="3064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070520121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3143248"/>
            <a:ext cx="2435482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6643702" y="2357430"/>
            <a:ext cx="278608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2" name="Diagram 11"/>
          <p:cNvGraphicFramePr/>
          <p:nvPr/>
        </p:nvGraphicFramePr>
        <p:xfrm>
          <a:off x="285720" y="1571612"/>
          <a:ext cx="642942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6598"/>
            <a:ext cx="2689104" cy="1506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87143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880864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21</a:t>
            </a:fld>
            <a:endParaRPr lang="ar-SA" sz="36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0034" y="642918"/>
            <a:ext cx="48894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Squeezing Process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357299"/>
            <a:ext cx="47863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 smtClean="0">
                <a:latin typeface="Calibri" pitchFamily="34" charset="0"/>
              </a:rPr>
              <a:t>In order to separate oil from the solid components a manual squeezing method were used, by putting the paste inside a cotton piece and put weight on the content. This pressure forced the oil to flow out through the cotton piece, which produces clean oil in a good quality , the applied weight was 100kg for a specified quantity, the press capacity is 5 times more so we suppose we need 5times weight,500kg</a:t>
            </a:r>
            <a:endParaRPr lang="ar-SA" sz="24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-27384"/>
            <a:ext cx="55446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>
                <a:solidFill>
                  <a:srgbClr val="002060">
                    <a:alpha val="13000"/>
                  </a:srgbClr>
                </a:solidFill>
                <a:latin typeface="Dutch801 XBd BT" pitchFamily="18" charset="0"/>
                <a:cs typeface="Arabic Transparent" pitchFamily="2" charset="-78"/>
              </a:rPr>
              <a:t>Home Olive Press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357298"/>
            <a:ext cx="2857479" cy="3805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22</a:t>
            </a:fld>
            <a:endParaRPr lang="ar-SA" sz="2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4" cstate="print"/>
          <a:srcRect l="20072" r="21456"/>
          <a:stretch>
            <a:fillRect/>
          </a:stretch>
        </p:blipFill>
        <p:spPr bwMode="auto">
          <a:xfrm>
            <a:off x="214282" y="2857496"/>
            <a:ext cx="2476390" cy="355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2" descr="G:\project\100_0735.JPG"/>
          <p:cNvPicPr/>
          <p:nvPr/>
        </p:nvPicPr>
        <p:blipFill>
          <a:blip r:embed="rId5" cstate="print"/>
          <a:srcRect r="19651"/>
          <a:stretch>
            <a:fillRect/>
          </a:stretch>
        </p:blipFill>
        <p:spPr bwMode="auto">
          <a:xfrm>
            <a:off x="357158" y="214290"/>
            <a:ext cx="23574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-24"/>
            <a:ext cx="534312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2-press machine 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1770" y="714356"/>
            <a:ext cx="6072230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Used to separate liquid from solid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The applied load is 500 kg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The torque needed to rotate the screw (T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algn="l" rtl="0"/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T</a:t>
            </a:r>
            <a:r>
              <a:rPr lang="en-US" sz="2800" i="1" baseline="-25000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= 4.21416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N.m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A. Stresses on body screw</a:t>
            </a:r>
          </a:p>
          <a:p>
            <a:pPr algn="l"/>
            <a:r>
              <a:rPr lang="en-US" sz="2800" dirty="0" smtClean="0">
                <a:latin typeface="Calibri" pitchFamily="34" charset="0"/>
                <a:cs typeface="Calibri" pitchFamily="34" charset="0"/>
              </a:rPr>
              <a:t>1. Shear stress = 12.426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2. Axial nominal stress = 43.391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l" rtl="0">
              <a:buAutoNum type="alphaUcPeriod" startAt="2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Stress on thread of screw</a:t>
            </a:r>
          </a:p>
          <a:p>
            <a:pPr marL="342900" lvl="0" indent="-342900" algn="l" rtl="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Bearing stress =24.032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Bending stress =16.250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l" rtl="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Transverse shear stress = 12.015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l" rtl="0"/>
            <a:r>
              <a:rPr lang="en-US" sz="2800" dirty="0" smtClean="0">
                <a:latin typeface="Calibri" pitchFamily="34" charset="0"/>
                <a:cs typeface="Calibri" pitchFamily="34" charset="0"/>
              </a:rPr>
              <a:t>Minimum factor of safety = 9</a:t>
            </a:r>
          </a:p>
          <a:p>
            <a:pPr marL="342900" indent="-342900" algn="l" rtl="0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l" rtl="0"/>
            <a:endParaRPr lang="ar-SA" sz="4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388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23</a:t>
            </a:fld>
            <a:endParaRPr lang="ar-SA" sz="28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30718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V="1">
            <a:off x="545000" y="1750207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2982293" y="1750207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00430" y="652517"/>
            <a:ext cx="542928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Shear on Screw That Support the Beam</a:t>
            </a:r>
          </a:p>
          <a:p>
            <a:pPr algn="l" rtl="0"/>
            <a:endParaRPr lang="en-US" sz="2200" dirty="0" smtClean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  <a:p>
            <a:pPr algn="l" rtl="0"/>
            <a:r>
              <a:rPr lang="en-US" sz="3200" dirty="0" smtClean="0">
                <a:latin typeface="Calibri" pitchFamily="34" charset="0"/>
                <a:cs typeface="Calibri" pitchFamily="34" charset="0"/>
              </a:rPr>
              <a:t>shear stress = 48.82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algn="l" rtl="0"/>
            <a:r>
              <a:rPr lang="en-US" sz="3200" dirty="0" smtClean="0">
                <a:latin typeface="Calibri" pitchFamily="34" charset="0"/>
                <a:cs typeface="Calibri" pitchFamily="34" charset="0"/>
              </a:rPr>
              <a:t>F.S = 4.9 </a:t>
            </a:r>
            <a:endParaRPr lang="ar-SA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643182"/>
            <a:ext cx="3714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500430" y="3857628"/>
            <a:ext cx="4483471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3200" dirty="0" smtClean="0">
                <a:latin typeface="Calibri" pitchFamily="34" charset="0"/>
                <a:cs typeface="Calibri" pitchFamily="34" charset="0"/>
              </a:rPr>
              <a:t>Couple Force(F) = 181.5 N</a:t>
            </a:r>
          </a:p>
          <a:p>
            <a:pPr algn="l" rtl="0"/>
            <a:endParaRPr lang="ar-SA" sz="32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91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24</a:t>
            </a:fld>
            <a:endParaRPr lang="ar-SA" sz="28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214290"/>
            <a:ext cx="4867038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Welding calculation</a:t>
            </a:r>
            <a:endParaRPr lang="ar-SA" sz="4400" dirty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1214423"/>
            <a:ext cx="4786346" cy="42934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+mj-lt"/>
              <a:buAutoNum type="alphaU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Welding on Beam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The primary shear stress = 6.937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Shear stress due to bending moment =109.8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The overall shear stress = 109.96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Factor of safety = 1.81</a:t>
            </a:r>
          </a:p>
          <a:p>
            <a:pPr marL="457200" indent="-457200" algn="l" rtl="0"/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/>
            <a:r>
              <a:rPr lang="en-US" sz="2100" dirty="0" smtClean="0">
                <a:latin typeface="Calibri" pitchFamily="34" charset="0"/>
                <a:cs typeface="Calibri" pitchFamily="34" charset="0"/>
              </a:rPr>
              <a:t>B.   </a:t>
            </a:r>
            <a:r>
              <a:rPr lang="en-US" sz="2100" i="1" dirty="0" smtClean="0">
                <a:latin typeface="Calibri" pitchFamily="34" charset="0"/>
                <a:cs typeface="Calibri" pitchFamily="34" charset="0"/>
              </a:rPr>
              <a:t>Welding on the Nut of the Screw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The primary shear stress = 14.73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Shear stress due to bending moment =7.365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The overall shear stress = 16.46 </a:t>
            </a:r>
            <a:r>
              <a:rPr lang="en-US" sz="21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100" dirty="0" smtClean="0">
                <a:latin typeface="Calibri" pitchFamily="34" charset="0"/>
                <a:cs typeface="Calibri" pitchFamily="34" charset="0"/>
              </a:rPr>
              <a:t>Factor of safety = 12.1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3429024" cy="195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429000"/>
            <a:ext cx="3024401" cy="19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588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45262"/>
            <a:ext cx="609600" cy="441324"/>
          </a:xfrm>
        </p:spPr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25</a:t>
            </a:fld>
            <a:endParaRPr lang="ar-SA" sz="2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642918"/>
            <a:ext cx="5929355" cy="5324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AutoNum type="alphaUcPeriod" startAt="3"/>
            </a:pP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Weld on the Arm</a:t>
            </a:r>
          </a:p>
          <a:p>
            <a:pPr marL="457200" indent="-457200" algn="l" rtl="0"/>
            <a:endParaRPr lang="en-US" sz="4400" dirty="0" smtClean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The primary shear stress = 4.36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MPa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Factor of safety = 45.6</a:t>
            </a:r>
          </a:p>
          <a:p>
            <a:pPr marL="457200" indent="-457200" algn="l" rtl="0">
              <a:buFont typeface="+mj-lt"/>
              <a:buAutoNum type="arabicPeriod"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 algn="l" rtl="0">
              <a:buFont typeface="Wingdings" pitchFamily="2" charset="2"/>
              <a:buChar char="v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The minimum factor of safety was 1.81 for the press</a:t>
            </a:r>
          </a:p>
          <a:p>
            <a:pPr marL="457200" indent="-457200" algn="l" rtl="0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algn="l" rtl="0"/>
            <a:endParaRPr lang="ar-SA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99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26</a:t>
            </a:fld>
            <a:endParaRPr lang="ar-SA" sz="28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57686" y="285728"/>
            <a:ext cx="45005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just" rtl="0"/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Separating Oil from Water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:this process depends on natural separation due to density difference between the components of the liquid and called sedimentation, the  obtained liquid from the pressing machine stored in a plastic bucket for period of time to allow the oil to separate from the other components (vegetarian water and small particles)</a:t>
            </a:r>
          </a:p>
          <a:p>
            <a:pPr marL="457200" indent="-457200" algn="just" rtl="0"/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100_0737.JPG"/>
          <p:cNvPicPr/>
          <p:nvPr/>
        </p:nvPicPr>
        <p:blipFill>
          <a:blip r:embed="rId4" cstate="print"/>
          <a:srcRect l="22123" t="5634" r="16388"/>
          <a:stretch>
            <a:fillRect/>
          </a:stretch>
        </p:blipFill>
        <p:spPr>
          <a:xfrm>
            <a:off x="214282" y="214290"/>
            <a:ext cx="378621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857752" y="3286124"/>
            <a:ext cx="4143404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Straight Arrow Connector 6"/>
          <p:cNvCxnSpPr/>
          <p:nvPr/>
        </p:nvCxnSpPr>
        <p:spPr>
          <a:xfrm>
            <a:off x="4429124" y="3643314"/>
            <a:ext cx="257176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57686" y="4000504"/>
            <a:ext cx="264320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86248" y="4286256"/>
            <a:ext cx="2714644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43108" y="3357562"/>
            <a:ext cx="239841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Pure oil</a:t>
            </a:r>
          </a:p>
          <a:p>
            <a:pPr algn="l" rtl="0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Mixed oil and water</a:t>
            </a:r>
          </a:p>
          <a:p>
            <a:pPr algn="l" rtl="0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Solid particles</a:t>
            </a:r>
            <a:endParaRPr lang="ar-SA" sz="2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3357554" y="3643314"/>
            <a:ext cx="107157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3857620" y="4286256"/>
            <a:ext cx="42862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rmAutofit/>
          </a:bodyPr>
          <a:lstStyle/>
          <a:p>
            <a:pPr>
              <a:lnSpc>
                <a:spcPct val="80000"/>
              </a:lnSpc>
            </a:pPr>
            <a:fld id="{A1D7D609-C643-4915-84EA-F7DA4670D6C7}" type="slidenum">
              <a:rPr lang="ar-SA" sz="28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>
                <a:lnSpc>
                  <a:spcPct val="80000"/>
                </a:lnSpc>
              </a:pPr>
              <a:t>27</a:t>
            </a:fld>
            <a:endParaRPr lang="ar-SA" sz="28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76867"/>
            <a:ext cx="871543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  <a:latin typeface="Papyrus" pitchFamily="66" charset="0"/>
                <a:cs typeface="+mj-cs"/>
              </a:rPr>
              <a:t>THANK YOU</a:t>
            </a:r>
            <a:endParaRPr lang="ar-SA" sz="8000" dirty="0">
              <a:solidFill>
                <a:schemeClr val="accent6">
                  <a:lumMod val="75000"/>
                </a:schemeClr>
              </a:solidFill>
              <a:latin typeface="Papyrus" pitchFamily="66" charset="0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55522"/>
            <a:ext cx="4968552" cy="372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6309320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6309320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ign-mascot-hands-up.jpg"/>
          <p:cNvPicPr>
            <a:picLocks noChangeAspect="1"/>
          </p:cNvPicPr>
          <p:nvPr/>
        </p:nvPicPr>
        <p:blipFill>
          <a:blip r:embed="rId3" cstate="print"/>
          <a:srcRect l="30240" r="32801" b="4241"/>
          <a:stretch>
            <a:fillRect/>
          </a:stretch>
        </p:blipFill>
        <p:spPr>
          <a:xfrm rot="20943166">
            <a:off x="6460595" y="1973955"/>
            <a:ext cx="1083910" cy="2808312"/>
          </a:xfrm>
          <a:prstGeom prst="rect">
            <a:avLst/>
          </a:prstGeom>
        </p:spPr>
      </p:pic>
      <p:pic>
        <p:nvPicPr>
          <p:cNvPr id="5" name="Picture 4" descr="olive-oil.jpg"/>
          <p:cNvPicPr>
            <a:picLocks noChangeAspect="1"/>
          </p:cNvPicPr>
          <p:nvPr/>
        </p:nvPicPr>
        <p:blipFill>
          <a:blip r:embed="rId4" cstate="print"/>
          <a:srcRect l="6061" b="7449"/>
          <a:stretch>
            <a:fillRect/>
          </a:stretch>
        </p:blipFill>
        <p:spPr>
          <a:xfrm>
            <a:off x="179512" y="1916832"/>
            <a:ext cx="4464496" cy="44730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3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0490335">
            <a:off x="645941" y="1738624"/>
            <a:ext cx="8136904" cy="1107996"/>
          </a:xfrm>
          <a:prstGeom prst="rect">
            <a:avLst/>
          </a:prstGeom>
          <a:noFill/>
        </p:spPr>
        <p:txBody>
          <a:bodyPr wrap="square" rtlCol="1">
            <a:prstTxWarp prst="textFadeLeft">
              <a:avLst/>
            </a:prstTxWarp>
            <a:spAutoFit/>
          </a:bodyPr>
          <a:lstStyle/>
          <a:p>
            <a:pPr algn="l" rtl="0"/>
            <a:r>
              <a:rPr lang="en-US" sz="6600" b="1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Introduction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latin typeface="Castellar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olive_o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0563" y="3214117"/>
            <a:ext cx="1656184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4267200" y="6372052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4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3" name="Picture 22" descr="olive%20branch.jpg"/>
          <p:cNvPicPr/>
          <p:nvPr/>
        </p:nvPicPr>
        <p:blipFill>
          <a:blip r:embed="rId5" cstate="print"/>
          <a:srcRect r="23194"/>
          <a:stretch>
            <a:fillRect/>
          </a:stretch>
        </p:blipFill>
        <p:spPr>
          <a:xfrm>
            <a:off x="3126507" y="2278013"/>
            <a:ext cx="1728192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 descr="pic-resources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21659" y="2244370"/>
            <a:ext cx="1569144" cy="1545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1685834045"/>
              </p:ext>
            </p:extLst>
          </p:nvPr>
        </p:nvGraphicFramePr>
        <p:xfrm>
          <a:off x="539552" y="188640"/>
          <a:ext cx="813690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sign-mascot-teamwork.jpg"/>
          <p:cNvPicPr>
            <a:picLocks noChangeAspect="1"/>
          </p:cNvPicPr>
          <p:nvPr/>
        </p:nvPicPr>
        <p:blipFill>
          <a:blip r:embed="rId3" cstate="print"/>
          <a:srcRect l="6321" r="11360"/>
          <a:stretch>
            <a:fillRect/>
          </a:stretch>
        </p:blipFill>
        <p:spPr>
          <a:xfrm>
            <a:off x="755576" y="213742"/>
            <a:ext cx="1224136" cy="14870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5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9632" y="476672"/>
            <a:ext cx="66591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Olive Oil Production </a:t>
            </a:r>
            <a:endParaRPr lang="ar-SA" sz="5400" dirty="0" smtClean="0">
              <a:solidFill>
                <a:schemeClr val="accent4">
                  <a:lumMod val="50000"/>
                </a:schemeClr>
              </a:solidFill>
              <a:latin typeface="Papyrus" pitchFamily="66" charset="0"/>
              <a:cs typeface="+mj-cs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79512" y="1556792"/>
          <a:ext cx="8784976" cy="509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6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484784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smtClean="0">
                <a:latin typeface="Calibri" pitchFamily="34" charset="0"/>
              </a:rPr>
              <a:t>The three </a:t>
            </a:r>
            <a:r>
              <a:rPr lang="en-US" sz="3200" dirty="0" smtClean="0">
                <a:latin typeface="Calibri" pitchFamily="34" charset="0"/>
              </a:rPr>
              <a:t>main agents that cause the lack of olive oil quality are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oxygen</a:t>
            </a:r>
            <a:r>
              <a:rPr lang="en-US" sz="3200" dirty="0" smtClean="0">
                <a:latin typeface="Calibri" pitchFamily="34" charset="0"/>
              </a:rPr>
              <a:t> ,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light and temp</a:t>
            </a:r>
            <a:r>
              <a:rPr lang="en-US" sz="3200" dirty="0" smtClean="0">
                <a:latin typeface="Calibri" pitchFamily="34" charset="0"/>
              </a:rPr>
              <a:t>.</a:t>
            </a:r>
          </a:p>
          <a:p>
            <a:pPr algn="just" rtl="0"/>
            <a:r>
              <a:rPr lang="en-US" sz="3200" dirty="0" smtClean="0">
                <a:latin typeface="Calibri" pitchFamily="34" charset="0"/>
              </a:rPr>
              <a:t>Once an olive is harvested, it should be pressed within 24 hours. Oxidation begins directly upon harvesting. Therefore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oil obtained after a longer wait is of lower quality, presenting higher acidity.</a:t>
            </a:r>
            <a:endParaRPr lang="ar-SA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332656"/>
            <a:ext cx="6624736" cy="95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  <a:latin typeface="Papyrus" pitchFamily="66" charset="0"/>
                <a:cs typeface="+mj-cs"/>
              </a:rPr>
              <a:t>Olive Oil Quality</a:t>
            </a:r>
            <a:r>
              <a:rPr kumimoji="0" lang="en-US" sz="3200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7</a:t>
            </a:fld>
            <a:endParaRPr lang="ar-SA" sz="3600" b="1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l="36621" t="38086" r="17236" b="27734"/>
          <a:stretch>
            <a:fillRect/>
          </a:stretch>
        </p:blipFill>
        <p:spPr bwMode="auto">
          <a:xfrm>
            <a:off x="214283" y="1357298"/>
            <a:ext cx="4371394" cy="2428892"/>
          </a:xfrm>
          <a:prstGeom prst="rect">
            <a:avLst/>
          </a:prstGeom>
          <a:noFill/>
          <a:ln w="19050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42844" y="142852"/>
            <a:ext cx="8750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paste temperature effect on the acidity and perfumery compounds  </a:t>
            </a:r>
            <a:endParaRPr lang="it-IT" sz="4000" b="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egnaposto numero diapositiva 2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</a:pPr>
            <a:fld id="{03067F8D-47BA-485C-9CE0-E1CC4D3D9D9F}" type="slidenum">
              <a:rPr lang="it-IT" sz="1400" b="0">
                <a:solidFill>
                  <a:schemeClr val="tx1"/>
                </a:solidFill>
                <a:latin typeface="Arial" pitchFamily="34" charset="0"/>
              </a:rPr>
              <a:pPr algn="r">
                <a:spcBef>
                  <a:spcPct val="0"/>
                </a:spcBef>
              </a:pPr>
              <a:t>7</a:t>
            </a:fld>
            <a:endParaRPr lang="it-IT" sz="1400" b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5"/>
          <a:srcRect l="36621" t="39063" r="17236" b="27734"/>
          <a:stretch>
            <a:fillRect/>
          </a:stretch>
        </p:blipFill>
        <p:spPr bwMode="auto">
          <a:xfrm>
            <a:off x="4572000" y="3857628"/>
            <a:ext cx="4340133" cy="2343149"/>
          </a:xfrm>
          <a:prstGeom prst="rect">
            <a:avLst/>
          </a:prstGeom>
          <a:noFill/>
          <a:ln w="31750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1406" y="1285860"/>
            <a:ext cx="107157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err="1" smtClean="0">
                <a:solidFill>
                  <a:srgbClr val="FF0000"/>
                </a:solidFill>
                <a:latin typeface="Garamond" pitchFamily="18" charset="0"/>
              </a:rPr>
              <a:t>veynol</a:t>
            </a:r>
            <a:endParaRPr lang="it-IT" sz="1600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786182" y="3786190"/>
            <a:ext cx="32750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latin typeface="Garamond" pitchFamily="18" charset="0"/>
              </a:rPr>
              <a:t>perfume compound</a:t>
            </a:r>
            <a:endParaRPr lang="it-IT" sz="1600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71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ign-mascot-hands-up.jpg"/>
          <p:cNvPicPr>
            <a:picLocks noChangeAspect="1"/>
          </p:cNvPicPr>
          <p:nvPr/>
        </p:nvPicPr>
        <p:blipFill>
          <a:blip r:embed="rId3" cstate="print"/>
          <a:srcRect l="30240" r="32801" b="4241"/>
          <a:stretch>
            <a:fillRect/>
          </a:stretch>
        </p:blipFill>
        <p:spPr>
          <a:xfrm rot="20943166">
            <a:off x="6268954" y="2055488"/>
            <a:ext cx="1083910" cy="2808312"/>
          </a:xfrm>
          <a:prstGeom prst="rect">
            <a:avLst/>
          </a:prstGeom>
        </p:spPr>
      </p:pic>
      <p:pic>
        <p:nvPicPr>
          <p:cNvPr id="5" name="Picture 4" descr="olive-oil.jpg"/>
          <p:cNvPicPr>
            <a:picLocks noChangeAspect="1"/>
          </p:cNvPicPr>
          <p:nvPr/>
        </p:nvPicPr>
        <p:blipFill>
          <a:blip r:embed="rId4" cstate="print"/>
          <a:srcRect l="6061" b="7449"/>
          <a:stretch>
            <a:fillRect/>
          </a:stretch>
        </p:blipFill>
        <p:spPr>
          <a:xfrm>
            <a:off x="179512" y="1916832"/>
            <a:ext cx="4464496" cy="44730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8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0490335">
            <a:off x="645941" y="1738624"/>
            <a:ext cx="8136904" cy="1107996"/>
          </a:xfrm>
          <a:prstGeom prst="rect">
            <a:avLst/>
          </a:prstGeom>
          <a:noFill/>
        </p:spPr>
        <p:txBody>
          <a:bodyPr wrap="square" rtlCol="1">
            <a:prstTxWarp prst="textFadeLeft">
              <a:avLst/>
            </a:prstTxWarp>
            <a:spAutoFit/>
          </a:bodyPr>
          <a:lstStyle/>
          <a:p>
            <a:pPr algn="l" rtl="0"/>
            <a:r>
              <a:rPr lang="en-US" sz="6600" b="1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Methodology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7574019"/>
              </p:ext>
            </p:extLst>
          </p:nvPr>
        </p:nvGraphicFramePr>
        <p:xfrm>
          <a:off x="500792" y="548680"/>
          <a:ext cx="892899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 descr="olive-oi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9008" y="5013176"/>
            <a:ext cx="1438656" cy="1463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267200" y="6309320"/>
            <a:ext cx="609600" cy="441324"/>
          </a:xfrm>
        </p:spPr>
        <p:txBody>
          <a:bodyPr vert="horz" lIns="45720" rIns="45720" anchor="ctr">
            <a:noAutofit/>
          </a:bodyPr>
          <a:lstStyle/>
          <a:p>
            <a:fld id="{A1D7D609-C643-4915-84EA-F7DA4670D6C7}" type="slidenum">
              <a:rPr lang="ar-SA" sz="3600" b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pPr/>
              <a:t>9</a:t>
            </a:fld>
            <a:endParaRPr lang="ar-SA" sz="36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381328"/>
            <a:ext cx="221457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Thursday 10-5-2012</a:t>
            </a:r>
            <a:endParaRPr lang="ar-SA" sz="1600" dirty="0"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6381328"/>
            <a:ext cx="2228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latin typeface="Bernard MT Condensed" pitchFamily="18" charset="0"/>
              </a:rPr>
              <a:t>HOME OLIVE PRESS</a:t>
            </a:r>
            <a:endParaRPr lang="ar-SA" sz="1600" dirty="0">
              <a:latin typeface="Bernard MT Condensed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square" rtlCol="1">
        <a:spAutoFit/>
      </a:bodyPr>
      <a:lstStyle>
        <a:defPPr algn="l" rtl="0">
          <a:defRPr sz="2400" dirty="0">
            <a:solidFill>
              <a:schemeClr val="tx1">
                <a:lumMod val="65000"/>
                <a:lumOff val="35000"/>
              </a:schemeClr>
            </a:solidFill>
            <a:latin typeface="Monotype Corsiva" pitchFamily="66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0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3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4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5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6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7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8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9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0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3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4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5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3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4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5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6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7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8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9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2399</TotalTime>
  <Words>879</Words>
  <Application>Microsoft Office PowerPoint</Application>
  <PresentationFormat>On-screen Show (4:3)</PresentationFormat>
  <Paragraphs>223</Paragraphs>
  <Slides>27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edku dreams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dreams</dc:creator>
  <cp:lastModifiedBy>Mohammad</cp:lastModifiedBy>
  <cp:revision>354</cp:revision>
  <dcterms:created xsi:type="dcterms:W3CDTF">2011-04-24T12:33:28Z</dcterms:created>
  <dcterms:modified xsi:type="dcterms:W3CDTF">2012-05-09T18:51:17Z</dcterms:modified>
</cp:coreProperties>
</file>