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7" r:id="rId3"/>
    <p:sldId id="258" r:id="rId4"/>
    <p:sldId id="259" r:id="rId5"/>
    <p:sldId id="260" r:id="rId6"/>
    <p:sldId id="310" r:id="rId7"/>
    <p:sldId id="311" r:id="rId8"/>
    <p:sldId id="312" r:id="rId9"/>
    <p:sldId id="262" r:id="rId10"/>
    <p:sldId id="313" r:id="rId11"/>
    <p:sldId id="305" r:id="rId12"/>
    <p:sldId id="264" r:id="rId13"/>
    <p:sldId id="265" r:id="rId14"/>
    <p:sldId id="266" r:id="rId15"/>
    <p:sldId id="267" r:id="rId16"/>
    <p:sldId id="268" r:id="rId17"/>
    <p:sldId id="306" r:id="rId18"/>
    <p:sldId id="270" r:id="rId19"/>
    <p:sldId id="271" r:id="rId20"/>
    <p:sldId id="272" r:id="rId21"/>
    <p:sldId id="273" r:id="rId22"/>
    <p:sldId id="294" r:id="rId23"/>
    <p:sldId id="274" r:id="rId24"/>
    <p:sldId id="275" r:id="rId25"/>
    <p:sldId id="307" r:id="rId26"/>
    <p:sldId id="308" r:id="rId27"/>
    <p:sldId id="296" r:id="rId28"/>
    <p:sldId id="276" r:id="rId29"/>
    <p:sldId id="277" r:id="rId30"/>
    <p:sldId id="284" r:id="rId31"/>
    <p:sldId id="285" r:id="rId32"/>
    <p:sldId id="286" r:id="rId33"/>
    <p:sldId id="287" r:id="rId34"/>
    <p:sldId id="288" r:id="rId35"/>
    <p:sldId id="289" r:id="rId36"/>
    <p:sldId id="290" r:id="rId37"/>
    <p:sldId id="291" r:id="rId38"/>
    <p:sldId id="292" r:id="rId39"/>
    <p:sldId id="280" r:id="rId40"/>
    <p:sldId id="298" r:id="rId41"/>
    <p:sldId id="300" r:id="rId42"/>
    <p:sldId id="301" r:id="rId43"/>
    <p:sldId id="302" r:id="rId44"/>
    <p:sldId id="299" r:id="rId45"/>
    <p:sldId id="281" r:id="rId46"/>
    <p:sldId id="282" r:id="rId47"/>
    <p:sldId id="303"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53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1575;&#1604;&#1606;&#1608;&#1585;%20&#1604;&#1604;&#1603;&#1605;&#1576;&#1610;&#1608;&#1578;&#1585;\My%20Documents\Downloads\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AngAx val="1"/>
    </c:view3D>
    <c:plotArea>
      <c:layout/>
      <c:bar3DChart>
        <c:barDir val="col"/>
        <c:grouping val="clustered"/>
        <c:ser>
          <c:idx val="0"/>
          <c:order val="0"/>
          <c:tx>
            <c:strRef>
              <c:f>ورقة1!$C$2</c:f>
              <c:strCache>
                <c:ptCount val="1"/>
                <c:pt idx="0">
                  <c:v>Total Rainfall (mm)</c:v>
                </c:pt>
              </c:strCache>
            </c:strRef>
          </c:tx>
          <c:cat>
            <c:strRef>
              <c:f>ورقة1!$B$3:$B$14</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ورقة1!$C$3:$C$14</c:f>
              <c:numCache>
                <c:formatCode>General</c:formatCode>
                <c:ptCount val="12"/>
                <c:pt idx="0">
                  <c:v>110.9</c:v>
                </c:pt>
                <c:pt idx="1">
                  <c:v>103.5</c:v>
                </c:pt>
                <c:pt idx="2">
                  <c:v>56.6</c:v>
                </c:pt>
                <c:pt idx="3">
                  <c:v>18.2</c:v>
                </c:pt>
                <c:pt idx="4">
                  <c:v>3.7</c:v>
                </c:pt>
                <c:pt idx="5">
                  <c:v>0.1</c:v>
                </c:pt>
                <c:pt idx="6">
                  <c:v>0</c:v>
                </c:pt>
                <c:pt idx="7">
                  <c:v>0</c:v>
                </c:pt>
                <c:pt idx="8">
                  <c:v>0</c:v>
                </c:pt>
                <c:pt idx="9">
                  <c:v>25.9</c:v>
                </c:pt>
                <c:pt idx="10">
                  <c:v>90.3</c:v>
                </c:pt>
                <c:pt idx="11">
                  <c:v>162.1</c:v>
                </c:pt>
              </c:numCache>
            </c:numRef>
          </c:val>
        </c:ser>
        <c:gapWidth val="300"/>
        <c:shape val="box"/>
        <c:axId val="55208576"/>
        <c:axId val="55284480"/>
        <c:axId val="0"/>
      </c:bar3DChart>
      <c:catAx>
        <c:axId val="55208576"/>
        <c:scaling>
          <c:orientation val="minMax"/>
        </c:scaling>
        <c:axPos val="b"/>
        <c:title>
          <c:tx>
            <c:rich>
              <a:bodyPr/>
              <a:lstStyle/>
              <a:p>
                <a:pPr>
                  <a:defRPr lang="en-US"/>
                </a:pPr>
                <a:r>
                  <a:rPr lang="en-US"/>
                  <a:t>Months</a:t>
                </a:r>
              </a:p>
            </c:rich>
          </c:tx>
          <c:layout/>
        </c:title>
        <c:majorTickMark val="none"/>
        <c:tickLblPos val="nextTo"/>
        <c:txPr>
          <a:bodyPr/>
          <a:lstStyle/>
          <a:p>
            <a:pPr>
              <a:defRPr lang="en-US"/>
            </a:pPr>
            <a:endParaRPr lang="en-US"/>
          </a:p>
        </c:txPr>
        <c:crossAx val="55284480"/>
        <c:crosses val="autoZero"/>
        <c:auto val="1"/>
        <c:lblAlgn val="ctr"/>
        <c:lblOffset val="100"/>
      </c:catAx>
      <c:valAx>
        <c:axId val="55284480"/>
        <c:scaling>
          <c:orientation val="minMax"/>
        </c:scaling>
        <c:axPos val="l"/>
        <c:majorGridlines/>
        <c:minorGridlines/>
        <c:title>
          <c:tx>
            <c:rich>
              <a:bodyPr/>
              <a:lstStyle/>
              <a:p>
                <a:pPr>
                  <a:defRPr lang="en-US"/>
                </a:pPr>
                <a:r>
                  <a:rPr lang="en-US"/>
                  <a:t>Total</a:t>
                </a:r>
                <a:r>
                  <a:rPr lang="en-US" baseline="0"/>
                  <a:t> Rainfall (mm)</a:t>
                </a:r>
                <a:endParaRPr lang="en-US"/>
              </a:p>
            </c:rich>
          </c:tx>
          <c:layout>
            <c:manualLayout>
              <c:xMode val="edge"/>
              <c:yMode val="edge"/>
              <c:x val="3.6166010498687666E-2"/>
              <c:y val="0.37202500729075993"/>
            </c:manualLayout>
          </c:layout>
        </c:title>
        <c:numFmt formatCode="General" sourceLinked="1"/>
        <c:tickLblPos val="nextTo"/>
        <c:txPr>
          <a:bodyPr/>
          <a:lstStyle/>
          <a:p>
            <a:pPr>
              <a:defRPr lang="en-US"/>
            </a:pPr>
            <a:endParaRPr lang="en-US"/>
          </a:p>
        </c:txPr>
        <c:crossAx val="55208576"/>
        <c:crosses val="autoZero"/>
        <c:crossBetween val="between"/>
      </c:valAx>
    </c:plotArea>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6C936B-B56B-49D1-BE5B-DE128E643E6A}" type="doc">
      <dgm:prSet loTypeId="urn:microsoft.com/office/officeart/2005/8/layout/cycle4#1" loCatId="relationship" qsTypeId="urn:microsoft.com/office/officeart/2005/8/quickstyle/simple1" qsCatId="simple" csTypeId="urn:microsoft.com/office/officeart/2005/8/colors/accent1_2" csCatId="accent1" phldr="1"/>
      <dgm:spPr/>
      <dgm:t>
        <a:bodyPr/>
        <a:lstStyle/>
        <a:p>
          <a:endParaRPr lang="en-US"/>
        </a:p>
      </dgm:t>
    </dgm:pt>
    <dgm:pt modelId="{60B8D208-0A75-420A-84CB-5B371BF21EC4}">
      <dgm:prSet phldrT="[نص]" custT="1"/>
      <dgm:spPr/>
      <dgm:t>
        <a:bodyPr/>
        <a:lstStyle/>
        <a:p>
          <a:r>
            <a:rPr lang="en-US" sz="1150">
              <a:latin typeface="Times New Roman" pitchFamily="18" charset="0"/>
              <a:cs typeface="Times New Roman" pitchFamily="18" charset="0"/>
            </a:rPr>
            <a:t>Introduction</a:t>
          </a:r>
        </a:p>
      </dgm:t>
    </dgm:pt>
    <dgm:pt modelId="{19950151-7040-41F3-B918-4787A9DC6AD5}" type="parTrans" cxnId="{F2BE6267-EE0C-4E6F-83A3-ABE87EB6E093}">
      <dgm:prSet/>
      <dgm:spPr/>
      <dgm:t>
        <a:bodyPr/>
        <a:lstStyle/>
        <a:p>
          <a:endParaRPr lang="en-US"/>
        </a:p>
      </dgm:t>
    </dgm:pt>
    <dgm:pt modelId="{7015C6F6-BC4E-4541-930B-B58760BEE963}" type="sibTrans" cxnId="{F2BE6267-EE0C-4E6F-83A3-ABE87EB6E093}">
      <dgm:prSet/>
      <dgm:spPr/>
      <dgm:t>
        <a:bodyPr/>
        <a:lstStyle/>
        <a:p>
          <a:endParaRPr lang="en-US"/>
        </a:p>
      </dgm:t>
    </dgm:pt>
    <dgm:pt modelId="{EC47094E-ADEA-4FB9-8490-6196F4BF2616}">
      <dgm:prSet phldrT="[نص]" custT="1"/>
      <dgm:spPr/>
      <dgm:t>
        <a:bodyPr/>
        <a:lstStyle/>
        <a:p>
          <a:r>
            <a:rPr lang="en-US" sz="1150">
              <a:latin typeface="Times New Roman" pitchFamily="18" charset="0"/>
              <a:cs typeface="Times New Roman" pitchFamily="18" charset="0"/>
            </a:rPr>
            <a:t>Methodology</a:t>
          </a:r>
        </a:p>
      </dgm:t>
    </dgm:pt>
    <dgm:pt modelId="{D4B20E1F-C14D-40FE-9A44-5E7B69A17B62}" type="parTrans" cxnId="{8D74C63F-5606-4FCE-BF5D-A32E48B3CE5F}">
      <dgm:prSet/>
      <dgm:spPr/>
      <dgm:t>
        <a:bodyPr/>
        <a:lstStyle/>
        <a:p>
          <a:endParaRPr lang="en-US"/>
        </a:p>
      </dgm:t>
    </dgm:pt>
    <dgm:pt modelId="{3128733C-83CC-484A-B807-D4E146200CBC}" type="sibTrans" cxnId="{8D74C63F-5606-4FCE-BF5D-A32E48B3CE5F}">
      <dgm:prSet/>
      <dgm:spPr/>
      <dgm:t>
        <a:bodyPr/>
        <a:lstStyle/>
        <a:p>
          <a:endParaRPr lang="en-US"/>
        </a:p>
      </dgm:t>
    </dgm:pt>
    <dgm:pt modelId="{C0CFA793-531E-4261-A61B-2E6F95649235}">
      <dgm:prSet phldrT="[نص]" custT="1"/>
      <dgm:spPr/>
      <dgm:t>
        <a:bodyPr/>
        <a:lstStyle/>
        <a:p>
          <a:r>
            <a:rPr lang="en-US" sz="1100">
              <a:latin typeface="Times New Roman" pitchFamily="18" charset="0"/>
              <a:cs typeface="Times New Roman" pitchFamily="18" charset="0"/>
            </a:rPr>
            <a:t>Reccomendation</a:t>
          </a:r>
        </a:p>
      </dgm:t>
    </dgm:pt>
    <dgm:pt modelId="{3FFAF4AE-ACD8-406F-B18C-9AB295718424}" type="parTrans" cxnId="{BCEE57EC-7C72-4D15-B8FA-E53B77226E75}">
      <dgm:prSet/>
      <dgm:spPr/>
      <dgm:t>
        <a:bodyPr/>
        <a:lstStyle/>
        <a:p>
          <a:endParaRPr lang="en-US"/>
        </a:p>
      </dgm:t>
    </dgm:pt>
    <dgm:pt modelId="{5EF7AD82-1948-4C77-BA6A-5FB22AE10D46}" type="sibTrans" cxnId="{BCEE57EC-7C72-4D15-B8FA-E53B77226E75}">
      <dgm:prSet/>
      <dgm:spPr/>
      <dgm:t>
        <a:bodyPr/>
        <a:lstStyle/>
        <a:p>
          <a:endParaRPr lang="en-US"/>
        </a:p>
      </dgm:t>
    </dgm:pt>
    <dgm:pt modelId="{7832A085-2983-4E6F-9419-C2F2CCC22CE8}">
      <dgm:prSet phldrT="[نص]" custT="1"/>
      <dgm:spPr/>
      <dgm:t>
        <a:bodyPr/>
        <a:lstStyle/>
        <a:p>
          <a:r>
            <a:rPr lang="en-US" sz="1150">
              <a:latin typeface="Times New Roman" pitchFamily="18" charset="0"/>
              <a:cs typeface="Times New Roman" pitchFamily="18" charset="0"/>
            </a:rPr>
            <a:t>Result</a:t>
          </a:r>
        </a:p>
      </dgm:t>
    </dgm:pt>
    <dgm:pt modelId="{3DD731D8-EB92-42FF-9A45-5A29728D9258}" type="parTrans" cxnId="{8F5AE1FB-11EE-4635-B0A7-42827B4A6611}">
      <dgm:prSet/>
      <dgm:spPr/>
      <dgm:t>
        <a:bodyPr/>
        <a:lstStyle/>
        <a:p>
          <a:endParaRPr lang="en-US"/>
        </a:p>
      </dgm:t>
    </dgm:pt>
    <dgm:pt modelId="{B4D83D89-A9C8-4B62-AC4E-D72078361C3E}" type="sibTrans" cxnId="{8F5AE1FB-11EE-4635-B0A7-42827B4A6611}">
      <dgm:prSet/>
      <dgm:spPr/>
      <dgm:t>
        <a:bodyPr/>
        <a:lstStyle/>
        <a:p>
          <a:endParaRPr lang="en-US"/>
        </a:p>
      </dgm:t>
    </dgm:pt>
    <dgm:pt modelId="{51BB0CD0-CB8C-4AA4-AB24-5BF327EB5CAA}" type="pres">
      <dgm:prSet presAssocID="{086C936B-B56B-49D1-BE5B-DE128E643E6A}" presName="cycleMatrixDiagram" presStyleCnt="0">
        <dgm:presLayoutVars>
          <dgm:chMax val="1"/>
          <dgm:dir/>
          <dgm:animLvl val="lvl"/>
          <dgm:resizeHandles val="exact"/>
        </dgm:presLayoutVars>
      </dgm:prSet>
      <dgm:spPr/>
      <dgm:t>
        <a:bodyPr/>
        <a:lstStyle/>
        <a:p>
          <a:endParaRPr lang="en-US"/>
        </a:p>
      </dgm:t>
    </dgm:pt>
    <dgm:pt modelId="{E5F8F89C-6613-48F8-8160-5A2695E42E03}" type="pres">
      <dgm:prSet presAssocID="{086C936B-B56B-49D1-BE5B-DE128E643E6A}" presName="children" presStyleCnt="0"/>
      <dgm:spPr/>
    </dgm:pt>
    <dgm:pt modelId="{045A7937-7D42-4CAC-AB38-E5FF408509AE}" type="pres">
      <dgm:prSet presAssocID="{086C936B-B56B-49D1-BE5B-DE128E643E6A}" presName="childPlaceholder" presStyleCnt="0"/>
      <dgm:spPr/>
    </dgm:pt>
    <dgm:pt modelId="{7D501EFF-7C8C-4C46-AAAF-7114A5EAA2D2}" type="pres">
      <dgm:prSet presAssocID="{086C936B-B56B-49D1-BE5B-DE128E643E6A}" presName="circle" presStyleCnt="0"/>
      <dgm:spPr/>
    </dgm:pt>
    <dgm:pt modelId="{296BCB26-8E5C-4F57-8E1B-C6BF17011445}" type="pres">
      <dgm:prSet presAssocID="{086C936B-B56B-49D1-BE5B-DE128E643E6A}" presName="quadrant1" presStyleLbl="node1" presStyleIdx="0" presStyleCnt="4">
        <dgm:presLayoutVars>
          <dgm:chMax val="1"/>
          <dgm:bulletEnabled val="1"/>
        </dgm:presLayoutVars>
      </dgm:prSet>
      <dgm:spPr/>
      <dgm:t>
        <a:bodyPr/>
        <a:lstStyle/>
        <a:p>
          <a:endParaRPr lang="en-US"/>
        </a:p>
      </dgm:t>
    </dgm:pt>
    <dgm:pt modelId="{BBBBA129-F423-401F-A97F-FA67A9967555}" type="pres">
      <dgm:prSet presAssocID="{086C936B-B56B-49D1-BE5B-DE128E643E6A}" presName="quadrant2" presStyleLbl="node1" presStyleIdx="1" presStyleCnt="4">
        <dgm:presLayoutVars>
          <dgm:chMax val="1"/>
          <dgm:bulletEnabled val="1"/>
        </dgm:presLayoutVars>
      </dgm:prSet>
      <dgm:spPr/>
      <dgm:t>
        <a:bodyPr/>
        <a:lstStyle/>
        <a:p>
          <a:endParaRPr lang="en-US"/>
        </a:p>
      </dgm:t>
    </dgm:pt>
    <dgm:pt modelId="{FFA1A18C-ECA9-4AC5-BDD2-E780263C1B8D}" type="pres">
      <dgm:prSet presAssocID="{086C936B-B56B-49D1-BE5B-DE128E643E6A}" presName="quadrant3" presStyleLbl="node1" presStyleIdx="2" presStyleCnt="4" custScaleX="102543">
        <dgm:presLayoutVars>
          <dgm:chMax val="1"/>
          <dgm:bulletEnabled val="1"/>
        </dgm:presLayoutVars>
      </dgm:prSet>
      <dgm:spPr/>
      <dgm:t>
        <a:bodyPr/>
        <a:lstStyle/>
        <a:p>
          <a:endParaRPr lang="en-US"/>
        </a:p>
      </dgm:t>
    </dgm:pt>
    <dgm:pt modelId="{B5800F51-563C-4FC9-8428-2F87F93B3EE2}" type="pres">
      <dgm:prSet presAssocID="{086C936B-B56B-49D1-BE5B-DE128E643E6A}" presName="quadrant4" presStyleLbl="node1" presStyleIdx="3" presStyleCnt="4">
        <dgm:presLayoutVars>
          <dgm:chMax val="1"/>
          <dgm:bulletEnabled val="1"/>
        </dgm:presLayoutVars>
      </dgm:prSet>
      <dgm:spPr/>
      <dgm:t>
        <a:bodyPr/>
        <a:lstStyle/>
        <a:p>
          <a:endParaRPr lang="en-US"/>
        </a:p>
      </dgm:t>
    </dgm:pt>
    <dgm:pt modelId="{888F2972-D692-4AF6-820B-ACAC0E963BD1}" type="pres">
      <dgm:prSet presAssocID="{086C936B-B56B-49D1-BE5B-DE128E643E6A}" presName="quadrantPlaceholder" presStyleCnt="0"/>
      <dgm:spPr/>
    </dgm:pt>
    <dgm:pt modelId="{92967355-61D8-4B76-83A4-2EA99843BD24}" type="pres">
      <dgm:prSet presAssocID="{086C936B-B56B-49D1-BE5B-DE128E643E6A}" presName="center1" presStyleLbl="fgShp" presStyleIdx="0" presStyleCnt="2"/>
      <dgm:spPr/>
    </dgm:pt>
    <dgm:pt modelId="{5137FD8B-B879-4CB6-BB0A-2611FF6EC88F}" type="pres">
      <dgm:prSet presAssocID="{086C936B-B56B-49D1-BE5B-DE128E643E6A}" presName="center2" presStyleLbl="fgShp" presStyleIdx="1" presStyleCnt="2"/>
      <dgm:spPr/>
    </dgm:pt>
  </dgm:ptLst>
  <dgm:cxnLst>
    <dgm:cxn modelId="{59C3E256-9FDC-44CF-B8DE-0A7F76EFD0DD}" type="presOf" srcId="{EC47094E-ADEA-4FB9-8490-6196F4BF2616}" destId="{BBBBA129-F423-401F-A97F-FA67A9967555}" srcOrd="0" destOrd="0" presId="urn:microsoft.com/office/officeart/2005/8/layout/cycle4#1"/>
    <dgm:cxn modelId="{8F5AE1FB-11EE-4635-B0A7-42827B4A6611}" srcId="{086C936B-B56B-49D1-BE5B-DE128E643E6A}" destId="{7832A085-2983-4E6F-9419-C2F2CCC22CE8}" srcOrd="3" destOrd="0" parTransId="{3DD731D8-EB92-42FF-9A45-5A29728D9258}" sibTransId="{B4D83D89-A9C8-4B62-AC4E-D72078361C3E}"/>
    <dgm:cxn modelId="{BCEE57EC-7C72-4D15-B8FA-E53B77226E75}" srcId="{086C936B-B56B-49D1-BE5B-DE128E643E6A}" destId="{C0CFA793-531E-4261-A61B-2E6F95649235}" srcOrd="2" destOrd="0" parTransId="{3FFAF4AE-ACD8-406F-B18C-9AB295718424}" sibTransId="{5EF7AD82-1948-4C77-BA6A-5FB22AE10D46}"/>
    <dgm:cxn modelId="{5C749200-1B9F-47D2-8193-A2E5ACDFBEB2}" type="presOf" srcId="{086C936B-B56B-49D1-BE5B-DE128E643E6A}" destId="{51BB0CD0-CB8C-4AA4-AB24-5BF327EB5CAA}" srcOrd="0" destOrd="0" presId="urn:microsoft.com/office/officeart/2005/8/layout/cycle4#1"/>
    <dgm:cxn modelId="{8D74C63F-5606-4FCE-BF5D-A32E48B3CE5F}" srcId="{086C936B-B56B-49D1-BE5B-DE128E643E6A}" destId="{EC47094E-ADEA-4FB9-8490-6196F4BF2616}" srcOrd="1" destOrd="0" parTransId="{D4B20E1F-C14D-40FE-9A44-5E7B69A17B62}" sibTransId="{3128733C-83CC-484A-B807-D4E146200CBC}"/>
    <dgm:cxn modelId="{76AA3090-1D51-43C3-8DE0-6B7D1708E061}" type="presOf" srcId="{60B8D208-0A75-420A-84CB-5B371BF21EC4}" destId="{296BCB26-8E5C-4F57-8E1B-C6BF17011445}" srcOrd="0" destOrd="0" presId="urn:microsoft.com/office/officeart/2005/8/layout/cycle4#1"/>
    <dgm:cxn modelId="{F2BE6267-EE0C-4E6F-83A3-ABE87EB6E093}" srcId="{086C936B-B56B-49D1-BE5B-DE128E643E6A}" destId="{60B8D208-0A75-420A-84CB-5B371BF21EC4}" srcOrd="0" destOrd="0" parTransId="{19950151-7040-41F3-B918-4787A9DC6AD5}" sibTransId="{7015C6F6-BC4E-4541-930B-B58760BEE963}"/>
    <dgm:cxn modelId="{97D38736-1FC8-4EC2-A206-EAE92757800F}" type="presOf" srcId="{7832A085-2983-4E6F-9419-C2F2CCC22CE8}" destId="{B5800F51-563C-4FC9-8428-2F87F93B3EE2}" srcOrd="0" destOrd="0" presId="urn:microsoft.com/office/officeart/2005/8/layout/cycle4#1"/>
    <dgm:cxn modelId="{159EA4BA-ACE9-417C-8490-9BF080A66E28}" type="presOf" srcId="{C0CFA793-531E-4261-A61B-2E6F95649235}" destId="{FFA1A18C-ECA9-4AC5-BDD2-E780263C1B8D}" srcOrd="0" destOrd="0" presId="urn:microsoft.com/office/officeart/2005/8/layout/cycle4#1"/>
    <dgm:cxn modelId="{D8F4753B-3BF4-4DCE-9BE4-22CDCD53A8FA}" type="presParOf" srcId="{51BB0CD0-CB8C-4AA4-AB24-5BF327EB5CAA}" destId="{E5F8F89C-6613-48F8-8160-5A2695E42E03}" srcOrd="0" destOrd="0" presId="urn:microsoft.com/office/officeart/2005/8/layout/cycle4#1"/>
    <dgm:cxn modelId="{D6582DE8-A5D3-42CF-A96E-3768DBB88A32}" type="presParOf" srcId="{E5F8F89C-6613-48F8-8160-5A2695E42E03}" destId="{045A7937-7D42-4CAC-AB38-E5FF408509AE}" srcOrd="0" destOrd="0" presId="urn:microsoft.com/office/officeart/2005/8/layout/cycle4#1"/>
    <dgm:cxn modelId="{EE33EAA4-0222-4D6E-856F-8796CA3F0AB7}" type="presParOf" srcId="{51BB0CD0-CB8C-4AA4-AB24-5BF327EB5CAA}" destId="{7D501EFF-7C8C-4C46-AAAF-7114A5EAA2D2}" srcOrd="1" destOrd="0" presId="urn:microsoft.com/office/officeart/2005/8/layout/cycle4#1"/>
    <dgm:cxn modelId="{07BBE595-2ACB-4DF4-BD3C-B43F52683523}" type="presParOf" srcId="{7D501EFF-7C8C-4C46-AAAF-7114A5EAA2D2}" destId="{296BCB26-8E5C-4F57-8E1B-C6BF17011445}" srcOrd="0" destOrd="0" presId="urn:microsoft.com/office/officeart/2005/8/layout/cycle4#1"/>
    <dgm:cxn modelId="{FB60AFBD-13C0-4BB2-A3D3-4039EF395DAF}" type="presParOf" srcId="{7D501EFF-7C8C-4C46-AAAF-7114A5EAA2D2}" destId="{BBBBA129-F423-401F-A97F-FA67A9967555}" srcOrd="1" destOrd="0" presId="urn:microsoft.com/office/officeart/2005/8/layout/cycle4#1"/>
    <dgm:cxn modelId="{E9AED09B-505B-4DE7-A963-16C213F91076}" type="presParOf" srcId="{7D501EFF-7C8C-4C46-AAAF-7114A5EAA2D2}" destId="{FFA1A18C-ECA9-4AC5-BDD2-E780263C1B8D}" srcOrd="2" destOrd="0" presId="urn:microsoft.com/office/officeart/2005/8/layout/cycle4#1"/>
    <dgm:cxn modelId="{4EAE228F-8398-41AD-8F42-F540C239EE0C}" type="presParOf" srcId="{7D501EFF-7C8C-4C46-AAAF-7114A5EAA2D2}" destId="{B5800F51-563C-4FC9-8428-2F87F93B3EE2}" srcOrd="3" destOrd="0" presId="urn:microsoft.com/office/officeart/2005/8/layout/cycle4#1"/>
    <dgm:cxn modelId="{0CF2BCC7-E15E-474A-8CB6-D3E79EFD1782}" type="presParOf" srcId="{7D501EFF-7C8C-4C46-AAAF-7114A5EAA2D2}" destId="{888F2972-D692-4AF6-820B-ACAC0E963BD1}" srcOrd="4" destOrd="0" presId="urn:microsoft.com/office/officeart/2005/8/layout/cycle4#1"/>
    <dgm:cxn modelId="{20AC3AD0-5DDF-4BB9-8723-F9D53CD1AC76}" type="presParOf" srcId="{51BB0CD0-CB8C-4AA4-AB24-5BF327EB5CAA}" destId="{92967355-61D8-4B76-83A4-2EA99843BD24}" srcOrd="2" destOrd="0" presId="urn:microsoft.com/office/officeart/2005/8/layout/cycle4#1"/>
    <dgm:cxn modelId="{DAC08163-58E2-4295-810D-4F9F10E4FB2D}" type="presParOf" srcId="{51BB0CD0-CB8C-4AA4-AB24-5BF327EB5CAA}" destId="{5137FD8B-B879-4CB6-BB0A-2611FF6EC88F}" srcOrd="3" destOrd="0" presId="urn:microsoft.com/office/officeart/2005/8/layout/cycle4#1"/>
  </dgm:cxnLst>
  <dgm:bg/>
  <dgm:whole/>
</dgm:dataModel>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6C1C56-36FD-4CBE-BE6E-387A5C536E29}" type="datetimeFigureOut">
              <a:rPr lang="en-US" smtClean="0"/>
              <a:t>5/7/2014</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B4DD79-C1B1-405F-97F3-F3C0298CF7A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117B099-79C8-43BB-AAD7-754699F7A30C}" type="datetimeFigureOut">
              <a:rPr lang="en-US" smtClean="0"/>
              <a:pPr/>
              <a:t>5/7/2014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117B099-79C8-43BB-AAD7-754699F7A30C}" type="datetimeFigureOut">
              <a:rPr lang="en-US" smtClean="0"/>
              <a:pPr/>
              <a:t>5/7/2014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117B099-79C8-43BB-AAD7-754699F7A30C}" type="datetimeFigureOut">
              <a:rPr lang="en-US" smtClean="0"/>
              <a:pPr/>
              <a:t>5/7/2014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117B099-79C8-43BB-AAD7-754699F7A30C}" type="datetimeFigureOut">
              <a:rPr lang="en-US" smtClean="0"/>
              <a:pPr/>
              <a:t>5/7/2014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117B099-79C8-43BB-AAD7-754699F7A30C}" type="datetimeFigureOut">
              <a:rPr lang="en-US" smtClean="0"/>
              <a:pPr/>
              <a:t>5/7/2014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3117B099-79C8-43BB-AAD7-754699F7A30C}" type="datetimeFigureOut">
              <a:rPr lang="en-US" smtClean="0"/>
              <a:pPr/>
              <a:t>5/7/2014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3117B099-79C8-43BB-AAD7-754699F7A30C}" type="datetimeFigureOut">
              <a:rPr lang="en-US" smtClean="0"/>
              <a:pPr/>
              <a:t>5/7/2014</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117B099-79C8-43BB-AAD7-754699F7A30C}" type="datetimeFigureOut">
              <a:rPr lang="en-US" smtClean="0"/>
              <a:pPr/>
              <a:t>5/7/2014</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117B099-79C8-43BB-AAD7-754699F7A30C}" type="datetimeFigureOut">
              <a:rPr lang="en-US" smtClean="0"/>
              <a:pPr/>
              <a:t>5/7/2014</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117B099-79C8-43BB-AAD7-754699F7A30C}" type="datetimeFigureOut">
              <a:rPr lang="en-US" smtClean="0"/>
              <a:pPr/>
              <a:t>5/7/2014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117B099-79C8-43BB-AAD7-754699F7A30C}" type="datetimeFigureOut">
              <a:rPr lang="en-US" smtClean="0"/>
              <a:pPr/>
              <a:t>5/7/2014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9925C3D-27F9-48D7-959B-CBBACE10114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17B099-79C8-43BB-AAD7-754699F7A30C}" type="datetimeFigureOut">
              <a:rPr lang="en-US" smtClean="0"/>
              <a:pPr/>
              <a:t>5/7/2014</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925C3D-27F9-48D7-959B-CBBACE10114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85786" y="2786058"/>
            <a:ext cx="7672414" cy="1243020"/>
          </a:xfrm>
        </p:spPr>
        <p:txBody>
          <a:bodyPr>
            <a:normAutofit/>
          </a:bodyPr>
          <a:lstStyle/>
          <a:p>
            <a:r>
              <a:rPr lang="en-US" sz="2000" b="1" dirty="0">
                <a:latin typeface="Times New Roman" pitchFamily="18" charset="0"/>
                <a:cs typeface="Times New Roman" pitchFamily="18" charset="0"/>
              </a:rPr>
              <a:t>Faculty of Engineering and Information Technology</a:t>
            </a:r>
            <a:br>
              <a:rPr lang="en-US" sz="2000" b="1" dirty="0">
                <a:latin typeface="Times New Roman" pitchFamily="18" charset="0"/>
                <a:cs typeface="Times New Roman" pitchFamily="18" charset="0"/>
              </a:rPr>
            </a:br>
            <a:r>
              <a:rPr lang="en-US" sz="2000" b="1" dirty="0">
                <a:latin typeface="Times New Roman" pitchFamily="18" charset="0"/>
                <a:cs typeface="Times New Roman" pitchFamily="18" charset="0"/>
              </a:rPr>
              <a:t>Civil Engineering Department </a:t>
            </a: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b="1" dirty="0">
                <a:latin typeface="Times New Roman" pitchFamily="18" charset="0"/>
                <a:cs typeface="Times New Roman" pitchFamily="18" charset="0"/>
              </a:rPr>
              <a:t>Water and Wastewater Network design for </a:t>
            </a:r>
            <a:r>
              <a:rPr lang="en-US" sz="2000" b="1" dirty="0" err="1">
                <a:latin typeface="Times New Roman" pitchFamily="18" charset="0"/>
                <a:cs typeface="Times New Roman" pitchFamily="18" charset="0"/>
              </a:rPr>
              <a:t>Kherebt</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Jbarah</a:t>
            </a:r>
            <a:r>
              <a:rPr lang="en-US" sz="2000" b="1" dirty="0">
                <a:latin typeface="Times New Roman" pitchFamily="18" charset="0"/>
                <a:cs typeface="Times New Roman" pitchFamily="18" charset="0"/>
              </a:rPr>
              <a:t> Village    </a:t>
            </a:r>
            <a:endParaRPr lang="en-US" sz="2000" dirty="0">
              <a:latin typeface="Times New Roman" pitchFamily="18" charset="0"/>
              <a:cs typeface="Times New Roman" pitchFamily="18" charset="0"/>
            </a:endParaRPr>
          </a:p>
        </p:txBody>
      </p:sp>
      <p:sp>
        <p:nvSpPr>
          <p:cNvPr id="3" name="عنوان فرعي 2"/>
          <p:cNvSpPr>
            <a:spLocks noGrp="1"/>
          </p:cNvSpPr>
          <p:nvPr>
            <p:ph type="subTitle" idx="1"/>
          </p:nvPr>
        </p:nvSpPr>
        <p:spPr>
          <a:xfrm>
            <a:off x="642910" y="4286256"/>
            <a:ext cx="8072494" cy="1928826"/>
          </a:xfrm>
        </p:spPr>
        <p:txBody>
          <a:bodyPr>
            <a:normAutofit fontScale="55000" lnSpcReduction="20000"/>
          </a:bodyPr>
          <a:lstStyle/>
          <a:p>
            <a:r>
              <a:rPr lang="en-US" b="1" i="1" dirty="0">
                <a:solidFill>
                  <a:schemeClr val="tx1"/>
                </a:solidFill>
                <a:latin typeface="Times New Roman" pitchFamily="18" charset="0"/>
                <a:cs typeface="Times New Roman" pitchFamily="18" charset="0"/>
              </a:rPr>
              <a:t>Prepared By :</a:t>
            </a:r>
            <a:endParaRPr lang="en-US" dirty="0">
              <a:solidFill>
                <a:schemeClr val="tx1"/>
              </a:solidFill>
              <a:latin typeface="Times New Roman" pitchFamily="18" charset="0"/>
              <a:cs typeface="Times New Roman" pitchFamily="18" charset="0"/>
            </a:endParaRPr>
          </a:p>
          <a:p>
            <a:r>
              <a:rPr lang="en-US" b="1" i="1" dirty="0">
                <a:solidFill>
                  <a:schemeClr val="tx1"/>
                </a:solidFill>
                <a:latin typeface="Times New Roman" pitchFamily="18" charset="0"/>
                <a:cs typeface="Times New Roman" pitchFamily="18" charset="0"/>
              </a:rPr>
              <a:t/>
            </a:r>
            <a:br>
              <a:rPr lang="en-US" b="1" i="1" dirty="0">
                <a:solidFill>
                  <a:schemeClr val="tx1"/>
                </a:solidFill>
                <a:latin typeface="Times New Roman" pitchFamily="18" charset="0"/>
                <a:cs typeface="Times New Roman" pitchFamily="18" charset="0"/>
              </a:rPr>
            </a:br>
            <a:r>
              <a:rPr lang="en-US" b="1" i="1" dirty="0">
                <a:solidFill>
                  <a:schemeClr val="tx1"/>
                </a:solidFill>
                <a:latin typeface="Times New Roman" pitchFamily="18" charset="0"/>
                <a:cs typeface="Times New Roman" pitchFamily="18" charset="0"/>
              </a:rPr>
              <a:t>Malik </a:t>
            </a:r>
            <a:r>
              <a:rPr lang="en-US" b="1" i="1" dirty="0" err="1">
                <a:solidFill>
                  <a:schemeClr val="tx1"/>
                </a:solidFill>
                <a:latin typeface="Times New Roman" pitchFamily="18" charset="0"/>
                <a:cs typeface="Times New Roman" pitchFamily="18" charset="0"/>
              </a:rPr>
              <a:t>Hussain</a:t>
            </a:r>
            <a:r>
              <a:rPr lang="en-US" b="1" i="1" dirty="0">
                <a:solidFill>
                  <a:schemeClr val="tx1"/>
                </a:solidFill>
                <a:latin typeface="Times New Roman" pitchFamily="18" charset="0"/>
                <a:cs typeface="Times New Roman" pitchFamily="18" charset="0"/>
              </a:rPr>
              <a:t> </a:t>
            </a:r>
            <a:br>
              <a:rPr lang="en-US" b="1" i="1" dirty="0">
                <a:solidFill>
                  <a:schemeClr val="tx1"/>
                </a:solidFill>
                <a:latin typeface="Times New Roman" pitchFamily="18" charset="0"/>
                <a:cs typeface="Times New Roman" pitchFamily="18" charset="0"/>
              </a:rPr>
            </a:br>
            <a:r>
              <a:rPr lang="en-US" b="1" i="1" dirty="0" err="1">
                <a:solidFill>
                  <a:schemeClr val="tx1"/>
                </a:solidFill>
                <a:latin typeface="Times New Roman" pitchFamily="18" charset="0"/>
                <a:cs typeface="Times New Roman" pitchFamily="18" charset="0"/>
              </a:rPr>
              <a:t>Khaled</a:t>
            </a:r>
            <a:r>
              <a:rPr lang="en-US" b="1" i="1" dirty="0">
                <a:solidFill>
                  <a:schemeClr val="tx1"/>
                </a:solidFill>
                <a:latin typeface="Times New Roman" pitchFamily="18" charset="0"/>
                <a:cs typeface="Times New Roman" pitchFamily="18" charset="0"/>
              </a:rPr>
              <a:t> </a:t>
            </a:r>
            <a:r>
              <a:rPr lang="en-US" b="1" i="1" dirty="0" err="1">
                <a:solidFill>
                  <a:schemeClr val="tx1"/>
                </a:solidFill>
                <a:latin typeface="Times New Roman" pitchFamily="18" charset="0"/>
                <a:cs typeface="Times New Roman" pitchFamily="18" charset="0"/>
              </a:rPr>
              <a:t>Aslan</a:t>
            </a:r>
            <a:endParaRPr lang="en-US" dirty="0">
              <a:solidFill>
                <a:schemeClr val="tx1"/>
              </a:solidFill>
              <a:latin typeface="Times New Roman" pitchFamily="18" charset="0"/>
              <a:cs typeface="Times New Roman" pitchFamily="18" charset="0"/>
            </a:endParaRPr>
          </a:p>
          <a:p>
            <a:r>
              <a:rPr lang="en-US" b="1" dirty="0">
                <a:solidFill>
                  <a:schemeClr val="tx1"/>
                </a:solidFill>
                <a:latin typeface="Times New Roman" pitchFamily="18" charset="0"/>
                <a:cs typeface="Times New Roman" pitchFamily="18" charset="0"/>
              </a:rPr>
              <a:t>Under the direction of Dr. </a:t>
            </a:r>
            <a:r>
              <a:rPr lang="en-US" b="1" dirty="0" err="1">
                <a:solidFill>
                  <a:schemeClr val="tx1"/>
                </a:solidFill>
                <a:latin typeface="Times New Roman" pitchFamily="18" charset="0"/>
                <a:cs typeface="Times New Roman" pitchFamily="18" charset="0"/>
              </a:rPr>
              <a:t>Abdelhaleem</a:t>
            </a:r>
            <a:r>
              <a:rPr lang="en-US" b="1" dirty="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Khader</a:t>
            </a:r>
            <a:endParaRPr lang="en-US" b="1" dirty="0" smtClean="0">
              <a:solidFill>
                <a:schemeClr val="tx1"/>
              </a:solidFill>
              <a:latin typeface="Times New Roman" pitchFamily="18" charset="0"/>
              <a:cs typeface="Times New Roman" pitchFamily="18" charset="0"/>
            </a:endParaRPr>
          </a:p>
          <a:p>
            <a:r>
              <a:rPr lang="en-US" b="1" dirty="0">
                <a:solidFill>
                  <a:schemeClr val="tx1"/>
                </a:solidFill>
                <a:latin typeface="Times New Roman" pitchFamily="18" charset="0"/>
                <a:cs typeface="Times New Roman" pitchFamily="18" charset="0"/>
              </a:rPr>
              <a:t>April 2014</a:t>
            </a:r>
            <a:endParaRPr lang="en-US" dirty="0">
              <a:solidFill>
                <a:schemeClr val="tx1"/>
              </a:solidFill>
              <a:latin typeface="Times New Roman" pitchFamily="18" charset="0"/>
              <a:cs typeface="Times New Roman" pitchFamily="18" charset="0"/>
            </a:endParaRPr>
          </a:p>
          <a:p>
            <a:r>
              <a:rPr lang="en-US" b="1" dirty="0">
                <a:solidFill>
                  <a:schemeClr val="tx1"/>
                </a:solidFill>
                <a:latin typeface="Times New Roman" pitchFamily="18" charset="0"/>
                <a:cs typeface="Times New Roman" pitchFamily="18" charset="0"/>
              </a:rPr>
              <a:t>Nablus – </a:t>
            </a:r>
            <a:r>
              <a:rPr lang="en-US" b="1" dirty="0" smtClean="0">
                <a:solidFill>
                  <a:schemeClr val="tx1"/>
                </a:solidFill>
                <a:latin typeface="Times New Roman" pitchFamily="18" charset="0"/>
                <a:cs typeface="Times New Roman" pitchFamily="18" charset="0"/>
              </a:rPr>
              <a:t>Palestine</a:t>
            </a:r>
            <a:endParaRPr lang="en-US" dirty="0">
              <a:solidFill>
                <a:schemeClr val="tx1"/>
              </a:solidFill>
              <a:latin typeface="Times New Roman" pitchFamily="18" charset="0"/>
              <a:cs typeface="Times New Roman" pitchFamily="18" charset="0"/>
            </a:endParaRPr>
          </a:p>
          <a:p>
            <a:endParaRPr lang="en-US" dirty="0">
              <a:solidFill>
                <a:schemeClr val="tx1"/>
              </a:solidFill>
            </a:endParaRPr>
          </a:p>
          <a:p>
            <a:endParaRPr lang="en-US" dirty="0">
              <a:solidFill>
                <a:schemeClr val="tx1"/>
              </a:solidFill>
            </a:endParaRPr>
          </a:p>
        </p:txBody>
      </p:sp>
      <p:pic>
        <p:nvPicPr>
          <p:cNvPr id="4" name="Picture 5" descr="C:\Users\3ala2\Desktop\logo.png"/>
          <p:cNvPicPr/>
          <p:nvPr/>
        </p:nvPicPr>
        <p:blipFill>
          <a:blip r:embed="rId2"/>
          <a:srcRect/>
          <a:stretch>
            <a:fillRect/>
          </a:stretch>
        </p:blipFill>
        <p:spPr bwMode="auto">
          <a:xfrm>
            <a:off x="3143240" y="0"/>
            <a:ext cx="2458408" cy="2719137"/>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457200" y="1643050"/>
            <a:ext cx="8229600" cy="4483113"/>
          </a:xfrm>
        </p:spPr>
        <p:txBody>
          <a:bodyPr>
            <a:normAutofit/>
          </a:bodyPr>
          <a:lstStyle/>
          <a:p>
            <a:pPr>
              <a:buNone/>
            </a:pPr>
            <a:endParaRPr lang="en-US" sz="2400" dirty="0" smtClean="0">
              <a:latin typeface="Times New Roman" pitchFamily="18" charset="0"/>
              <a:cs typeface="Times New Roman" pitchFamily="18" charset="0"/>
            </a:endParaRPr>
          </a:p>
          <a:p>
            <a:pPr lvl="0">
              <a:buFont typeface="Wingdings" pitchFamily="2" charset="2"/>
              <a:buChar char="Ø"/>
            </a:pPr>
            <a:r>
              <a:rPr lang="en-US" sz="2400" b="1" dirty="0" smtClean="0">
                <a:latin typeface="Times New Roman" pitchFamily="18" charset="0"/>
                <a:cs typeface="Times New Roman" pitchFamily="18" charset="0"/>
              </a:rPr>
              <a:t>Infiltration :</a:t>
            </a:r>
          </a:p>
          <a:p>
            <a:pPr>
              <a:buNone/>
            </a:pPr>
            <a:r>
              <a:rPr lang="en-US" sz="2400" dirty="0" smtClean="0">
                <a:latin typeface="Times New Roman" pitchFamily="18" charset="0"/>
                <a:cs typeface="Times New Roman" pitchFamily="18" charset="0"/>
              </a:rPr>
              <a:t>      water which enters the sewers from the surface through flaws and defects in the system.</a:t>
            </a:r>
          </a:p>
          <a:p>
            <a:pPr>
              <a:buNone/>
            </a:pPr>
            <a:r>
              <a:rPr lang="en-US" sz="2400" dirty="0" smtClean="0">
                <a:latin typeface="Times New Roman" pitchFamily="18" charset="0"/>
                <a:cs typeface="Times New Roman" pitchFamily="18" charset="0"/>
              </a:rPr>
              <a:t> </a:t>
            </a:r>
          </a:p>
          <a:p>
            <a:pPr lvl="0">
              <a:buFont typeface="Wingdings" pitchFamily="2" charset="2"/>
              <a:buChar char="Ø"/>
            </a:pPr>
            <a:r>
              <a:rPr lang="en-US" sz="2400" b="1" dirty="0" smtClean="0">
                <a:latin typeface="Times New Roman" pitchFamily="18" charset="0"/>
                <a:cs typeface="Times New Roman" pitchFamily="18" charset="0"/>
              </a:rPr>
              <a:t>Storm water :</a:t>
            </a:r>
          </a:p>
          <a:p>
            <a:pPr>
              <a:buNone/>
            </a:pPr>
            <a:r>
              <a:rPr lang="en-US" sz="2400" dirty="0" smtClean="0">
                <a:latin typeface="Times New Roman" pitchFamily="18" charset="0"/>
                <a:cs typeface="Times New Roman" pitchFamily="18" charset="0"/>
              </a:rPr>
              <a:t>       Modern networks are separated rainwater for other residues</a:t>
            </a:r>
          </a:p>
          <a:p>
            <a:pPr>
              <a:buNone/>
            </a:pPr>
            <a:r>
              <a:rPr lang="en-US" sz="2400" dirty="0" smtClean="0">
                <a:latin typeface="Times New Roman" pitchFamily="18" charset="0"/>
                <a:cs typeface="Times New Roman" pitchFamily="18" charset="0"/>
              </a:rPr>
              <a:t> </a:t>
            </a:r>
          </a:p>
          <a:p>
            <a:endParaRPr lang="en-US" sz="2400" dirty="0" smtClean="0"/>
          </a:p>
          <a:p>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normAutofit/>
          </a:bodyPr>
          <a:lstStyle/>
          <a:p>
            <a:pPr>
              <a:buNone/>
            </a:pPr>
            <a:r>
              <a:rPr lang="en-US" sz="2000" dirty="0" smtClean="0"/>
              <a:t>      </a:t>
            </a:r>
            <a:r>
              <a:rPr lang="en-US" sz="2000" dirty="0" err="1">
                <a:latin typeface="Times New Roman" pitchFamily="18" charset="0"/>
                <a:cs typeface="Times New Roman" pitchFamily="18" charset="0"/>
              </a:rPr>
              <a:t>Kherebt</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Jbarah</a:t>
            </a:r>
            <a:r>
              <a:rPr lang="en-US" sz="2000" dirty="0">
                <a:latin typeface="Times New Roman" pitchFamily="18" charset="0"/>
                <a:cs typeface="Times New Roman" pitchFamily="18" charset="0"/>
              </a:rPr>
              <a:t> village is located south of the city of Tulkarem after 6 km, inside the barrier. and the population of the </a:t>
            </a:r>
            <a:r>
              <a:rPr lang="en-US" sz="2000" dirty="0" smtClean="0">
                <a:latin typeface="Times New Roman" pitchFamily="18" charset="0"/>
                <a:cs typeface="Times New Roman" pitchFamily="18" charset="0"/>
              </a:rPr>
              <a:t>village is about </a:t>
            </a:r>
            <a:r>
              <a:rPr lang="en-US" sz="2000" dirty="0">
                <a:latin typeface="Times New Roman" pitchFamily="18" charset="0"/>
                <a:cs typeface="Times New Roman" pitchFamily="18" charset="0"/>
              </a:rPr>
              <a:t>300 </a:t>
            </a:r>
            <a:r>
              <a:rPr lang="en-US" sz="2000" dirty="0" smtClean="0">
                <a:latin typeface="Times New Roman" pitchFamily="18" charset="0"/>
                <a:cs typeface="Times New Roman" pitchFamily="18" charset="0"/>
              </a:rPr>
              <a:t>capita .</a:t>
            </a:r>
          </a:p>
          <a:p>
            <a:pPr>
              <a:buNone/>
            </a:pP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This decision was due to the challenges people from this village are facing, in terms of an old agricultural water network and the lack of a wastewater network .</a:t>
            </a:r>
          </a:p>
          <a:p>
            <a:endParaRPr lang="en-US" sz="2000" dirty="0" smtClean="0">
              <a:latin typeface="Times New Roman" pitchFamily="18" charset="0"/>
              <a:cs typeface="Times New Roman" pitchFamily="18" charset="0"/>
            </a:endParaRPr>
          </a:p>
          <a:p>
            <a:pPr>
              <a:buNone/>
            </a:pPr>
            <a:r>
              <a:rPr lang="en-US" sz="2000" dirty="0">
                <a:latin typeface="Times New Roman" pitchFamily="18" charset="0"/>
                <a:cs typeface="Times New Roman" pitchFamily="18" charset="0"/>
              </a:rPr>
              <a:t> </a:t>
            </a:r>
          </a:p>
        </p:txBody>
      </p:sp>
      <p:sp>
        <p:nvSpPr>
          <p:cNvPr id="4" name="مستطيل 3"/>
          <p:cNvSpPr/>
          <p:nvPr/>
        </p:nvSpPr>
        <p:spPr>
          <a:xfrm>
            <a:off x="2714612" y="357166"/>
            <a:ext cx="374391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Study Area </a:t>
            </a:r>
          </a:p>
        </p:txBody>
      </p:sp>
      <p:pic>
        <p:nvPicPr>
          <p:cNvPr id="6" name="صورة 5"/>
          <p:cNvPicPr/>
          <p:nvPr/>
        </p:nvPicPr>
        <p:blipFill>
          <a:blip r:embed="rId2" cstate="print"/>
          <a:srcRect/>
          <a:stretch>
            <a:fillRect/>
          </a:stretch>
        </p:blipFill>
        <p:spPr bwMode="auto">
          <a:xfrm>
            <a:off x="1000100" y="3786190"/>
            <a:ext cx="7215238" cy="242889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4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sz="4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sz="4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Data </a:t>
            </a:r>
            <a:r>
              <a:rPr lang="en-US" sz="4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Needed to Design a Network</a:t>
            </a:r>
            <a:r>
              <a:rPr lang="en-US" sz="4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sz="4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sz="4200"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buNone/>
            </a:pPr>
            <a:r>
              <a:rPr lang="en-US" sz="2500" dirty="0" smtClean="0">
                <a:latin typeface="Times New Roman" pitchFamily="18" charset="0"/>
                <a:cs typeface="Times New Roman" pitchFamily="18" charset="0"/>
              </a:rPr>
              <a:t>    In </a:t>
            </a:r>
            <a:r>
              <a:rPr lang="en-US" sz="2500" dirty="0">
                <a:latin typeface="Times New Roman" pitchFamily="18" charset="0"/>
                <a:cs typeface="Times New Roman" pitchFamily="18" charset="0"/>
              </a:rPr>
              <a:t>order to design a new water and wastewater network system we should have various types of  data , and these data include :</a:t>
            </a:r>
          </a:p>
          <a:p>
            <a:pPr lvl="0">
              <a:buFont typeface="Wingdings" pitchFamily="2" charset="2"/>
              <a:buChar char="Ø"/>
            </a:pPr>
            <a:r>
              <a:rPr lang="en-US" sz="2500" dirty="0">
                <a:latin typeface="Times New Roman" pitchFamily="18" charset="0"/>
                <a:cs typeface="Times New Roman" pitchFamily="18" charset="0"/>
              </a:rPr>
              <a:t>Consumption rate,</a:t>
            </a:r>
          </a:p>
          <a:p>
            <a:pPr lvl="0">
              <a:buFont typeface="Wingdings" pitchFamily="2" charset="2"/>
              <a:buChar char="Ø"/>
            </a:pPr>
            <a:r>
              <a:rPr lang="en-US" sz="2500" dirty="0">
                <a:latin typeface="Times New Roman" pitchFamily="18" charset="0"/>
                <a:cs typeface="Times New Roman" pitchFamily="18" charset="0"/>
              </a:rPr>
              <a:t>Plans for new network, </a:t>
            </a:r>
          </a:p>
          <a:p>
            <a:pPr lvl="0">
              <a:buFont typeface="Wingdings" pitchFamily="2" charset="2"/>
              <a:buChar char="Ø"/>
            </a:pPr>
            <a:r>
              <a:rPr lang="en-US" sz="2500" dirty="0">
                <a:latin typeface="Times New Roman" pitchFamily="18" charset="0"/>
                <a:cs typeface="Times New Roman" pitchFamily="18" charset="0"/>
              </a:rPr>
              <a:t>Geographical maps of the </a:t>
            </a:r>
            <a:r>
              <a:rPr lang="en-US" sz="2500" dirty="0" err="1">
                <a:latin typeface="Times New Roman" pitchFamily="18" charset="0"/>
                <a:cs typeface="Times New Roman" pitchFamily="18" charset="0"/>
              </a:rPr>
              <a:t>area,and</a:t>
            </a:r>
            <a:r>
              <a:rPr lang="en-US" sz="2500" dirty="0">
                <a:latin typeface="Times New Roman" pitchFamily="18" charset="0"/>
                <a:cs typeface="Times New Roman" pitchFamily="18" charset="0"/>
              </a:rPr>
              <a:t> </a:t>
            </a:r>
          </a:p>
          <a:p>
            <a:pPr lvl="0">
              <a:buFont typeface="Wingdings" pitchFamily="2" charset="2"/>
              <a:buChar char="Ø"/>
            </a:pPr>
            <a:r>
              <a:rPr lang="en-US" sz="2500" dirty="0">
                <a:latin typeface="Times New Roman" pitchFamily="18" charset="0"/>
                <a:cs typeface="Times New Roman" pitchFamily="18" charset="0"/>
              </a:rPr>
              <a:t>Places of industrial and commercial areas.</a:t>
            </a:r>
          </a:p>
          <a:p>
            <a:pPr>
              <a:buNone/>
            </a:pPr>
            <a:endParaRPr lang="en-US" sz="2500" dirty="0">
              <a:latin typeface="Times New Roman" pitchFamily="18" charset="0"/>
              <a:cs typeface="Times New Roman" pitchFamily="18" charset="0"/>
            </a:endParaRPr>
          </a:p>
          <a:p>
            <a:endParaRPr lang="en-US" sz="25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84" y="274638"/>
            <a:ext cx="10001320" cy="1143000"/>
          </a:xfrm>
        </p:spPr>
        <p:txBody>
          <a:bodyPr>
            <a:noAutofit/>
          </a:bodyPr>
          <a:lstStyle/>
          <a:p>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Maintenance </a:t>
            </a: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of Wastewater Conduit  </a:t>
            </a: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sz="4000"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buNone/>
            </a:pPr>
            <a:r>
              <a:rPr lang="en-US" sz="2500" dirty="0" smtClean="0">
                <a:latin typeface="Times New Roman" pitchFamily="18" charset="0"/>
                <a:cs typeface="Times New Roman" pitchFamily="18" charset="0"/>
              </a:rPr>
              <a:t>    Wastewater </a:t>
            </a:r>
            <a:r>
              <a:rPr lang="en-US" sz="2500" dirty="0">
                <a:latin typeface="Times New Roman" pitchFamily="18" charset="0"/>
                <a:cs typeface="Times New Roman" pitchFamily="18" charset="0"/>
              </a:rPr>
              <a:t>networks system need regular maintenance to achieve its goal. Maintenance can be achieved by these ways :</a:t>
            </a:r>
          </a:p>
          <a:p>
            <a:pPr lvl="0">
              <a:buFont typeface="Wingdings" pitchFamily="2" charset="2"/>
              <a:buChar char="Ø"/>
            </a:pPr>
            <a:r>
              <a:rPr lang="en-US" sz="2500" dirty="0">
                <a:latin typeface="Times New Roman" pitchFamily="18" charset="0"/>
                <a:cs typeface="Times New Roman" pitchFamily="18" charset="0"/>
              </a:rPr>
              <a:t>Water pumps </a:t>
            </a:r>
          </a:p>
          <a:p>
            <a:pPr lvl="0">
              <a:buFont typeface="Wingdings" pitchFamily="2" charset="2"/>
              <a:buChar char="Ø"/>
            </a:pPr>
            <a:r>
              <a:rPr lang="en-US" sz="2500" dirty="0">
                <a:latin typeface="Times New Roman" pitchFamily="18" charset="0"/>
                <a:cs typeface="Times New Roman" pitchFamily="18" charset="0"/>
              </a:rPr>
              <a:t>Air pumps </a:t>
            </a:r>
          </a:p>
          <a:p>
            <a:pPr lvl="0">
              <a:buFont typeface="Wingdings" pitchFamily="2" charset="2"/>
              <a:buChar char="Ø"/>
            </a:pPr>
            <a:r>
              <a:rPr lang="en-US" sz="2500" dirty="0">
                <a:latin typeface="Times New Roman" pitchFamily="18" charset="0"/>
                <a:cs typeface="Times New Roman" pitchFamily="18" charset="0"/>
              </a:rPr>
              <a:t>Chemical solutions</a:t>
            </a:r>
          </a:p>
          <a:p>
            <a:pPr>
              <a:buNone/>
            </a:pPr>
            <a:endParaRPr lang="en-US" sz="2500" dirty="0">
              <a:latin typeface="Times New Roman" pitchFamily="18" charset="0"/>
              <a:cs typeface="Times New Roman" pitchFamily="18" charset="0"/>
            </a:endParaRPr>
          </a:p>
          <a:p>
            <a:endParaRPr lang="en-US" sz="25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Stages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of Wastewater Treatment</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lvl="0">
              <a:buFont typeface="Wingdings" pitchFamily="2" charset="2"/>
              <a:buChar char="Ø"/>
            </a:pPr>
            <a:r>
              <a:rPr lang="en-US" sz="2400" dirty="0" smtClean="0">
                <a:latin typeface="Times New Roman" pitchFamily="18" charset="0"/>
                <a:cs typeface="Times New Roman" pitchFamily="18" charset="0"/>
              </a:rPr>
              <a:t>Mechanical </a:t>
            </a:r>
            <a:r>
              <a:rPr lang="en-US" sz="2400" dirty="0">
                <a:latin typeface="Times New Roman" pitchFamily="18" charset="0"/>
                <a:cs typeface="Times New Roman" pitchFamily="18" charset="0"/>
              </a:rPr>
              <a:t>Stage :</a:t>
            </a:r>
          </a:p>
          <a:p>
            <a:pPr>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Separating </a:t>
            </a:r>
            <a:r>
              <a:rPr lang="en-US" sz="2400" dirty="0">
                <a:latin typeface="Times New Roman" pitchFamily="18" charset="0"/>
                <a:cs typeface="Times New Roman" pitchFamily="18" charset="0"/>
              </a:rPr>
              <a:t>the solids from the liquid wastewater</a:t>
            </a:r>
          </a:p>
          <a:p>
            <a:pPr lvl="0">
              <a:buFont typeface="Wingdings" pitchFamily="2" charset="2"/>
              <a:buChar char="Ø"/>
            </a:pPr>
            <a:r>
              <a:rPr lang="en-US" sz="2400" dirty="0">
                <a:latin typeface="Times New Roman" pitchFamily="18" charset="0"/>
                <a:cs typeface="Times New Roman" pitchFamily="18" charset="0"/>
              </a:rPr>
              <a:t>Chemical Stage : </a:t>
            </a:r>
          </a:p>
          <a:p>
            <a:pPr>
              <a:buNone/>
            </a:pPr>
            <a:r>
              <a:rPr lang="en-US" sz="2400" dirty="0" smtClean="0">
                <a:latin typeface="Times New Roman" pitchFamily="18" charset="0"/>
                <a:cs typeface="Times New Roman" pitchFamily="18" charset="0"/>
              </a:rPr>
              <a:t>      Transformation </a:t>
            </a:r>
            <a:r>
              <a:rPr lang="en-US" sz="2400" dirty="0">
                <a:latin typeface="Times New Roman" pitchFamily="18" charset="0"/>
                <a:cs typeface="Times New Roman" pitchFamily="18" charset="0"/>
              </a:rPr>
              <a:t>of dissolved organic matter in the water to </a:t>
            </a:r>
            <a:r>
              <a:rPr lang="en-US" sz="2400" dirty="0" smtClean="0">
                <a:latin typeface="Times New Roman" pitchFamily="18" charset="0"/>
                <a:cs typeface="Times New Roman" pitchFamily="18" charset="0"/>
              </a:rPr>
              <a:t>                           solids </a:t>
            </a:r>
            <a:r>
              <a:rPr lang="en-US" sz="2400" dirty="0">
                <a:latin typeface="Times New Roman" pitchFamily="18" charset="0"/>
                <a:cs typeface="Times New Roman" pitchFamily="18" charset="0"/>
              </a:rPr>
              <a:t>gradually</a:t>
            </a:r>
          </a:p>
          <a:p>
            <a:pPr lvl="0">
              <a:buFont typeface="Wingdings" pitchFamily="2" charset="2"/>
              <a:buChar char="Ø"/>
            </a:pPr>
            <a:r>
              <a:rPr lang="en-US" sz="2400" dirty="0">
                <a:latin typeface="Times New Roman" pitchFamily="18" charset="0"/>
                <a:cs typeface="Times New Roman" pitchFamily="18" charset="0"/>
              </a:rPr>
              <a:t>Sedimentation Stage :</a:t>
            </a:r>
          </a:p>
          <a:p>
            <a:pPr>
              <a:buNone/>
            </a:pPr>
            <a:r>
              <a:rPr lang="en-US" sz="2400" dirty="0" smtClean="0">
                <a:latin typeface="Times New Roman" pitchFamily="18" charset="0"/>
                <a:cs typeface="Times New Roman" pitchFamily="18" charset="0"/>
              </a:rPr>
              <a:t>     After </a:t>
            </a:r>
            <a:r>
              <a:rPr lang="en-US" sz="2400" dirty="0">
                <a:latin typeface="Times New Roman" pitchFamily="18" charset="0"/>
                <a:cs typeface="Times New Roman" pitchFamily="18" charset="0"/>
              </a:rPr>
              <a:t>the organic matter transform to greater size this will lead these matter to free fall (sedimentation) by slow velocity </a:t>
            </a:r>
            <a:r>
              <a:rPr lang="en-US" sz="2400" dirty="0" smtClean="0">
                <a:latin typeface="Times New Roman" pitchFamily="18" charset="0"/>
                <a:cs typeface="Times New Roman" pitchFamily="18" charset="0"/>
              </a:rPr>
              <a:t>a</a:t>
            </a:r>
            <a:r>
              <a:rPr lang="en-US" sz="2400" dirty="0">
                <a:latin typeface="Times New Roman" pitchFamily="18" charset="0"/>
                <a:cs typeface="Times New Roman" pitchFamily="18" charset="0"/>
              </a:rPr>
              <a:t>nd without mixing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Uses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of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Treated Water</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buNone/>
            </a:pPr>
            <a:r>
              <a:rPr lang="en-US" sz="2500" dirty="0" smtClean="0">
                <a:latin typeface="Times New Roman" pitchFamily="18" charset="0"/>
                <a:cs typeface="Times New Roman" pitchFamily="18" charset="0"/>
              </a:rPr>
              <a:t>     Treated </a:t>
            </a:r>
            <a:r>
              <a:rPr lang="en-US" sz="2500" dirty="0">
                <a:latin typeface="Times New Roman" pitchFamily="18" charset="0"/>
                <a:cs typeface="Times New Roman" pitchFamily="18" charset="0"/>
              </a:rPr>
              <a:t>wastewater can be used in several purposes either directly or in-directly. In general, the percentage of re-use of treated water by various sectors represented in the following: </a:t>
            </a:r>
            <a:endParaRPr lang="en-US" sz="2500" dirty="0" smtClean="0">
              <a:latin typeface="Times New Roman" pitchFamily="18" charset="0"/>
              <a:cs typeface="Times New Roman" pitchFamily="18" charset="0"/>
            </a:endParaRPr>
          </a:p>
          <a:p>
            <a:pPr>
              <a:buNone/>
            </a:pPr>
            <a:endParaRPr lang="en-US" sz="2500" dirty="0">
              <a:latin typeface="Times New Roman" pitchFamily="18" charset="0"/>
              <a:cs typeface="Times New Roman" pitchFamily="18" charset="0"/>
            </a:endParaRPr>
          </a:p>
          <a:p>
            <a:pPr lvl="0">
              <a:buFont typeface="Wingdings" pitchFamily="2" charset="2"/>
              <a:buChar char="Ø"/>
            </a:pPr>
            <a:r>
              <a:rPr lang="en-US" sz="2500" dirty="0">
                <a:latin typeface="Times New Roman" pitchFamily="18" charset="0"/>
                <a:cs typeface="Times New Roman" pitchFamily="18" charset="0"/>
              </a:rPr>
              <a:t>Agricultural purposes 60% </a:t>
            </a:r>
          </a:p>
          <a:p>
            <a:pPr lvl="0">
              <a:buFont typeface="Wingdings" pitchFamily="2" charset="2"/>
              <a:buChar char="Ø"/>
            </a:pPr>
            <a:r>
              <a:rPr lang="en-US" sz="2500" dirty="0">
                <a:latin typeface="Times New Roman" pitchFamily="18" charset="0"/>
                <a:cs typeface="Times New Roman" pitchFamily="18" charset="0"/>
              </a:rPr>
              <a:t>Industrial purposes 30% </a:t>
            </a:r>
          </a:p>
          <a:p>
            <a:pPr lvl="0">
              <a:buFont typeface="Wingdings" pitchFamily="2" charset="2"/>
              <a:buChar char="Ø"/>
            </a:pPr>
            <a:r>
              <a:rPr lang="en-US" sz="2500" dirty="0">
                <a:latin typeface="Times New Roman" pitchFamily="18" charset="0"/>
                <a:cs typeface="Times New Roman" pitchFamily="18" charset="0"/>
              </a:rPr>
              <a:t>Other purposes, e.g. feeding the groundwater 10%</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Climate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In </a:t>
            </a:r>
            <a:r>
              <a:rPr lang="en-US"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Tulkarem</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buNone/>
            </a:pPr>
            <a:r>
              <a:rPr lang="en-US" sz="2500" dirty="0" smtClean="0">
                <a:latin typeface="Times New Roman" pitchFamily="18" charset="0"/>
                <a:cs typeface="Times New Roman" pitchFamily="18" charset="0"/>
              </a:rPr>
              <a:t>    The </a:t>
            </a:r>
            <a:r>
              <a:rPr lang="en-US" sz="2500" dirty="0">
                <a:latin typeface="Times New Roman" pitchFamily="18" charset="0"/>
                <a:cs typeface="Times New Roman" pitchFamily="18" charset="0"/>
              </a:rPr>
              <a:t>climate is described as hot dry in the summer and moderately warm and rainy in winter. </a:t>
            </a:r>
          </a:p>
          <a:p>
            <a:pPr>
              <a:buNone/>
            </a:pPr>
            <a:endParaRPr lang="en-US"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en-US" dirty="0"/>
          </a:p>
        </p:txBody>
      </p:sp>
      <p:sp>
        <p:nvSpPr>
          <p:cNvPr id="3" name="عنصر نائب للمحتوى 2"/>
          <p:cNvSpPr>
            <a:spLocks noGrp="1"/>
          </p:cNvSpPr>
          <p:nvPr>
            <p:ph idx="1"/>
          </p:nvPr>
        </p:nvSpPr>
        <p:spPr/>
        <p:txBody>
          <a:bodyPr>
            <a:normAutofit/>
          </a:bodyPr>
          <a:lstStyle/>
          <a:p>
            <a:endParaRPr lang="en-US" sz="2500" dirty="0">
              <a:latin typeface="Times New Roman" pitchFamily="18" charset="0"/>
              <a:cs typeface="Times New Roman" pitchFamily="18" charset="0"/>
            </a:endParaRPr>
          </a:p>
          <a:p>
            <a:pPr>
              <a:buNone/>
            </a:pPr>
            <a:r>
              <a:rPr lang="en-US" sz="2500" dirty="0" smtClean="0">
                <a:latin typeface="Times New Roman" pitchFamily="18" charset="0"/>
                <a:cs typeface="Times New Roman" pitchFamily="18" charset="0"/>
              </a:rPr>
              <a:t>    </a:t>
            </a:r>
            <a:r>
              <a:rPr lang="en-US" sz="2500" dirty="0">
                <a:latin typeface="Times New Roman" pitchFamily="18" charset="0"/>
                <a:cs typeface="Times New Roman" pitchFamily="18" charset="0"/>
              </a:rPr>
              <a:t>The annual mean rainfall is 645 mm.  About 80% of the total precipitation falls between December and March while June, July and August are totally dry.</a:t>
            </a:r>
          </a:p>
          <a:p>
            <a:endParaRPr lang="en-US" sz="2500" dirty="0">
              <a:latin typeface="Times New Roman" pitchFamily="18" charset="0"/>
              <a:cs typeface="Times New Roman" pitchFamily="18" charset="0"/>
            </a:endParaRPr>
          </a:p>
        </p:txBody>
      </p:sp>
      <p:sp>
        <p:nvSpPr>
          <p:cNvPr id="4" name="مستطيل 3"/>
          <p:cNvSpPr/>
          <p:nvPr/>
        </p:nvSpPr>
        <p:spPr>
          <a:xfrm>
            <a:off x="1000100" y="357166"/>
            <a:ext cx="69313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Rainfall in Tulkarem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5" name="مخطط 4"/>
          <p:cNvGraphicFramePr/>
          <p:nvPr/>
        </p:nvGraphicFramePr>
        <p:xfrm>
          <a:off x="1142976" y="3571876"/>
          <a:ext cx="6643702" cy="307181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Evaporation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In </a:t>
            </a:r>
            <a:r>
              <a:rPr lang="en-US"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Tulkarem</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buNone/>
            </a:pPr>
            <a:r>
              <a:rPr lang="en-US"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   Potential </a:t>
            </a:r>
            <a:r>
              <a:rPr lang="en-US" sz="2500" dirty="0">
                <a:latin typeface="Times New Roman" pitchFamily="18" charset="0"/>
                <a:cs typeface="Times New Roman" pitchFamily="18" charset="0"/>
              </a:rPr>
              <a:t>evaporation rate is particularly high in summer as it can reach about 200mm /month in July.  Evaporation in winter is about 45 mm/month in December. During spring and autumn, the potential evaporation reaches about 90-135mm/month.</a:t>
            </a:r>
          </a:p>
          <a:p>
            <a:pPr>
              <a:buNone/>
            </a:pPr>
            <a:r>
              <a:rPr lang="en-US" sz="2500" dirty="0">
                <a:latin typeface="Times New Roman" pitchFamily="18" charset="0"/>
                <a:cs typeface="Times New Roman" pitchFamily="18" charset="0"/>
              </a:rPr>
              <a:t> </a:t>
            </a:r>
          </a:p>
          <a:p>
            <a:pPr>
              <a:buNone/>
            </a:pPr>
            <a:r>
              <a:rPr lang="en-US" sz="2500" dirty="0">
                <a:latin typeface="Times New Roman" pitchFamily="18" charset="0"/>
                <a:cs typeface="Times New Roman" pitchFamily="18" charset="0"/>
              </a:rPr>
              <a:t> </a:t>
            </a:r>
          </a:p>
          <a:p>
            <a:endParaRPr lang="en-US" sz="25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Humidity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In </a:t>
            </a:r>
            <a:r>
              <a:rPr lang="en-US"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Tulkarem</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buNone/>
            </a:pPr>
            <a:endParaRPr lang="en-US" dirty="0">
              <a:latin typeface="Times New Roman" pitchFamily="18" charset="0"/>
              <a:cs typeface="Times New Roman" pitchFamily="18" charset="0"/>
            </a:endParaRPr>
          </a:p>
          <a:p>
            <a:pPr>
              <a:buNone/>
            </a:pPr>
            <a:r>
              <a:rPr lang="en-US" sz="2500" dirty="0">
                <a:latin typeface="Times New Roman" pitchFamily="18" charset="0"/>
                <a:cs typeface="Times New Roman" pitchFamily="18" charset="0"/>
              </a:rPr>
              <a:t>     Relative humidity during May reaches approx 60% and it can reach 35% in </a:t>
            </a:r>
            <a:r>
              <a:rPr lang="en-US" sz="2500" dirty="0" err="1">
                <a:latin typeface="Times New Roman" pitchFamily="18" charset="0"/>
                <a:cs typeface="Times New Roman" pitchFamily="18" charset="0"/>
              </a:rPr>
              <a:t>Khamaseen</a:t>
            </a:r>
            <a:r>
              <a:rPr lang="en-US" sz="2500" dirty="0">
                <a:latin typeface="Times New Roman" pitchFamily="18" charset="0"/>
                <a:cs typeface="Times New Roman" pitchFamily="18" charset="0"/>
              </a:rPr>
              <a:t> period.</a:t>
            </a:r>
          </a:p>
          <a:p>
            <a:pPr>
              <a:buNone/>
            </a:pPr>
            <a:endParaRPr 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0" y="1357298"/>
          <a:ext cx="8686800" cy="476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عنوان 5"/>
          <p:cNvSpPr>
            <a:spLocks noGrp="1"/>
          </p:cNvSpPr>
          <p:nvPr>
            <p:ph type="title"/>
          </p:nvPr>
        </p:nvSpPr>
        <p:spPr>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Kherebt</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Jbarah</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Village</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Expected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Outcome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28596" y="1500174"/>
            <a:ext cx="8229600" cy="4525963"/>
          </a:xfrm>
        </p:spPr>
        <p:txBody>
          <a:bodyPr>
            <a:normAutofit/>
          </a:bodyPr>
          <a:lstStyle/>
          <a:p>
            <a:pPr>
              <a:buNone/>
            </a:pPr>
            <a:r>
              <a:rPr lang="en-US" sz="2500" dirty="0" smtClean="0">
                <a:latin typeface="Times New Roman" pitchFamily="18" charset="0"/>
                <a:cs typeface="Times New Roman" pitchFamily="18" charset="0"/>
              </a:rPr>
              <a:t>    The </a:t>
            </a:r>
            <a:r>
              <a:rPr lang="en-US" sz="2500" dirty="0">
                <a:latin typeface="Times New Roman" pitchFamily="18" charset="0"/>
                <a:cs typeface="Times New Roman" pitchFamily="18" charset="0"/>
              </a:rPr>
              <a:t>expected outcome of this project is a wastewater network system and calculate </a:t>
            </a:r>
            <a:r>
              <a:rPr lang="en-US" sz="2500" dirty="0" smtClean="0">
                <a:latin typeface="Times New Roman" pitchFamily="18" charset="0"/>
                <a:cs typeface="Times New Roman" pitchFamily="18" charset="0"/>
              </a:rPr>
              <a:t>B.O.Q </a:t>
            </a:r>
            <a:r>
              <a:rPr lang="en-US" sz="2500" dirty="0">
                <a:latin typeface="Times New Roman" pitchFamily="18" charset="0"/>
                <a:cs typeface="Times New Roman" pitchFamily="18" charset="0"/>
              </a:rPr>
              <a:t>for this project  .</a:t>
            </a:r>
          </a:p>
          <a:p>
            <a:pPr>
              <a:buNone/>
            </a:pPr>
            <a:r>
              <a:rPr lang="en-US" sz="2500" dirty="0">
                <a:latin typeface="Times New Roman" pitchFamily="18" charset="0"/>
                <a:cs typeface="Times New Roman" pitchFamily="18" charset="0"/>
              </a:rPr>
              <a:t> </a:t>
            </a:r>
          </a:p>
          <a:p>
            <a:pPr>
              <a:buNone/>
            </a:pPr>
            <a:endParaRPr lang="en-US" sz="25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Methodology</a:t>
            </a: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endParaRPr lang="en-US" dirty="0"/>
          </a:p>
        </p:txBody>
      </p:sp>
      <p:sp>
        <p:nvSpPr>
          <p:cNvPr id="3" name="عنصر نائب للمحتوى 2"/>
          <p:cNvSpPr>
            <a:spLocks noGrp="1"/>
          </p:cNvSpPr>
          <p:nvPr>
            <p:ph idx="1"/>
          </p:nvPr>
        </p:nvSpPr>
        <p:spPr/>
        <p:txBody>
          <a:bodyPr>
            <a:normAutofit/>
          </a:bodyPr>
          <a:lstStyle/>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To </a:t>
            </a:r>
            <a:r>
              <a:rPr lang="en-US" sz="2500" dirty="0">
                <a:latin typeface="Times New Roman" pitchFamily="18" charset="0"/>
                <a:cs typeface="Times New Roman" pitchFamily="18" charset="0"/>
              </a:rPr>
              <a:t>make a project you have to do many steps these steps conclude in five levels </a:t>
            </a:r>
            <a:r>
              <a:rPr lang="en-US" sz="2500" dirty="0" smtClean="0">
                <a:latin typeface="Times New Roman" pitchFamily="18" charset="0"/>
                <a:cs typeface="Times New Roman" pitchFamily="18" charset="0"/>
              </a:rPr>
              <a:t>:</a:t>
            </a:r>
          </a:p>
          <a:p>
            <a:pPr>
              <a:buNone/>
            </a:pPr>
            <a:endParaRPr lang="en-US" sz="2500" dirty="0">
              <a:latin typeface="Times New Roman" pitchFamily="18" charset="0"/>
              <a:cs typeface="Times New Roman" pitchFamily="18" charset="0"/>
            </a:endParaRPr>
          </a:p>
          <a:p>
            <a:pPr>
              <a:buFont typeface="Wingdings" pitchFamily="2" charset="2"/>
              <a:buChar char="Ø"/>
            </a:pPr>
            <a:r>
              <a:rPr lang="en-US" b="1" dirty="0" smtClean="0">
                <a:latin typeface="Times New Roman" pitchFamily="18" charset="0"/>
                <a:cs typeface="Times New Roman" pitchFamily="18" charset="0"/>
              </a:rPr>
              <a:t>choosing </a:t>
            </a:r>
            <a:r>
              <a:rPr lang="en-US" b="1" dirty="0">
                <a:latin typeface="Times New Roman" pitchFamily="18" charset="0"/>
                <a:cs typeface="Times New Roman" pitchFamily="18" charset="0"/>
              </a:rPr>
              <a:t>the study </a:t>
            </a:r>
            <a:r>
              <a:rPr lang="en-US" b="1" dirty="0" smtClean="0">
                <a:latin typeface="Times New Roman" pitchFamily="18" charset="0"/>
                <a:cs typeface="Times New Roman" pitchFamily="18" charset="0"/>
              </a:rPr>
              <a:t>area :</a:t>
            </a: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sz="2500" dirty="0">
                <a:latin typeface="Times New Roman" pitchFamily="18" charset="0"/>
                <a:cs typeface="Times New Roman" pitchFamily="18" charset="0"/>
              </a:rPr>
              <a:t>We chose </a:t>
            </a:r>
            <a:r>
              <a:rPr lang="en-US" sz="2500" dirty="0" err="1">
                <a:latin typeface="Times New Roman" pitchFamily="18" charset="0"/>
                <a:cs typeface="Times New Roman" pitchFamily="18" charset="0"/>
              </a:rPr>
              <a:t>Kherbet</a:t>
            </a:r>
            <a:r>
              <a:rPr lang="en-US" sz="2500" dirty="0">
                <a:latin typeface="Times New Roman" pitchFamily="18" charset="0"/>
                <a:cs typeface="Times New Roman" pitchFamily="18" charset="0"/>
              </a:rPr>
              <a:t> </a:t>
            </a:r>
            <a:r>
              <a:rPr lang="en-US" sz="2500" dirty="0" err="1">
                <a:latin typeface="Times New Roman" pitchFamily="18" charset="0"/>
                <a:cs typeface="Times New Roman" pitchFamily="18" charset="0"/>
              </a:rPr>
              <a:t>Jbarah</a:t>
            </a:r>
            <a:r>
              <a:rPr lang="en-US" sz="2500" dirty="0">
                <a:latin typeface="Times New Roman" pitchFamily="18" charset="0"/>
                <a:cs typeface="Times New Roman" pitchFamily="18" charset="0"/>
              </a:rPr>
              <a:t> as our study area to design the water supply and wastewater network. This decision was due to the challenges people from this village are facing, in terms of an old agricultural water network and the lack of a wastewater network.</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buFont typeface="Wingdings" pitchFamily="2" charset="2"/>
              <a:buChar char="Ø"/>
            </a:pPr>
            <a:r>
              <a:rPr lang="en-US" b="1" dirty="0" smtClean="0">
                <a:latin typeface="Times New Roman" pitchFamily="18" charset="0"/>
                <a:cs typeface="Times New Roman" pitchFamily="18" charset="0"/>
              </a:rPr>
              <a:t> Data Collection</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lgn="justLow">
              <a:buNone/>
            </a:pPr>
            <a:r>
              <a:rPr lang="en-US" sz="2500" dirty="0" smtClean="0">
                <a:latin typeface="Times New Roman" pitchFamily="18" charset="0"/>
                <a:cs typeface="Times New Roman" pitchFamily="18" charset="0"/>
              </a:rPr>
              <a:t>    We </a:t>
            </a:r>
            <a:r>
              <a:rPr lang="en-US" sz="2500" dirty="0" smtClean="0">
                <a:latin typeface="Times New Roman" pitchFamily="18" charset="0"/>
                <a:cs typeface="Times New Roman" pitchFamily="18" charset="0"/>
              </a:rPr>
              <a:t>collected data that include: the population , growth rate </a:t>
            </a:r>
            <a:r>
              <a:rPr lang="en-US" sz="2500" dirty="0" smtClean="0">
                <a:latin typeface="Times New Roman" pitchFamily="18" charset="0"/>
                <a:cs typeface="Times New Roman" pitchFamily="18" charset="0"/>
              </a:rPr>
              <a:t>,water </a:t>
            </a:r>
            <a:r>
              <a:rPr lang="en-US" sz="2500" dirty="0" smtClean="0">
                <a:latin typeface="Times New Roman" pitchFamily="18" charset="0"/>
                <a:cs typeface="Times New Roman" pitchFamily="18" charset="0"/>
              </a:rPr>
              <a:t>consumption per </a:t>
            </a:r>
            <a:r>
              <a:rPr lang="en-US" sz="2500" dirty="0" smtClean="0">
                <a:latin typeface="Times New Roman" pitchFamily="18" charset="0"/>
                <a:cs typeface="Times New Roman" pitchFamily="18" charset="0"/>
              </a:rPr>
              <a:t>capita , return </a:t>
            </a:r>
            <a:r>
              <a:rPr lang="en-US" sz="2500" dirty="0" smtClean="0">
                <a:latin typeface="Times New Roman" pitchFamily="18" charset="0"/>
                <a:cs typeface="Times New Roman" pitchFamily="18" charset="0"/>
              </a:rPr>
              <a:t>wastewater factor , …..etc </a:t>
            </a:r>
            <a:r>
              <a:rPr lang="en-US" sz="2500" dirty="0" smtClean="0">
                <a:latin typeface="Times New Roman" pitchFamily="18" charset="0"/>
                <a:cs typeface="Times New Roman" pitchFamily="18" charset="0"/>
              </a:rPr>
              <a:t>.</a:t>
            </a:r>
          </a:p>
          <a:p>
            <a:pPr algn="justLow">
              <a:buNone/>
            </a:pPr>
            <a:endParaRPr lang="en-US" sz="2500" dirty="0" smtClean="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Assumptions</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buFont typeface="Wingdings" pitchFamily="2" charset="2"/>
              <a:buChar char="Ø"/>
            </a:pPr>
            <a:r>
              <a:rPr lang="en-US" sz="2500" dirty="0">
                <a:latin typeface="Times New Roman" pitchFamily="18" charset="0"/>
                <a:cs typeface="Times New Roman" pitchFamily="18" charset="0"/>
              </a:rPr>
              <a:t>We assumed that in  each house we have 4 persons .</a:t>
            </a:r>
          </a:p>
          <a:p>
            <a:pPr lvl="0">
              <a:buFont typeface="Wingdings" pitchFamily="2" charset="2"/>
              <a:buChar char="Ø"/>
            </a:pPr>
            <a:r>
              <a:rPr lang="en-US" sz="2500" dirty="0">
                <a:latin typeface="Times New Roman" pitchFamily="18" charset="0"/>
                <a:cs typeface="Times New Roman" pitchFamily="18" charset="0"/>
              </a:rPr>
              <a:t>Assume that the return flow equal  80% .</a:t>
            </a:r>
          </a:p>
          <a:p>
            <a:pPr lvl="0">
              <a:buFont typeface="Wingdings" pitchFamily="2" charset="2"/>
              <a:buChar char="Ø"/>
            </a:pPr>
            <a:r>
              <a:rPr lang="en-US" sz="2500" dirty="0">
                <a:latin typeface="Times New Roman" pitchFamily="18" charset="0"/>
                <a:cs typeface="Times New Roman" pitchFamily="18" charset="0"/>
              </a:rPr>
              <a:t>the maximum hourly factor equal 3.</a:t>
            </a:r>
          </a:p>
          <a:p>
            <a:pPr lvl="0">
              <a:buFont typeface="Wingdings" pitchFamily="2" charset="2"/>
              <a:buChar char="Ø"/>
            </a:pPr>
            <a:r>
              <a:rPr lang="en-US" sz="2500" dirty="0">
                <a:latin typeface="Times New Roman" pitchFamily="18" charset="0"/>
                <a:cs typeface="Times New Roman" pitchFamily="18" charset="0"/>
              </a:rPr>
              <a:t>Infiltration rate equal 20%</a:t>
            </a:r>
          </a:p>
          <a:p>
            <a:pPr>
              <a:buFont typeface="Wingdings" pitchFamily="2" charset="2"/>
              <a:buChar char="Ø"/>
            </a:pPr>
            <a:endParaRPr lang="en-US" sz="25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357166"/>
            <a:ext cx="8229600" cy="1143000"/>
          </a:xfrm>
        </p:spPr>
        <p:txBody>
          <a:bodyPr>
            <a:normAutofit/>
          </a:bodyPr>
          <a:lstStyle/>
          <a:p>
            <a:pPr algn="l">
              <a:buFont typeface="Wingdings" pitchFamily="2" charset="2"/>
              <a:buChar char="Ø"/>
            </a:pPr>
            <a:r>
              <a:rPr lang="en-US" b="1" dirty="0" smtClean="0">
                <a:latin typeface="Times New Roman" pitchFamily="18" charset="0"/>
                <a:cs typeface="Times New Roman" pitchFamily="18" charset="0"/>
              </a:rPr>
              <a:t>Selection of the </a:t>
            </a:r>
            <a:r>
              <a:rPr lang="en-US" b="1" dirty="0" smtClean="0">
                <a:latin typeface="Times New Roman" pitchFamily="18" charset="0"/>
                <a:cs typeface="Times New Roman" pitchFamily="18" charset="0"/>
              </a:rPr>
              <a:t>software</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fontScale="92500"/>
          </a:bodyPr>
          <a:lstStyle/>
          <a:p>
            <a:pPr>
              <a:buNone/>
            </a:pPr>
            <a:endParaRPr lang="en-US" dirty="0"/>
          </a:p>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sz="2700" dirty="0" smtClean="0">
                <a:latin typeface="Times New Roman" pitchFamily="18" charset="0"/>
                <a:cs typeface="Times New Roman" pitchFamily="18" charset="0"/>
              </a:rPr>
              <a:t>We </a:t>
            </a:r>
            <a:r>
              <a:rPr lang="en-US" sz="2700" dirty="0">
                <a:latin typeface="Times New Roman" pitchFamily="18" charset="0"/>
                <a:cs typeface="Times New Roman" pitchFamily="18" charset="0"/>
              </a:rPr>
              <a:t>selected </a:t>
            </a:r>
            <a:r>
              <a:rPr lang="en-US" sz="2700" dirty="0" err="1">
                <a:latin typeface="Times New Roman" pitchFamily="18" charset="0"/>
                <a:cs typeface="Times New Roman" pitchFamily="18" charset="0"/>
              </a:rPr>
              <a:t>WaterCAD</a:t>
            </a:r>
            <a:r>
              <a:rPr lang="en-US" sz="2700" dirty="0">
                <a:latin typeface="Times New Roman" pitchFamily="18" charset="0"/>
                <a:cs typeface="Times New Roman" pitchFamily="18" charset="0"/>
              </a:rPr>
              <a:t> software to design  .There are </a:t>
            </a:r>
            <a:r>
              <a:rPr lang="en-US" sz="2700" dirty="0" smtClean="0">
                <a:latin typeface="Times New Roman" pitchFamily="18" charset="0"/>
                <a:cs typeface="Times New Roman" pitchFamily="18" charset="0"/>
              </a:rPr>
              <a:t>many available </a:t>
            </a:r>
            <a:r>
              <a:rPr lang="en-US" sz="2700" dirty="0">
                <a:latin typeface="Times New Roman" pitchFamily="18" charset="0"/>
                <a:cs typeface="Times New Roman" pitchFamily="18" charset="0"/>
              </a:rPr>
              <a:t>to work on it but we select </a:t>
            </a:r>
            <a:r>
              <a:rPr lang="en-US" sz="2700" dirty="0" err="1">
                <a:latin typeface="Times New Roman" pitchFamily="18" charset="0"/>
                <a:cs typeface="Times New Roman" pitchFamily="18" charset="0"/>
              </a:rPr>
              <a:t>WaterCad</a:t>
            </a:r>
            <a:r>
              <a:rPr lang="en-US" sz="2700" dirty="0">
                <a:latin typeface="Times New Roman" pitchFamily="18" charset="0"/>
                <a:cs typeface="Times New Roman" pitchFamily="18" charset="0"/>
              </a:rPr>
              <a:t> because of its capabilities and because we are more familiar with. </a:t>
            </a:r>
          </a:p>
          <a:p>
            <a:pPr>
              <a:buNone/>
            </a:pPr>
            <a:r>
              <a:rPr lang="en-US" sz="2700" dirty="0" smtClean="0">
                <a:latin typeface="Times New Roman" pitchFamily="18" charset="0"/>
                <a:cs typeface="Times New Roman" pitchFamily="18" charset="0"/>
              </a:rPr>
              <a:t>     Other </a:t>
            </a:r>
            <a:r>
              <a:rPr lang="en-US" sz="2700" dirty="0">
                <a:latin typeface="Times New Roman" pitchFamily="18" charset="0"/>
                <a:cs typeface="Times New Roman" pitchFamily="18" charset="0"/>
              </a:rPr>
              <a:t>options might be :</a:t>
            </a:r>
          </a:p>
          <a:p>
            <a:pPr lvl="0">
              <a:buFont typeface="Wingdings" pitchFamily="2" charset="2"/>
              <a:buChar char="Ø"/>
            </a:pPr>
            <a:r>
              <a:rPr lang="en-US" dirty="0">
                <a:latin typeface="Times New Roman" pitchFamily="18" charset="0"/>
                <a:cs typeface="Times New Roman" pitchFamily="18" charset="0"/>
              </a:rPr>
              <a:t>Pipe Flow Expert v1.08 .</a:t>
            </a:r>
          </a:p>
          <a:p>
            <a:pPr lvl="0">
              <a:buFont typeface="Wingdings" pitchFamily="2" charset="2"/>
              <a:buChar char="Ø"/>
            </a:pPr>
            <a:r>
              <a:rPr lang="en-US" dirty="0">
                <a:latin typeface="Times New Roman" pitchFamily="18" charset="0"/>
                <a:cs typeface="Times New Roman" pitchFamily="18" charset="0"/>
              </a:rPr>
              <a:t>Bentley auto pipe plus .</a:t>
            </a:r>
          </a:p>
          <a:p>
            <a:pPr lvl="0">
              <a:buFont typeface="Wingdings" pitchFamily="2" charset="2"/>
              <a:buChar char="Ø"/>
            </a:pPr>
            <a:r>
              <a:rPr lang="en-US" dirty="0" err="1">
                <a:latin typeface="Times New Roman" pitchFamily="18" charset="0"/>
                <a:cs typeface="Times New Roman" pitchFamily="18" charset="0"/>
              </a:rPr>
              <a:t>EPAnet</a:t>
            </a:r>
            <a:r>
              <a:rPr lang="en-US" dirty="0">
                <a:latin typeface="Times New Roman" pitchFamily="18" charset="0"/>
                <a:cs typeface="Times New Roman" pitchFamily="18" charset="0"/>
              </a:rPr>
              <a:t> .</a:t>
            </a:r>
          </a:p>
          <a:p>
            <a:pPr lvl="0">
              <a:buFont typeface="Wingdings" pitchFamily="2" charset="2"/>
              <a:buChar char="Ø"/>
            </a:pPr>
            <a:r>
              <a:rPr lang="en-US" dirty="0" err="1">
                <a:latin typeface="Times New Roman" pitchFamily="18" charset="0"/>
                <a:cs typeface="Times New Roman" pitchFamily="18" charset="0"/>
              </a:rPr>
              <a:t>WaterCAD</a:t>
            </a:r>
            <a:r>
              <a:rPr lang="en-US" dirty="0">
                <a:latin typeface="Times New Roman" pitchFamily="18" charset="0"/>
                <a:cs typeface="Times New Roman" pitchFamily="18" charset="0"/>
              </a:rPr>
              <a:t>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p:txBody>
          <a:bodyPr/>
          <a:lstStyle/>
          <a:p>
            <a:endParaRPr lang="en-US" dirty="0"/>
          </a:p>
        </p:txBody>
      </p:sp>
      <p:sp>
        <p:nvSpPr>
          <p:cNvPr id="9" name="عنصر نائب للمحتوى 8"/>
          <p:cNvSpPr>
            <a:spLocks noGrp="1"/>
          </p:cNvSpPr>
          <p:nvPr>
            <p:ph idx="1"/>
          </p:nvPr>
        </p:nvSpPr>
        <p:spPr>
          <a:xfrm>
            <a:off x="457200" y="214290"/>
            <a:ext cx="8229600" cy="5911873"/>
          </a:xfrm>
        </p:spPr>
        <p:txBody>
          <a:bodyPr>
            <a:normAutofit/>
          </a:bodyPr>
          <a:lstStyle/>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WaterCAD</a:t>
            </a:r>
            <a:r>
              <a:rPr lang="en-US" sz="2000" dirty="0" smtClean="0">
                <a:latin typeface="Times New Roman" pitchFamily="18" charset="0"/>
                <a:cs typeface="Times New Roman" pitchFamily="18" charset="0"/>
              </a:rPr>
              <a:t> is a software by which we can conduct design and analyze water distribution network and we using the program according to the Palestinian standard and specification.</a:t>
            </a:r>
            <a:endParaRPr lang="en-US" sz="2000" dirty="0"/>
          </a:p>
        </p:txBody>
      </p:sp>
      <p:pic>
        <p:nvPicPr>
          <p:cNvPr id="57346" name="Picture 2" descr="http://me.damasgate.com/PSD/MAX/ENG/WaterCAD.V8.jpg"/>
          <p:cNvPicPr>
            <a:picLocks noChangeAspect="1" noChangeArrowheads="1"/>
          </p:cNvPicPr>
          <p:nvPr/>
        </p:nvPicPr>
        <p:blipFill>
          <a:blip r:embed="rId2"/>
          <a:srcRect/>
          <a:stretch>
            <a:fillRect/>
          </a:stretch>
        </p:blipFill>
        <p:spPr bwMode="auto">
          <a:xfrm>
            <a:off x="0" y="2928934"/>
            <a:ext cx="9144000" cy="3929066"/>
          </a:xfrm>
          <a:prstGeom prst="rect">
            <a:avLst/>
          </a:prstGeom>
          <a:noFill/>
        </p:spPr>
      </p:pic>
      <p:sp>
        <p:nvSpPr>
          <p:cNvPr id="6" name="مستطيل 5"/>
          <p:cNvSpPr/>
          <p:nvPr/>
        </p:nvSpPr>
        <p:spPr>
          <a:xfrm>
            <a:off x="2571736" y="285728"/>
            <a:ext cx="358328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WaterCAD</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SewerCAD</a:t>
            </a:r>
            <a:endParaRPr lang="en-US" dirty="0"/>
          </a:p>
        </p:txBody>
      </p:sp>
      <p:sp>
        <p:nvSpPr>
          <p:cNvPr id="3" name="عنصر نائب للمحتوى 2"/>
          <p:cNvSpPr>
            <a:spLocks noGrp="1"/>
          </p:cNvSpPr>
          <p:nvPr>
            <p:ph idx="1"/>
          </p:nvPr>
        </p:nvSpPr>
        <p:spPr/>
        <p:txBody>
          <a:bodyPr>
            <a:normAutofit/>
          </a:bodyPr>
          <a:lstStyle/>
          <a:p>
            <a:pPr>
              <a:buNone/>
            </a:pPr>
            <a:r>
              <a:rPr lang="en-US" sz="2500" dirty="0" smtClean="0">
                <a:latin typeface="Times New Roman" pitchFamily="18" charset="0"/>
                <a:cs typeface="Times New Roman" pitchFamily="18" charset="0"/>
              </a:rPr>
              <a:t>    </a:t>
            </a:r>
            <a:r>
              <a:rPr lang="en-US" sz="2500" dirty="0" err="1" smtClean="0">
                <a:latin typeface="Times New Roman" pitchFamily="18" charset="0"/>
                <a:cs typeface="Times New Roman" pitchFamily="18" charset="0"/>
              </a:rPr>
              <a:t>SewerCAD</a:t>
            </a:r>
            <a:r>
              <a:rPr lang="en-US"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can be used to model both pressurized force mains and gravity hydraulics with ease, by using steady-state analysis with various standard peaking factors and extended-period simulations.</a:t>
            </a:r>
            <a:endParaRPr lang="en-US" sz="2500" dirty="0">
              <a:latin typeface="Times New Roman" pitchFamily="18" charset="0"/>
              <a:cs typeface="Times New Roman" pitchFamily="18" charset="0"/>
            </a:endParaRPr>
          </a:p>
        </p:txBody>
      </p:sp>
      <p:pic>
        <p:nvPicPr>
          <p:cNvPr id="56324" name="Picture 4" descr="http://www.compusoftme.com/images/sliders/nivoslider/sewercad.jpg"/>
          <p:cNvPicPr>
            <a:picLocks noChangeAspect="1" noChangeArrowheads="1"/>
          </p:cNvPicPr>
          <p:nvPr/>
        </p:nvPicPr>
        <p:blipFill>
          <a:blip r:embed="rId2"/>
          <a:srcRect/>
          <a:stretch>
            <a:fillRect/>
          </a:stretch>
        </p:blipFill>
        <p:spPr bwMode="auto">
          <a:xfrm>
            <a:off x="642910" y="3286124"/>
            <a:ext cx="7639050" cy="3357586"/>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pPr>
              <a:buNone/>
            </a:pPr>
            <a:r>
              <a:rPr lang="en-US" sz="2500" dirty="0" smtClean="0">
                <a:latin typeface="Times New Roman" pitchFamily="18" charset="0"/>
                <a:cs typeface="Times New Roman" pitchFamily="18" charset="0"/>
              </a:rPr>
              <a:t>    </a:t>
            </a:r>
            <a:r>
              <a:rPr lang="en-US" sz="2500" dirty="0" err="1" smtClean="0">
                <a:latin typeface="Times New Roman" pitchFamily="18" charset="0"/>
                <a:cs typeface="Times New Roman" pitchFamily="18" charset="0"/>
              </a:rPr>
              <a:t>SewerCAD</a:t>
            </a:r>
            <a:r>
              <a:rPr lang="en-US"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is an easy-to-use sanitary sewer modeling and design software product that </a:t>
            </a:r>
            <a:r>
              <a:rPr lang="en-US" sz="2800" dirty="0" smtClean="0">
                <a:latin typeface="Times New Roman" pitchFamily="18" charset="0"/>
                <a:cs typeface="Times New Roman" pitchFamily="18" charset="0"/>
              </a:rPr>
              <a:t>thousands </a:t>
            </a:r>
            <a:r>
              <a:rPr lang="en-US" sz="2800" dirty="0" smtClean="0">
                <a:latin typeface="Times New Roman" pitchFamily="18" charset="0"/>
                <a:cs typeface="Times New Roman" pitchFamily="18" charset="0"/>
              </a:rPr>
              <a:t>of municipalities, utilities, and engineering firms around the world trust to design, </a:t>
            </a:r>
            <a:r>
              <a:rPr lang="en-US" sz="2800" dirty="0" smtClean="0">
                <a:latin typeface="Times New Roman" pitchFamily="18" charset="0"/>
                <a:cs typeface="Times New Roman" pitchFamily="18" charset="0"/>
              </a:rPr>
              <a:t>analyze</a:t>
            </a:r>
            <a:r>
              <a:rPr lang="en-US" sz="2800" dirty="0" smtClean="0">
                <a:latin typeface="Times New Roman" pitchFamily="18" charset="0"/>
                <a:cs typeface="Times New Roman" pitchFamily="18" charset="0"/>
              </a:rPr>
              <a:t>, and plan wastewater collection systems. Engineers can model both pressurized force </a:t>
            </a:r>
            <a:r>
              <a:rPr lang="en-US" sz="2800" dirty="0" smtClean="0">
                <a:latin typeface="Times New Roman" pitchFamily="18" charset="0"/>
                <a:cs typeface="Times New Roman" pitchFamily="18" charset="0"/>
              </a:rPr>
              <a:t>mains </a:t>
            </a:r>
            <a:r>
              <a:rPr lang="en-US" sz="2800" dirty="0" smtClean="0">
                <a:latin typeface="Times New Roman" pitchFamily="18" charset="0"/>
                <a:cs typeface="Times New Roman" pitchFamily="18" charset="0"/>
              </a:rPr>
              <a:t>and gravity hydraulics with ease, using steady-state analysis with various standard </a:t>
            </a:r>
            <a:r>
              <a:rPr lang="en-US" sz="2800" dirty="0" smtClean="0">
                <a:latin typeface="Times New Roman" pitchFamily="18" charset="0"/>
                <a:cs typeface="Times New Roman" pitchFamily="18" charset="0"/>
              </a:rPr>
              <a:t>peaking </a:t>
            </a:r>
            <a:r>
              <a:rPr lang="en-US" sz="2800" dirty="0" smtClean="0">
                <a:latin typeface="Times New Roman" pitchFamily="18" charset="0"/>
                <a:cs typeface="Times New Roman" pitchFamily="18" charset="0"/>
              </a:rPr>
              <a:t>factors, and extended-period simulations.</a:t>
            </a:r>
          </a:p>
          <a:p>
            <a:endParaRPr lang="en-US" sz="2800" dirty="0" smtClean="0"/>
          </a:p>
          <a:p>
            <a:pPr>
              <a:buNone/>
            </a:pPr>
            <a:endParaRPr lang="en-US" sz="2500" dirty="0" smtClean="0">
              <a:latin typeface="Times New Roman" pitchFamily="18" charset="0"/>
              <a:cs typeface="Times New Roman" pitchFamily="18" charset="0"/>
            </a:endParaRPr>
          </a:p>
          <a:p>
            <a:endParaRPr lang="en-US" sz="25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buFont typeface="Wingdings" pitchFamily="2" charset="2"/>
              <a:buChar char="Ø"/>
            </a:pPr>
            <a:r>
              <a:rPr lang="en-US" b="1" dirty="0" smtClean="0">
                <a:latin typeface="Times New Roman" pitchFamily="18" charset="0"/>
                <a:cs typeface="Times New Roman" pitchFamily="18" charset="0"/>
              </a:rPr>
              <a:t>Designing the network</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buNone/>
            </a:pPr>
            <a:r>
              <a:rPr lang="en-US" sz="2500" dirty="0" smtClean="0">
                <a:latin typeface="Times New Roman" pitchFamily="18" charset="0"/>
                <a:cs typeface="Times New Roman" pitchFamily="18" charset="0"/>
              </a:rPr>
              <a:t>     </a:t>
            </a:r>
            <a:r>
              <a:rPr lang="en-US" sz="2500" dirty="0">
                <a:latin typeface="Times New Roman" pitchFamily="18" charset="0"/>
                <a:cs typeface="Times New Roman" pitchFamily="18" charset="0"/>
              </a:rPr>
              <a:t>Sewer systems shall be designed to convey wastewater discharges from </a:t>
            </a:r>
            <a:r>
              <a:rPr lang="en-US" sz="2500" dirty="0" smtClean="0">
                <a:latin typeface="Times New Roman" pitchFamily="18" charset="0"/>
                <a:cs typeface="Times New Roman" pitchFamily="18" charset="0"/>
              </a:rPr>
              <a:t>domestic , commercial </a:t>
            </a:r>
            <a:r>
              <a:rPr lang="en-US" sz="2500" dirty="0">
                <a:latin typeface="Times New Roman" pitchFamily="18" charset="0"/>
                <a:cs typeface="Times New Roman" pitchFamily="18" charset="0"/>
              </a:rPr>
              <a:t>and industrial premises to the point of treatment without prejudice to </a:t>
            </a:r>
            <a:r>
              <a:rPr lang="en-US" sz="2500" dirty="0" smtClean="0">
                <a:latin typeface="Times New Roman" pitchFamily="18" charset="0"/>
                <a:cs typeface="Times New Roman" pitchFamily="18" charset="0"/>
              </a:rPr>
              <a:t>health and </a:t>
            </a:r>
            <a:r>
              <a:rPr lang="en-US" sz="2500" dirty="0">
                <a:latin typeface="Times New Roman" pitchFamily="18" charset="0"/>
                <a:cs typeface="Times New Roman" pitchFamily="18" charset="0"/>
              </a:rPr>
              <a:t>safety. Such design should also include allowances for future growth and </a:t>
            </a:r>
            <a:r>
              <a:rPr lang="en-US" sz="2500" dirty="0" smtClean="0">
                <a:latin typeface="Times New Roman" pitchFamily="18" charset="0"/>
                <a:cs typeface="Times New Roman" pitchFamily="18" charset="0"/>
              </a:rPr>
              <a:t>for extraneous </a:t>
            </a:r>
            <a:r>
              <a:rPr lang="en-US" sz="2500" dirty="0">
                <a:latin typeface="Times New Roman" pitchFamily="18" charset="0"/>
                <a:cs typeface="Times New Roman" pitchFamily="18" charset="0"/>
              </a:rPr>
              <a:t>discharges up to such flow that will justify rehabilitation.</a:t>
            </a:r>
          </a:p>
          <a:p>
            <a:pPr>
              <a:buNone/>
            </a:pPr>
            <a:endParaRPr lang="en-US" sz="2500"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77500" lnSpcReduction="20000"/>
          </a:bodyPr>
          <a:lstStyle/>
          <a:p>
            <a:pPr>
              <a:buNone/>
            </a:pPr>
            <a:r>
              <a:rPr lang="en-US" dirty="0" smtClean="0">
                <a:latin typeface="Times New Roman" pitchFamily="18" charset="0"/>
                <a:cs typeface="Times New Roman" pitchFamily="18" charset="0"/>
              </a:rPr>
              <a:t>     The </a:t>
            </a:r>
            <a:r>
              <a:rPr lang="en-US" dirty="0">
                <a:latin typeface="Times New Roman" pitchFamily="18" charset="0"/>
                <a:cs typeface="Times New Roman" pitchFamily="18" charset="0"/>
              </a:rPr>
              <a:t>following factors inter alia must be taken </a:t>
            </a:r>
            <a:r>
              <a:rPr lang="en-US" dirty="0" smtClean="0">
                <a:latin typeface="Times New Roman" pitchFamily="18" charset="0"/>
                <a:cs typeface="Times New Roman" pitchFamily="18" charset="0"/>
              </a:rPr>
              <a:t>into consideration </a:t>
            </a:r>
            <a:r>
              <a:rPr lang="en-US" dirty="0">
                <a:latin typeface="Times New Roman" pitchFamily="18" charset="0"/>
                <a:cs typeface="Times New Roman" pitchFamily="18" charset="0"/>
              </a:rPr>
              <a:t>in </a:t>
            </a:r>
            <a:r>
              <a:rPr lang="en-US" dirty="0" smtClean="0">
                <a:latin typeface="Times New Roman" pitchFamily="18" charset="0"/>
                <a:cs typeface="Times New Roman" pitchFamily="18" charset="0"/>
              </a:rPr>
              <a:t>the assessment </a:t>
            </a:r>
            <a:r>
              <a:rPr lang="en-US" dirty="0">
                <a:latin typeface="Times New Roman" pitchFamily="18" charset="0"/>
                <a:cs typeface="Times New Roman" pitchFamily="18" charset="0"/>
              </a:rPr>
              <a:t>of the sewerage system </a:t>
            </a:r>
            <a:r>
              <a:rPr lang="en-US" dirty="0" smtClean="0">
                <a:latin typeface="Times New Roman" pitchFamily="18" charset="0"/>
                <a:cs typeface="Times New Roman" pitchFamily="18" charset="0"/>
              </a:rPr>
              <a:t>most appropriate </a:t>
            </a:r>
            <a:r>
              <a:rPr lang="en-US" dirty="0">
                <a:latin typeface="Times New Roman" pitchFamily="18" charset="0"/>
                <a:cs typeface="Times New Roman" pitchFamily="18" charset="0"/>
              </a:rPr>
              <a:t>for a </a:t>
            </a:r>
            <a:r>
              <a:rPr lang="en-US" dirty="0" smtClean="0">
                <a:latin typeface="Times New Roman" pitchFamily="18" charset="0"/>
                <a:cs typeface="Times New Roman" pitchFamily="18" charset="0"/>
              </a:rPr>
              <a:t>particular area</a:t>
            </a:r>
            <a:r>
              <a:rPr lang="en-US" dirty="0">
                <a:latin typeface="Times New Roman" pitchFamily="18" charset="0"/>
                <a:cs typeface="Times New Roman" pitchFamily="18" charset="0"/>
              </a:rPr>
              <a:t>:</a:t>
            </a:r>
          </a:p>
          <a:p>
            <a:pPr>
              <a:buNone/>
            </a:pPr>
            <a:r>
              <a:rPr lang="en-US" dirty="0">
                <a:latin typeface="Times New Roman" pitchFamily="18" charset="0"/>
                <a:cs typeface="Times New Roman" pitchFamily="18" charset="0"/>
              </a:rPr>
              <a:t> </a:t>
            </a:r>
          </a:p>
          <a:p>
            <a:pPr lvl="0">
              <a:buFont typeface="Wingdings" pitchFamily="2" charset="2"/>
              <a:buChar char="Ø"/>
            </a:pPr>
            <a:r>
              <a:rPr lang="en-US" dirty="0">
                <a:latin typeface="Times New Roman" pitchFamily="18" charset="0"/>
                <a:cs typeface="Times New Roman" pitchFamily="18" charset="0"/>
              </a:rPr>
              <a:t>The nature of the area and the prevailing climatic conditions</a:t>
            </a:r>
          </a:p>
          <a:p>
            <a:pPr lvl="0">
              <a:buFont typeface="Wingdings" pitchFamily="2" charset="2"/>
              <a:buChar char="Ø"/>
            </a:pPr>
            <a:r>
              <a:rPr lang="en-US" dirty="0">
                <a:latin typeface="Times New Roman" pitchFamily="18" charset="0"/>
                <a:cs typeface="Times New Roman" pitchFamily="18" charset="0"/>
              </a:rPr>
              <a:t>Existing wastewater systems within the defined area</a:t>
            </a:r>
          </a:p>
          <a:p>
            <a:pPr lvl="0">
              <a:buFont typeface="Wingdings" pitchFamily="2" charset="2"/>
              <a:buChar char="Ø"/>
            </a:pPr>
            <a:r>
              <a:rPr lang="en-US" dirty="0">
                <a:latin typeface="Times New Roman" pitchFamily="18" charset="0"/>
                <a:cs typeface="Times New Roman" pitchFamily="18" charset="0"/>
              </a:rPr>
              <a:t>The degree of pollution in the surface water and pipe deposits</a:t>
            </a:r>
          </a:p>
          <a:p>
            <a:pPr lvl="0">
              <a:buFont typeface="Wingdings" pitchFamily="2" charset="2"/>
              <a:buChar char="Ø"/>
            </a:pPr>
            <a:r>
              <a:rPr lang="en-US" dirty="0">
                <a:latin typeface="Times New Roman" pitchFamily="18" charset="0"/>
                <a:cs typeface="Times New Roman" pitchFamily="18" charset="0"/>
              </a:rPr>
              <a:t>The risk of leakage</a:t>
            </a:r>
          </a:p>
          <a:p>
            <a:pPr lvl="0">
              <a:buFont typeface="Wingdings" pitchFamily="2" charset="2"/>
              <a:buChar char="Ø"/>
            </a:pPr>
            <a:r>
              <a:rPr lang="en-US" dirty="0">
                <a:latin typeface="Times New Roman" pitchFamily="18" charset="0"/>
                <a:cs typeface="Times New Roman" pitchFamily="18" charset="0"/>
              </a:rPr>
              <a:t>The nature of the recipient</a:t>
            </a:r>
          </a:p>
          <a:p>
            <a:pPr lvl="0">
              <a:buFont typeface="Wingdings" pitchFamily="2" charset="2"/>
              <a:buChar char="Ø"/>
            </a:pPr>
            <a:r>
              <a:rPr lang="en-US" dirty="0">
                <a:latin typeface="Times New Roman" pitchFamily="18" charset="0"/>
                <a:cs typeface="Times New Roman" pitchFamily="18" charset="0"/>
              </a:rPr>
              <a:t>Geology, ground conditions, topography, etc.</a:t>
            </a:r>
          </a:p>
          <a:p>
            <a:pPr lvl="0">
              <a:buFont typeface="Wingdings" pitchFamily="2" charset="2"/>
              <a:buChar char="Ø"/>
            </a:pPr>
            <a:r>
              <a:rPr lang="en-US" dirty="0">
                <a:latin typeface="Times New Roman" pitchFamily="18" charset="0"/>
                <a:cs typeface="Times New Roman" pitchFamily="18" charset="0"/>
              </a:rPr>
              <a:t>Economic considerations</a:t>
            </a:r>
          </a:p>
          <a:p>
            <a:pPr>
              <a:buNone/>
            </a:pPr>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1571612"/>
            <a:ext cx="8229600" cy="4525963"/>
          </a:xfrm>
        </p:spPr>
        <p:txBody>
          <a:bodyPr>
            <a:normAutofit fontScale="70000" lnSpcReduction="20000"/>
          </a:bodyPr>
          <a:lstStyle/>
          <a:p>
            <a:pPr>
              <a:buNone/>
            </a:pPr>
            <a:r>
              <a:rPr lang="en-US" b="1" dirty="0">
                <a:cs typeface="+mj-cs"/>
              </a:rPr>
              <a:t> </a:t>
            </a:r>
            <a:endParaRPr lang="en-US" sz="2800" dirty="0">
              <a:cs typeface="+mj-cs"/>
            </a:endParaRPr>
          </a:p>
          <a:p>
            <a:pPr algn="r" rtl="1">
              <a:buNone/>
            </a:pPr>
            <a:r>
              <a:rPr lang="ar-SA" b="1" u="sng" dirty="0">
                <a:cs typeface="+mj-cs"/>
              </a:rPr>
              <a:t>قال رسول الله (ص):</a:t>
            </a:r>
            <a:r>
              <a:rPr lang="en-US" b="1" u="sng" dirty="0">
                <a:cs typeface="+mj-cs"/>
              </a:rPr>
              <a:t/>
            </a:r>
            <a:br>
              <a:rPr lang="en-US" b="1" u="sng" dirty="0">
                <a:cs typeface="+mj-cs"/>
              </a:rPr>
            </a:br>
            <a:r>
              <a:rPr lang="en-US" b="1" u="sng" dirty="0">
                <a:cs typeface="+mj-cs"/>
              </a:rPr>
              <a:t>}</a:t>
            </a:r>
            <a:r>
              <a:rPr lang="ar-SA" b="1" u="sng" dirty="0">
                <a:cs typeface="+mj-cs"/>
              </a:rPr>
              <a:t>تخللوا فإنه من النظافة، والنظافة من الإيمان، والإيمان وصاحبه في الجنة</a:t>
            </a:r>
            <a:r>
              <a:rPr lang="en-US" b="1" u="sng" dirty="0">
                <a:cs typeface="+mj-cs"/>
              </a:rPr>
              <a:t>{</a:t>
            </a:r>
            <a:endParaRPr lang="en-US" sz="2800" dirty="0">
              <a:cs typeface="+mj-cs"/>
            </a:endParaRPr>
          </a:p>
          <a:p>
            <a:pPr>
              <a:buNone/>
            </a:pPr>
            <a:r>
              <a:rPr lang="en-US" dirty="0">
                <a:cs typeface="+mj-cs"/>
              </a:rPr>
              <a:t> </a:t>
            </a:r>
            <a:endParaRPr lang="en-US" sz="2800" dirty="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This </a:t>
            </a:r>
            <a:r>
              <a:rPr lang="en-US" dirty="0">
                <a:latin typeface="Times New Roman" pitchFamily="18" charset="0"/>
                <a:cs typeface="Times New Roman" pitchFamily="18" charset="0"/>
              </a:rPr>
              <a:t>project include design water and wastewater  network system by using </a:t>
            </a:r>
            <a:r>
              <a:rPr lang="en-US" dirty="0" err="1">
                <a:latin typeface="Times New Roman" pitchFamily="18" charset="0"/>
                <a:cs typeface="Times New Roman" pitchFamily="18" charset="0"/>
              </a:rPr>
              <a:t>waterCad</a:t>
            </a:r>
            <a:r>
              <a:rPr lang="en-US" dirty="0">
                <a:latin typeface="Times New Roman" pitchFamily="18" charset="0"/>
                <a:cs typeface="Times New Roman" pitchFamily="18" charset="0"/>
              </a:rPr>
              <a:t> and </a:t>
            </a:r>
            <a:r>
              <a:rPr lang="en-US" dirty="0" err="1">
                <a:latin typeface="Times New Roman" pitchFamily="18" charset="0"/>
                <a:cs typeface="Times New Roman" pitchFamily="18" charset="0"/>
              </a:rPr>
              <a:t>sewerCad</a:t>
            </a:r>
            <a:r>
              <a:rPr lang="en-US" dirty="0" smtClean="0">
                <a:latin typeface="Times New Roman" pitchFamily="18" charset="0"/>
                <a:cs typeface="Times New Roman" pitchFamily="18" charset="0"/>
              </a:rPr>
              <a:t>.</a:t>
            </a:r>
          </a:p>
          <a:p>
            <a:pPr>
              <a:buNone/>
            </a:pPr>
            <a:endParaRPr lang="en-US" sz="2800" dirty="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Water is the grace of our god to us  , there is no place to go expect there is water in that . </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Living without water is unimaginable. The lack of water will lead  life to the death . In fact, it is very hard for plants, animals, and especially humans to live without.</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5" name="عنوان 4"/>
          <p:cNvSpPr>
            <a:spLocks noGrp="1"/>
          </p:cNvSpPr>
          <p:nvPr>
            <p:ph type="title"/>
          </p:nvPr>
        </p:nvSpPr>
        <p:spPr>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General Introduction :</a:t>
            </a:r>
            <a:b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en-US" dirty="0"/>
          </a:p>
        </p:txBody>
      </p:sp>
      <p:sp>
        <p:nvSpPr>
          <p:cNvPr id="3" name="عنصر نائب للمحتوى 2"/>
          <p:cNvSpPr>
            <a:spLocks noGrp="1"/>
          </p:cNvSpPr>
          <p:nvPr>
            <p:ph idx="1"/>
          </p:nvPr>
        </p:nvSpPr>
        <p:spPr/>
        <p:txBody>
          <a:bodyPr>
            <a:normAutofit/>
          </a:bodyPr>
          <a:lstStyle/>
          <a:p>
            <a:pPr lvl="0">
              <a:buNone/>
            </a:pPr>
            <a:endParaRPr lang="en-US" sz="2500" dirty="0" smtClean="0">
              <a:latin typeface="Times New Roman" pitchFamily="18" charset="0"/>
              <a:cs typeface="Times New Roman" pitchFamily="18" charset="0"/>
            </a:endParaRPr>
          </a:p>
          <a:p>
            <a:pPr lvl="0">
              <a:buNone/>
            </a:pPr>
            <a:r>
              <a:rPr lang="en-US" sz="2500" dirty="0" smtClean="0">
                <a:latin typeface="Times New Roman" pitchFamily="18" charset="0"/>
                <a:cs typeface="Times New Roman" pitchFamily="18" charset="0"/>
              </a:rPr>
              <a:t>The scenarios are : </a:t>
            </a:r>
          </a:p>
          <a:p>
            <a:pPr lvl="0"/>
            <a:endParaRPr lang="en-US" sz="2500" dirty="0" smtClean="0">
              <a:latin typeface="Times New Roman" pitchFamily="18" charset="0"/>
              <a:cs typeface="Times New Roman" pitchFamily="18" charset="0"/>
            </a:endParaRPr>
          </a:p>
          <a:p>
            <a:pPr marL="457200" lvl="0" indent="-457200">
              <a:buFont typeface="Wingdings" pitchFamily="2" charset="2"/>
              <a:buChar char="Ø"/>
            </a:pPr>
            <a:r>
              <a:rPr lang="en-US" sz="2500" dirty="0" smtClean="0">
                <a:latin typeface="Times New Roman" pitchFamily="18" charset="0"/>
                <a:cs typeface="Times New Roman" pitchFamily="18" charset="0"/>
              </a:rPr>
              <a:t>Branch </a:t>
            </a:r>
            <a:r>
              <a:rPr lang="en-US" sz="2500" dirty="0">
                <a:latin typeface="Times New Roman" pitchFamily="18" charset="0"/>
                <a:cs typeface="Times New Roman" pitchFamily="18" charset="0"/>
              </a:rPr>
              <a:t>network only </a:t>
            </a:r>
          </a:p>
          <a:p>
            <a:pPr marL="457200" lvl="0" indent="-457200">
              <a:buFont typeface="Wingdings" pitchFamily="2" charset="2"/>
              <a:buChar char="Ø"/>
            </a:pPr>
            <a:r>
              <a:rPr lang="en-US" sz="2500" dirty="0">
                <a:latin typeface="Times New Roman" pitchFamily="18" charset="0"/>
                <a:cs typeface="Times New Roman" pitchFamily="18" charset="0"/>
              </a:rPr>
              <a:t>Branch network with EPs </a:t>
            </a:r>
          </a:p>
          <a:p>
            <a:pPr marL="457200" lvl="0" indent="-457200">
              <a:buFont typeface="Wingdings" pitchFamily="2" charset="2"/>
              <a:buChar char="Ø"/>
            </a:pPr>
            <a:r>
              <a:rPr lang="en-US" sz="2500" dirty="0">
                <a:latin typeface="Times New Roman" pitchFamily="18" charset="0"/>
                <a:cs typeface="Times New Roman" pitchFamily="18" charset="0"/>
              </a:rPr>
              <a:t>Loop network only </a:t>
            </a:r>
          </a:p>
          <a:p>
            <a:pPr marL="457200" lvl="0" indent="-457200">
              <a:buFont typeface="Wingdings" pitchFamily="2" charset="2"/>
              <a:buChar char="Ø"/>
            </a:pPr>
            <a:r>
              <a:rPr lang="en-US" sz="2500" dirty="0">
                <a:latin typeface="Times New Roman" pitchFamily="18" charset="0"/>
                <a:cs typeface="Times New Roman" pitchFamily="18" charset="0"/>
              </a:rPr>
              <a:t>Loop network with </a:t>
            </a:r>
            <a:r>
              <a:rPr lang="en-US" sz="2500" dirty="0" smtClean="0">
                <a:latin typeface="Times New Roman" pitchFamily="18" charset="0"/>
                <a:cs typeface="Times New Roman" pitchFamily="18" charset="0"/>
              </a:rPr>
              <a:t>EPs</a:t>
            </a:r>
            <a:endParaRPr lang="en-US" sz="2500" dirty="0">
              <a:latin typeface="Times New Roman" pitchFamily="18" charset="0"/>
              <a:cs typeface="Times New Roman" pitchFamily="18" charset="0"/>
            </a:endParaRPr>
          </a:p>
        </p:txBody>
      </p:sp>
      <p:sp>
        <p:nvSpPr>
          <p:cNvPr id="4" name="مستطيل 3"/>
          <p:cNvSpPr/>
          <p:nvPr/>
        </p:nvSpPr>
        <p:spPr>
          <a:xfrm>
            <a:off x="357158" y="285728"/>
            <a:ext cx="8358246"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We have four scenarios :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loop.png"/>
          <p:cNvPicPr>
            <a:picLocks noGrp="1" noChangeAspect="1"/>
          </p:cNvPicPr>
          <p:nvPr>
            <p:ph idx="1"/>
          </p:nvPr>
        </p:nvPicPr>
        <p:blipFill>
          <a:blip r:embed="rId2"/>
          <a:stretch>
            <a:fillRect/>
          </a:stretch>
        </p:blipFill>
        <p:spPr>
          <a:xfrm>
            <a:off x="457200" y="1820432"/>
            <a:ext cx="8229600" cy="4085498"/>
          </a:xfrm>
        </p:spPr>
      </p:pic>
      <p:sp>
        <p:nvSpPr>
          <p:cNvPr id="4" name="عنوان 3"/>
          <p:cNvSpPr>
            <a:spLocks noGrp="1"/>
          </p:cNvSpPr>
          <p:nvPr>
            <p:ph type="title"/>
          </p:nvPr>
        </p:nvSpPr>
        <p:spPr>
          <a:xfrm>
            <a:off x="428596" y="357166"/>
            <a:ext cx="820609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Loops </a:t>
            </a: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S</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ystem without EPs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en-US" dirty="0" smtClean="0">
                <a:latin typeface="Times New Roman" pitchFamily="18" charset="0"/>
                <a:cs typeface="Times New Roman" pitchFamily="18" charset="0"/>
              </a:rPr>
              <a:t>Results</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Autofit/>
          </a:bodyPr>
          <a:lstStyle/>
          <a:p>
            <a:endParaRPr lang="en-US" sz="2500" dirty="0" smtClean="0">
              <a:latin typeface="Times New Roman" pitchFamily="18" charset="0"/>
              <a:cs typeface="Times New Roman" pitchFamily="18" charset="0"/>
            </a:endParaRPr>
          </a:p>
          <a:p>
            <a:endParaRPr lang="en-US" sz="2500" dirty="0" smtClean="0">
              <a:latin typeface="Times New Roman" pitchFamily="18" charset="0"/>
              <a:cs typeface="Times New Roman" pitchFamily="18" charset="0"/>
            </a:endParaRPr>
          </a:p>
          <a:p>
            <a:endParaRPr lang="en-US" sz="2500" dirty="0" smtClean="0">
              <a:latin typeface="Times New Roman" pitchFamily="18" charset="0"/>
              <a:cs typeface="Times New Roman" pitchFamily="18" charset="0"/>
            </a:endParaRPr>
          </a:p>
          <a:p>
            <a:pPr>
              <a:buNone/>
            </a:pPr>
            <a:endParaRPr lang="en-US" sz="2500" dirty="0" smtClean="0">
              <a:latin typeface="Times New Roman" pitchFamily="18" charset="0"/>
              <a:cs typeface="Times New Roman" pitchFamily="18" charset="0"/>
            </a:endParaRPr>
          </a:p>
          <a:p>
            <a:pPr>
              <a:buNone/>
            </a:pPr>
            <a:endParaRPr lang="en-US" sz="2500" dirty="0">
              <a:latin typeface="Times New Roman" pitchFamily="18" charset="0"/>
              <a:cs typeface="Times New Roman" pitchFamily="18" charset="0"/>
            </a:endParaRPr>
          </a:p>
          <a:p>
            <a:pPr marL="457200" lvl="0" indent="-457200">
              <a:buFont typeface="+mj-lt"/>
              <a:buAutoNum type="arabicPeriod"/>
            </a:pPr>
            <a:r>
              <a:rPr lang="en-US" sz="2500" dirty="0">
                <a:latin typeface="Times New Roman" pitchFamily="18" charset="0"/>
                <a:cs typeface="Times New Roman" pitchFamily="18" charset="0"/>
              </a:rPr>
              <a:t>Elevation of reservoir : 146.50  </a:t>
            </a:r>
            <a:r>
              <a:rPr lang="en-US" sz="2500" dirty="0" smtClean="0">
                <a:latin typeface="Times New Roman" pitchFamily="18" charset="0"/>
                <a:cs typeface="Times New Roman" pitchFamily="18" charset="0"/>
              </a:rPr>
              <a:t>m</a:t>
            </a:r>
            <a:endParaRPr lang="en-US" sz="2500" dirty="0">
              <a:latin typeface="Times New Roman" pitchFamily="18" charset="0"/>
              <a:cs typeface="Times New Roman" pitchFamily="18" charset="0"/>
            </a:endParaRPr>
          </a:p>
          <a:p>
            <a:pPr marL="457200" lvl="0" indent="-457200">
              <a:buFont typeface="+mj-lt"/>
              <a:buAutoNum type="arabicPeriod"/>
            </a:pPr>
            <a:r>
              <a:rPr lang="en-US" sz="2500" dirty="0">
                <a:latin typeface="Times New Roman" pitchFamily="18" charset="0"/>
                <a:cs typeface="Times New Roman" pitchFamily="18" charset="0"/>
              </a:rPr>
              <a:t>Elevation of pump: 146.00 </a:t>
            </a:r>
            <a:r>
              <a:rPr lang="en-US" sz="2500" dirty="0" smtClean="0">
                <a:latin typeface="Times New Roman" pitchFamily="18" charset="0"/>
                <a:cs typeface="Times New Roman" pitchFamily="18" charset="0"/>
              </a:rPr>
              <a:t>m</a:t>
            </a:r>
            <a:endParaRPr lang="en-US" sz="2500" dirty="0">
              <a:latin typeface="Times New Roman" pitchFamily="18" charset="0"/>
              <a:cs typeface="Times New Roman" pitchFamily="18" charset="0"/>
            </a:endParaRPr>
          </a:p>
          <a:p>
            <a:pPr marL="457200" lvl="0" indent="-457200">
              <a:buFont typeface="+mj-lt"/>
              <a:buAutoNum type="arabicPeriod"/>
            </a:pPr>
            <a:r>
              <a:rPr lang="en-US" sz="2500" dirty="0">
                <a:latin typeface="Times New Roman" pitchFamily="18" charset="0"/>
                <a:cs typeface="Times New Roman" pitchFamily="18" charset="0"/>
              </a:rPr>
              <a:t>Head of pump : 45.44 </a:t>
            </a:r>
            <a:r>
              <a:rPr lang="en-US" sz="2500" dirty="0" smtClean="0">
                <a:latin typeface="Times New Roman" pitchFamily="18" charset="0"/>
                <a:cs typeface="Times New Roman" pitchFamily="18" charset="0"/>
              </a:rPr>
              <a:t>m</a:t>
            </a:r>
            <a:endParaRPr lang="en-US" sz="2500" dirty="0">
              <a:latin typeface="Times New Roman" pitchFamily="18" charset="0"/>
              <a:cs typeface="Times New Roman" pitchFamily="18" charset="0"/>
            </a:endParaRPr>
          </a:p>
          <a:p>
            <a:pPr marL="457200" lvl="0" indent="-457200">
              <a:buFont typeface="+mj-lt"/>
              <a:buAutoNum type="arabicPeriod"/>
            </a:pPr>
            <a:r>
              <a:rPr lang="en-US" sz="2500" dirty="0">
                <a:latin typeface="Times New Roman" pitchFamily="18" charset="0"/>
                <a:cs typeface="Times New Roman" pitchFamily="18" charset="0"/>
              </a:rPr>
              <a:t>Q design of pump: 359.6 m3/day</a:t>
            </a:r>
          </a:p>
          <a:p>
            <a:pPr>
              <a:buNone/>
            </a:pPr>
            <a:endParaRPr lang="en-US" sz="2500" dirty="0">
              <a:latin typeface="Times New Roman" pitchFamily="18" charset="0"/>
              <a:cs typeface="Times New Roman" pitchFamily="18" charset="0"/>
            </a:endParaRPr>
          </a:p>
          <a:p>
            <a:endParaRPr lang="en-US" sz="2500" dirty="0">
              <a:latin typeface="Times New Roman" pitchFamily="18" charset="0"/>
              <a:cs typeface="Times New Roman" pitchFamily="18" charset="0"/>
            </a:endParaRPr>
          </a:p>
        </p:txBody>
      </p:sp>
      <p:graphicFrame>
        <p:nvGraphicFramePr>
          <p:cNvPr id="5" name="جدول 4"/>
          <p:cNvGraphicFramePr>
            <a:graphicFrameLocks noGrp="1"/>
          </p:cNvGraphicFramePr>
          <p:nvPr/>
        </p:nvGraphicFramePr>
        <p:xfrm>
          <a:off x="571472" y="1643050"/>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n-US" dirty="0"/>
                    </a:p>
                  </a:txBody>
                  <a:tcPr/>
                </a:tc>
                <a:tc>
                  <a:txBody>
                    <a:bodyPr/>
                    <a:lstStyle/>
                    <a:p>
                      <a:r>
                        <a:rPr lang="en-US" dirty="0" smtClean="0"/>
                        <a:t>Max</a:t>
                      </a:r>
                      <a:endParaRPr lang="en-US" dirty="0"/>
                    </a:p>
                  </a:txBody>
                  <a:tcPr/>
                </a:tc>
                <a:tc>
                  <a:txBody>
                    <a:bodyPr/>
                    <a:lstStyle/>
                    <a:p>
                      <a:r>
                        <a:rPr lang="en-US" dirty="0" smtClean="0"/>
                        <a:t>Min</a:t>
                      </a:r>
                      <a:endParaRPr lang="en-US" dirty="0"/>
                    </a:p>
                  </a:txBody>
                  <a:tcPr/>
                </a:tc>
              </a:tr>
              <a:tr h="370840">
                <a:tc>
                  <a:txBody>
                    <a:bodyPr/>
                    <a:lstStyle/>
                    <a:p>
                      <a:r>
                        <a:rPr lang="en-US" dirty="0" smtClean="0"/>
                        <a:t>Pressure</a:t>
                      </a:r>
                      <a:endParaRPr lang="en-US" dirty="0"/>
                    </a:p>
                  </a:txBody>
                  <a:tcPr/>
                </a:tc>
                <a:tc>
                  <a:txBody>
                    <a:bodyPr/>
                    <a:lstStyle/>
                    <a:p>
                      <a:r>
                        <a:rPr lang="en-US" dirty="0" smtClean="0"/>
                        <a:t>60.8         m H2O</a:t>
                      </a:r>
                      <a:endParaRPr lang="en-US" dirty="0"/>
                    </a:p>
                  </a:txBody>
                  <a:tcPr/>
                </a:tc>
                <a:tc>
                  <a:txBody>
                    <a:bodyPr/>
                    <a:lstStyle/>
                    <a:p>
                      <a:r>
                        <a:rPr lang="en-US" dirty="0" smtClean="0"/>
                        <a:t>38.5</a:t>
                      </a:r>
                      <a:r>
                        <a:rPr lang="en-US" baseline="0" dirty="0" smtClean="0"/>
                        <a:t>         </a:t>
                      </a:r>
                      <a:r>
                        <a:rPr lang="en-US" dirty="0" smtClean="0"/>
                        <a:t>mH2O</a:t>
                      </a:r>
                      <a:endParaRPr lang="en-US" dirty="0"/>
                    </a:p>
                  </a:txBody>
                  <a:tcPr/>
                </a:tc>
              </a:tr>
              <a:tr h="370840">
                <a:tc>
                  <a:txBody>
                    <a:bodyPr/>
                    <a:lstStyle/>
                    <a:p>
                      <a:r>
                        <a:rPr lang="en-US" dirty="0" smtClean="0"/>
                        <a:t>Velocity</a:t>
                      </a:r>
                      <a:endParaRPr lang="en-US" dirty="0"/>
                    </a:p>
                  </a:txBody>
                  <a:tcPr/>
                </a:tc>
                <a:tc>
                  <a:txBody>
                    <a:bodyPr/>
                    <a:lstStyle/>
                    <a:p>
                      <a:r>
                        <a:rPr lang="en-US" dirty="0" smtClean="0"/>
                        <a:t>1         m /s </a:t>
                      </a:r>
                      <a:endParaRPr lang="en-US" dirty="0"/>
                    </a:p>
                  </a:txBody>
                  <a:tcPr/>
                </a:tc>
                <a:tc>
                  <a:txBody>
                    <a:bodyPr/>
                    <a:lstStyle/>
                    <a:p>
                      <a:r>
                        <a:rPr lang="en-US" dirty="0" smtClean="0"/>
                        <a:t>0.02        m/s</a:t>
                      </a:r>
                      <a:endParaRPr lang="en-US" dirty="0"/>
                    </a:p>
                  </a:txBody>
                  <a:tcPr/>
                </a:tc>
              </a:tr>
              <a:tr h="370840">
                <a:tc>
                  <a:txBody>
                    <a:bodyPr/>
                    <a:lstStyle/>
                    <a:p>
                      <a:r>
                        <a:rPr lang="en-US" dirty="0" smtClean="0"/>
                        <a:t>Flow</a:t>
                      </a:r>
                      <a:endParaRPr lang="en-US" dirty="0"/>
                    </a:p>
                  </a:txBody>
                  <a:tcPr/>
                </a:tc>
                <a:tc>
                  <a:txBody>
                    <a:bodyPr/>
                    <a:lstStyle/>
                    <a:p>
                      <a:r>
                        <a:rPr lang="en-US" dirty="0" smtClean="0"/>
                        <a:t>359.6     m3/day</a:t>
                      </a:r>
                      <a:endParaRPr lang="en-US" dirty="0"/>
                    </a:p>
                  </a:txBody>
                  <a:tcPr/>
                </a:tc>
                <a:tc>
                  <a:txBody>
                    <a:bodyPr/>
                    <a:lstStyle/>
                    <a:p>
                      <a:r>
                        <a:rPr lang="en-US" baseline="0" dirty="0" smtClean="0"/>
                        <a:t>0.928       m3/day</a:t>
                      </a:r>
                      <a:endParaRPr lang="en-US" dirty="0"/>
                    </a:p>
                  </a:txBody>
                  <a:tcPr/>
                </a:tc>
              </a:tr>
              <a:tr h="370840">
                <a:tc>
                  <a:txBody>
                    <a:bodyPr/>
                    <a:lstStyle/>
                    <a:p>
                      <a:r>
                        <a:rPr lang="en-US" dirty="0" smtClean="0"/>
                        <a:t>Diameter</a:t>
                      </a:r>
                      <a:endParaRPr lang="en-US" dirty="0"/>
                    </a:p>
                  </a:txBody>
                  <a:tcPr/>
                </a:tc>
                <a:tc>
                  <a:txBody>
                    <a:bodyPr/>
                    <a:lstStyle/>
                    <a:p>
                      <a:r>
                        <a:rPr lang="en-US" dirty="0" smtClean="0"/>
                        <a:t> 3</a:t>
                      </a:r>
                      <a:r>
                        <a:rPr lang="en-US" baseline="0" dirty="0" smtClean="0"/>
                        <a:t>               </a:t>
                      </a:r>
                      <a:r>
                        <a:rPr lang="en-US" dirty="0" smtClean="0"/>
                        <a:t>inch</a:t>
                      </a:r>
                      <a:endParaRPr lang="en-US" dirty="0"/>
                    </a:p>
                  </a:txBody>
                  <a:tcPr/>
                </a:tc>
                <a:tc>
                  <a:txBody>
                    <a:bodyPr/>
                    <a:lstStyle/>
                    <a:p>
                      <a:r>
                        <a:rPr lang="en-US" dirty="0" smtClean="0"/>
                        <a:t> 0.5              inch</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5" name="عنصر نائب للمحتوى 4" descr="bransh.png"/>
          <p:cNvPicPr>
            <a:picLocks noGrp="1" noChangeAspect="1"/>
          </p:cNvPicPr>
          <p:nvPr>
            <p:ph idx="1"/>
          </p:nvPr>
        </p:nvPicPr>
        <p:blipFill>
          <a:blip r:embed="rId2"/>
          <a:stretch>
            <a:fillRect/>
          </a:stretch>
        </p:blipFill>
        <p:spPr>
          <a:xfrm>
            <a:off x="457200" y="1748517"/>
            <a:ext cx="8229600" cy="4229328"/>
          </a:xfrm>
        </p:spPr>
      </p:pic>
      <p:sp>
        <p:nvSpPr>
          <p:cNvPr id="4" name="مستطيل 3"/>
          <p:cNvSpPr/>
          <p:nvPr/>
        </p:nvSpPr>
        <p:spPr>
          <a:xfrm>
            <a:off x="285720" y="357166"/>
            <a:ext cx="859722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Branch </a:t>
            </a: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S</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ystem without EPs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en-US" dirty="0" smtClean="0">
                <a:latin typeface="Times New Roman" pitchFamily="18" charset="0"/>
                <a:cs typeface="Times New Roman" pitchFamily="18" charset="0"/>
              </a:rPr>
              <a:t>Results </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28596" y="1571612"/>
            <a:ext cx="8229600" cy="4525963"/>
          </a:xfrm>
        </p:spPr>
        <p:txBody>
          <a:bodyPr>
            <a:noAutofit/>
          </a:bodyPr>
          <a:lstStyle/>
          <a:p>
            <a:pPr>
              <a:buNone/>
            </a:pPr>
            <a:r>
              <a:rPr lang="en-US" sz="2500" dirty="0" smtClean="0">
                <a:latin typeface="Times New Roman" pitchFamily="18" charset="0"/>
                <a:cs typeface="Times New Roman" pitchFamily="18" charset="0"/>
              </a:rPr>
              <a:t> </a:t>
            </a:r>
          </a:p>
          <a:p>
            <a:pPr lvl="0"/>
            <a:endParaRPr lang="en-US" sz="2500" dirty="0" smtClean="0">
              <a:latin typeface="Times New Roman" pitchFamily="18" charset="0"/>
              <a:cs typeface="Times New Roman" pitchFamily="18" charset="0"/>
            </a:endParaRPr>
          </a:p>
          <a:p>
            <a:pPr lvl="0"/>
            <a:endParaRPr lang="en-US" sz="2500" dirty="0" smtClean="0">
              <a:latin typeface="Times New Roman" pitchFamily="18" charset="0"/>
              <a:cs typeface="Times New Roman" pitchFamily="18" charset="0"/>
            </a:endParaRPr>
          </a:p>
          <a:p>
            <a:pPr lvl="0">
              <a:buNone/>
            </a:pPr>
            <a:endParaRPr lang="en-US" sz="2500" dirty="0" smtClean="0">
              <a:latin typeface="Times New Roman" pitchFamily="18" charset="0"/>
              <a:cs typeface="Times New Roman" pitchFamily="18" charset="0"/>
            </a:endParaRPr>
          </a:p>
          <a:p>
            <a:pPr lvl="0">
              <a:buNone/>
            </a:pPr>
            <a:endParaRPr lang="en-US" sz="2500" dirty="0" smtClean="0">
              <a:latin typeface="Times New Roman" pitchFamily="18" charset="0"/>
              <a:cs typeface="Times New Roman" pitchFamily="18" charset="0"/>
            </a:endParaRPr>
          </a:p>
          <a:p>
            <a:pPr lvl="0"/>
            <a:endParaRPr lang="en-US" sz="2500" dirty="0" smtClean="0">
              <a:latin typeface="Times New Roman" pitchFamily="18" charset="0"/>
              <a:cs typeface="Times New Roman" pitchFamily="18" charset="0"/>
            </a:endParaRPr>
          </a:p>
          <a:p>
            <a:pPr marL="457200" lvl="0" indent="-457200">
              <a:buFont typeface="+mj-lt"/>
              <a:buAutoNum type="arabicPeriod"/>
            </a:pPr>
            <a:r>
              <a:rPr lang="en-US" sz="2500" dirty="0" smtClean="0">
                <a:latin typeface="Times New Roman" pitchFamily="18" charset="0"/>
                <a:cs typeface="Times New Roman" pitchFamily="18" charset="0"/>
              </a:rPr>
              <a:t>Elevation </a:t>
            </a:r>
            <a:r>
              <a:rPr lang="en-US" sz="2500" dirty="0">
                <a:latin typeface="Times New Roman" pitchFamily="18" charset="0"/>
                <a:cs typeface="Times New Roman" pitchFamily="18" charset="0"/>
              </a:rPr>
              <a:t>of reservoir : 146.50  </a:t>
            </a:r>
            <a:r>
              <a:rPr lang="en-US" sz="2500" dirty="0" smtClean="0">
                <a:latin typeface="Times New Roman" pitchFamily="18" charset="0"/>
                <a:cs typeface="Times New Roman" pitchFamily="18" charset="0"/>
              </a:rPr>
              <a:t>m</a:t>
            </a:r>
            <a:endParaRPr lang="en-US" sz="2500" dirty="0">
              <a:latin typeface="Times New Roman" pitchFamily="18" charset="0"/>
              <a:cs typeface="Times New Roman" pitchFamily="18" charset="0"/>
            </a:endParaRPr>
          </a:p>
          <a:p>
            <a:pPr marL="457200" lvl="0" indent="-457200">
              <a:buFont typeface="+mj-lt"/>
              <a:buAutoNum type="arabicPeriod"/>
            </a:pPr>
            <a:r>
              <a:rPr lang="en-US" sz="2500" dirty="0">
                <a:latin typeface="Times New Roman" pitchFamily="18" charset="0"/>
                <a:cs typeface="Times New Roman" pitchFamily="18" charset="0"/>
              </a:rPr>
              <a:t>Elevation of pump: 146.00 </a:t>
            </a:r>
            <a:r>
              <a:rPr lang="en-US" sz="2500" dirty="0" smtClean="0">
                <a:latin typeface="Times New Roman" pitchFamily="18" charset="0"/>
                <a:cs typeface="Times New Roman" pitchFamily="18" charset="0"/>
              </a:rPr>
              <a:t>m</a:t>
            </a:r>
          </a:p>
          <a:p>
            <a:pPr marL="457200" lvl="0" indent="-457200">
              <a:buFont typeface="+mj-lt"/>
              <a:buAutoNum type="arabicPeriod"/>
            </a:pPr>
            <a:r>
              <a:rPr lang="en-US" sz="2500" dirty="0">
                <a:latin typeface="Times New Roman" pitchFamily="18" charset="0"/>
                <a:cs typeface="Times New Roman" pitchFamily="18" charset="0"/>
              </a:rPr>
              <a:t>Head of pump : 45.44 </a:t>
            </a:r>
            <a:r>
              <a:rPr lang="en-US" sz="2500" dirty="0" smtClean="0">
                <a:latin typeface="Times New Roman" pitchFamily="18" charset="0"/>
                <a:cs typeface="Times New Roman" pitchFamily="18" charset="0"/>
              </a:rPr>
              <a:t>m</a:t>
            </a:r>
            <a:endParaRPr lang="en-US" sz="2500" dirty="0">
              <a:latin typeface="Times New Roman" pitchFamily="18" charset="0"/>
              <a:cs typeface="Times New Roman" pitchFamily="18" charset="0"/>
            </a:endParaRPr>
          </a:p>
          <a:p>
            <a:pPr marL="457200" lvl="0" indent="-457200">
              <a:buFont typeface="+mj-lt"/>
              <a:buAutoNum type="arabicPeriod"/>
            </a:pPr>
            <a:r>
              <a:rPr lang="en-US" sz="2500" dirty="0">
                <a:latin typeface="Times New Roman" pitchFamily="18" charset="0"/>
                <a:cs typeface="Times New Roman" pitchFamily="18" charset="0"/>
              </a:rPr>
              <a:t>Q design of pump: 359.6 m3/day</a:t>
            </a:r>
          </a:p>
          <a:p>
            <a:pPr marL="457200" indent="-457200">
              <a:buFont typeface="+mj-lt"/>
              <a:buAutoNum type="arabicPeriod"/>
            </a:pPr>
            <a:endParaRPr lang="en-US" sz="2500" dirty="0">
              <a:latin typeface="Times New Roman" pitchFamily="18" charset="0"/>
              <a:cs typeface="Times New Roman" pitchFamily="18" charset="0"/>
            </a:endParaRPr>
          </a:p>
        </p:txBody>
      </p:sp>
      <p:graphicFrame>
        <p:nvGraphicFramePr>
          <p:cNvPr id="8" name="جدول 7"/>
          <p:cNvGraphicFramePr>
            <a:graphicFrameLocks noGrp="1"/>
          </p:cNvGraphicFramePr>
          <p:nvPr/>
        </p:nvGraphicFramePr>
        <p:xfrm>
          <a:off x="571472" y="1857364"/>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n-US" dirty="0"/>
                    </a:p>
                  </a:txBody>
                  <a:tcPr/>
                </a:tc>
                <a:tc>
                  <a:txBody>
                    <a:bodyPr/>
                    <a:lstStyle/>
                    <a:p>
                      <a:r>
                        <a:rPr lang="en-US" dirty="0" smtClean="0"/>
                        <a:t>Max</a:t>
                      </a:r>
                      <a:endParaRPr lang="en-US" dirty="0"/>
                    </a:p>
                  </a:txBody>
                  <a:tcPr/>
                </a:tc>
                <a:tc>
                  <a:txBody>
                    <a:bodyPr/>
                    <a:lstStyle/>
                    <a:p>
                      <a:r>
                        <a:rPr lang="en-US" dirty="0" smtClean="0"/>
                        <a:t>Min</a:t>
                      </a:r>
                      <a:endParaRPr lang="en-US" dirty="0"/>
                    </a:p>
                  </a:txBody>
                  <a:tcPr/>
                </a:tc>
              </a:tr>
              <a:tr h="370840">
                <a:tc>
                  <a:txBody>
                    <a:bodyPr/>
                    <a:lstStyle/>
                    <a:p>
                      <a:r>
                        <a:rPr lang="en-US" dirty="0" smtClean="0"/>
                        <a:t>Pressure</a:t>
                      </a:r>
                      <a:endParaRPr lang="en-US" dirty="0"/>
                    </a:p>
                  </a:txBody>
                  <a:tcPr/>
                </a:tc>
                <a:tc>
                  <a:txBody>
                    <a:bodyPr/>
                    <a:lstStyle/>
                    <a:p>
                      <a:r>
                        <a:rPr lang="en-US" dirty="0" smtClean="0"/>
                        <a:t>55.1         m H2O</a:t>
                      </a:r>
                      <a:endParaRPr lang="en-US" dirty="0"/>
                    </a:p>
                  </a:txBody>
                  <a:tcPr/>
                </a:tc>
                <a:tc>
                  <a:txBody>
                    <a:bodyPr/>
                    <a:lstStyle/>
                    <a:p>
                      <a:r>
                        <a:rPr lang="en-US" dirty="0" smtClean="0"/>
                        <a:t>32.6       mH2O</a:t>
                      </a:r>
                      <a:endParaRPr lang="en-US" dirty="0"/>
                    </a:p>
                  </a:txBody>
                  <a:tcPr/>
                </a:tc>
              </a:tr>
              <a:tr h="370840">
                <a:tc>
                  <a:txBody>
                    <a:bodyPr/>
                    <a:lstStyle/>
                    <a:p>
                      <a:r>
                        <a:rPr lang="en-US" dirty="0" smtClean="0"/>
                        <a:t>Velocity</a:t>
                      </a:r>
                      <a:endParaRPr lang="en-US" dirty="0"/>
                    </a:p>
                  </a:txBody>
                  <a:tcPr/>
                </a:tc>
                <a:tc>
                  <a:txBody>
                    <a:bodyPr/>
                    <a:lstStyle/>
                    <a:p>
                      <a:r>
                        <a:rPr lang="en-US" dirty="0" smtClean="0"/>
                        <a:t>1.79         m /s </a:t>
                      </a:r>
                      <a:endParaRPr lang="en-US" dirty="0"/>
                    </a:p>
                  </a:txBody>
                  <a:tcPr/>
                </a:tc>
                <a:tc>
                  <a:txBody>
                    <a:bodyPr/>
                    <a:lstStyle/>
                    <a:p>
                      <a:r>
                        <a:rPr lang="en-US" dirty="0" smtClean="0"/>
                        <a:t>0.01        m/s</a:t>
                      </a:r>
                      <a:endParaRPr lang="en-US" dirty="0"/>
                    </a:p>
                  </a:txBody>
                  <a:tcPr/>
                </a:tc>
              </a:tr>
              <a:tr h="370840">
                <a:tc>
                  <a:txBody>
                    <a:bodyPr/>
                    <a:lstStyle/>
                    <a:p>
                      <a:r>
                        <a:rPr lang="en-US" dirty="0" smtClean="0"/>
                        <a:t>Flow</a:t>
                      </a:r>
                      <a:endParaRPr lang="en-US" dirty="0"/>
                    </a:p>
                  </a:txBody>
                  <a:tcPr/>
                </a:tc>
                <a:tc>
                  <a:txBody>
                    <a:bodyPr/>
                    <a:lstStyle/>
                    <a:p>
                      <a:r>
                        <a:rPr lang="en-US" dirty="0" smtClean="0"/>
                        <a:t>359.59     m3/day</a:t>
                      </a:r>
                      <a:endParaRPr lang="en-US" dirty="0"/>
                    </a:p>
                  </a:txBody>
                  <a:tcPr/>
                </a:tc>
                <a:tc>
                  <a:txBody>
                    <a:bodyPr/>
                    <a:lstStyle/>
                    <a:p>
                      <a:r>
                        <a:rPr lang="en-US" baseline="0" dirty="0" smtClean="0"/>
                        <a:t>0.964       m3/day</a:t>
                      </a:r>
                      <a:endParaRPr lang="en-US" dirty="0"/>
                    </a:p>
                  </a:txBody>
                  <a:tcPr/>
                </a:tc>
              </a:tr>
              <a:tr h="370840">
                <a:tc>
                  <a:txBody>
                    <a:bodyPr/>
                    <a:lstStyle/>
                    <a:p>
                      <a:r>
                        <a:rPr lang="en-US" dirty="0" smtClean="0"/>
                        <a:t>Diameter</a:t>
                      </a:r>
                      <a:endParaRPr lang="en-US" dirty="0"/>
                    </a:p>
                  </a:txBody>
                  <a:tcPr/>
                </a:tc>
                <a:tc>
                  <a:txBody>
                    <a:bodyPr/>
                    <a:lstStyle/>
                    <a:p>
                      <a:r>
                        <a:rPr lang="en-US" dirty="0" smtClean="0"/>
                        <a:t> 3</a:t>
                      </a:r>
                      <a:r>
                        <a:rPr lang="en-US" baseline="0" dirty="0" smtClean="0"/>
                        <a:t>               </a:t>
                      </a:r>
                      <a:r>
                        <a:rPr lang="en-US" dirty="0" smtClean="0"/>
                        <a:t>inch</a:t>
                      </a:r>
                      <a:endParaRPr lang="en-US" dirty="0"/>
                    </a:p>
                  </a:txBody>
                  <a:tcPr/>
                </a:tc>
                <a:tc>
                  <a:txBody>
                    <a:bodyPr/>
                    <a:lstStyle/>
                    <a:p>
                      <a:r>
                        <a:rPr lang="en-US" dirty="0" smtClean="0"/>
                        <a:t> 1              inch</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loop.png"/>
          <p:cNvPicPr>
            <a:picLocks noGrp="1" noChangeAspect="1"/>
          </p:cNvPicPr>
          <p:nvPr>
            <p:ph idx="1"/>
          </p:nvPr>
        </p:nvPicPr>
        <p:blipFill>
          <a:blip r:embed="rId2"/>
          <a:stretch>
            <a:fillRect/>
          </a:stretch>
        </p:blipFill>
        <p:spPr>
          <a:xfrm>
            <a:off x="457200" y="1820432"/>
            <a:ext cx="8229600" cy="4085498"/>
          </a:xfrm>
        </p:spPr>
      </p:pic>
      <p:sp>
        <p:nvSpPr>
          <p:cNvPr id="4" name="عنوان 3"/>
          <p:cNvSpPr>
            <a:spLocks noGrp="1"/>
          </p:cNvSpPr>
          <p:nvPr>
            <p:ph type="title"/>
          </p:nvPr>
        </p:nvSpPr>
        <p:spPr>
          <a:xfrm>
            <a:off x="857224" y="285728"/>
            <a:ext cx="758412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Loops </a:t>
            </a: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S</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ystem  with EPs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en-US" dirty="0" smtClean="0">
                <a:latin typeface="Times New Roman" pitchFamily="18" charset="0"/>
                <a:cs typeface="Times New Roman" pitchFamily="18" charset="0"/>
              </a:rPr>
              <a:t>Results</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Autofit/>
          </a:bodyPr>
          <a:lstStyle/>
          <a:p>
            <a:pPr>
              <a:buNone/>
            </a:pPr>
            <a:r>
              <a:rPr lang="en-US" sz="2500" dirty="0">
                <a:latin typeface="Times New Roman" pitchFamily="18" charset="0"/>
                <a:cs typeface="Times New Roman" pitchFamily="18" charset="0"/>
              </a:rPr>
              <a:t> </a:t>
            </a:r>
          </a:p>
          <a:p>
            <a:pPr>
              <a:buNone/>
            </a:pPr>
            <a:r>
              <a:rPr lang="en-US" sz="2500" dirty="0">
                <a:latin typeface="Times New Roman" pitchFamily="18" charset="0"/>
                <a:cs typeface="Times New Roman" pitchFamily="18" charset="0"/>
              </a:rPr>
              <a:t> </a:t>
            </a:r>
            <a:endParaRPr lang="en-US" sz="2500" dirty="0" smtClean="0">
              <a:latin typeface="Times New Roman" pitchFamily="18" charset="0"/>
              <a:cs typeface="Times New Roman" pitchFamily="18" charset="0"/>
            </a:endParaRPr>
          </a:p>
          <a:p>
            <a:pPr>
              <a:buNone/>
            </a:pPr>
            <a:endParaRPr lang="en-US" sz="2500" dirty="0" smtClean="0">
              <a:latin typeface="Times New Roman" pitchFamily="18" charset="0"/>
              <a:cs typeface="Times New Roman" pitchFamily="18" charset="0"/>
            </a:endParaRPr>
          </a:p>
          <a:p>
            <a:pPr>
              <a:buNone/>
            </a:pPr>
            <a:endParaRPr lang="en-US" sz="2500" dirty="0" smtClean="0">
              <a:latin typeface="Times New Roman" pitchFamily="18" charset="0"/>
              <a:cs typeface="Times New Roman" pitchFamily="18" charset="0"/>
            </a:endParaRPr>
          </a:p>
          <a:p>
            <a:pPr>
              <a:buNone/>
            </a:pPr>
            <a:endParaRPr lang="en-US" sz="2500" dirty="0" smtClean="0">
              <a:latin typeface="Times New Roman" pitchFamily="18" charset="0"/>
              <a:cs typeface="Times New Roman" pitchFamily="18" charset="0"/>
            </a:endParaRPr>
          </a:p>
          <a:p>
            <a:pPr>
              <a:buNone/>
            </a:pPr>
            <a:endParaRPr lang="en-US" sz="2500" dirty="0">
              <a:latin typeface="Times New Roman" pitchFamily="18" charset="0"/>
              <a:cs typeface="Times New Roman" pitchFamily="18" charset="0"/>
            </a:endParaRPr>
          </a:p>
          <a:p>
            <a:pPr marL="457200" lvl="0" indent="-457200">
              <a:buFont typeface="+mj-lt"/>
              <a:buAutoNum type="arabicPeriod"/>
            </a:pPr>
            <a:r>
              <a:rPr lang="en-US" sz="2500" dirty="0">
                <a:latin typeface="Times New Roman" pitchFamily="18" charset="0"/>
                <a:cs typeface="Times New Roman" pitchFamily="18" charset="0"/>
              </a:rPr>
              <a:t>Elevation of reservoir : 146.50  </a:t>
            </a:r>
            <a:r>
              <a:rPr lang="en-US" sz="2500" dirty="0" smtClean="0">
                <a:latin typeface="Times New Roman" pitchFamily="18" charset="0"/>
                <a:cs typeface="Times New Roman" pitchFamily="18" charset="0"/>
              </a:rPr>
              <a:t>m</a:t>
            </a:r>
            <a:endParaRPr lang="en-US" sz="2500" dirty="0">
              <a:latin typeface="Times New Roman" pitchFamily="18" charset="0"/>
              <a:cs typeface="Times New Roman" pitchFamily="18" charset="0"/>
            </a:endParaRPr>
          </a:p>
          <a:p>
            <a:pPr marL="457200" lvl="0" indent="-457200">
              <a:buFont typeface="+mj-lt"/>
              <a:buAutoNum type="arabicPeriod"/>
            </a:pPr>
            <a:r>
              <a:rPr lang="en-US" sz="2500" dirty="0">
                <a:latin typeface="Times New Roman" pitchFamily="18" charset="0"/>
                <a:cs typeface="Times New Roman" pitchFamily="18" charset="0"/>
              </a:rPr>
              <a:t>Elevation of pump: 146.00 </a:t>
            </a:r>
            <a:r>
              <a:rPr lang="en-US" sz="2500" dirty="0" smtClean="0">
                <a:latin typeface="Times New Roman" pitchFamily="18" charset="0"/>
                <a:cs typeface="Times New Roman" pitchFamily="18" charset="0"/>
              </a:rPr>
              <a:t>m</a:t>
            </a:r>
            <a:endParaRPr lang="en-US" sz="2500" dirty="0">
              <a:latin typeface="Times New Roman" pitchFamily="18" charset="0"/>
              <a:cs typeface="Times New Roman" pitchFamily="18" charset="0"/>
            </a:endParaRPr>
          </a:p>
          <a:p>
            <a:pPr marL="457200" lvl="0" indent="-457200">
              <a:buFont typeface="+mj-lt"/>
              <a:buAutoNum type="arabicPeriod"/>
            </a:pPr>
            <a:r>
              <a:rPr lang="en-US" sz="2500" dirty="0">
                <a:latin typeface="Times New Roman" pitchFamily="18" charset="0"/>
                <a:cs typeface="Times New Roman" pitchFamily="18" charset="0"/>
              </a:rPr>
              <a:t>Head of pump : 45.44 </a:t>
            </a:r>
            <a:r>
              <a:rPr lang="en-US" sz="2500" dirty="0" smtClean="0">
                <a:latin typeface="Times New Roman" pitchFamily="18" charset="0"/>
                <a:cs typeface="Times New Roman" pitchFamily="18" charset="0"/>
              </a:rPr>
              <a:t>m</a:t>
            </a:r>
            <a:endParaRPr lang="en-US" sz="2500" dirty="0">
              <a:latin typeface="Times New Roman" pitchFamily="18" charset="0"/>
              <a:cs typeface="Times New Roman" pitchFamily="18" charset="0"/>
            </a:endParaRPr>
          </a:p>
          <a:p>
            <a:pPr marL="457200" indent="-457200">
              <a:buFont typeface="+mj-lt"/>
              <a:buAutoNum type="arabicPeriod"/>
            </a:pPr>
            <a:r>
              <a:rPr lang="en-US" sz="2500" dirty="0">
                <a:latin typeface="Times New Roman" pitchFamily="18" charset="0"/>
                <a:cs typeface="Times New Roman" pitchFamily="18" charset="0"/>
              </a:rPr>
              <a:t>Q design of pump: 359.6 m3/day </a:t>
            </a:r>
          </a:p>
        </p:txBody>
      </p:sp>
      <p:graphicFrame>
        <p:nvGraphicFramePr>
          <p:cNvPr id="5" name="جدول 4"/>
          <p:cNvGraphicFramePr>
            <a:graphicFrameLocks noGrp="1"/>
          </p:cNvGraphicFramePr>
          <p:nvPr/>
        </p:nvGraphicFramePr>
        <p:xfrm>
          <a:off x="571472" y="1785926"/>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n-US" dirty="0"/>
                    </a:p>
                  </a:txBody>
                  <a:tcPr/>
                </a:tc>
                <a:tc>
                  <a:txBody>
                    <a:bodyPr/>
                    <a:lstStyle/>
                    <a:p>
                      <a:r>
                        <a:rPr lang="en-US" dirty="0" smtClean="0"/>
                        <a:t>Max</a:t>
                      </a:r>
                      <a:endParaRPr lang="en-US" dirty="0"/>
                    </a:p>
                  </a:txBody>
                  <a:tcPr/>
                </a:tc>
                <a:tc>
                  <a:txBody>
                    <a:bodyPr/>
                    <a:lstStyle/>
                    <a:p>
                      <a:r>
                        <a:rPr lang="en-US" dirty="0" smtClean="0"/>
                        <a:t>Min</a:t>
                      </a:r>
                      <a:endParaRPr lang="en-US" dirty="0"/>
                    </a:p>
                  </a:txBody>
                  <a:tcPr/>
                </a:tc>
              </a:tr>
              <a:tr h="370840">
                <a:tc>
                  <a:txBody>
                    <a:bodyPr/>
                    <a:lstStyle/>
                    <a:p>
                      <a:r>
                        <a:rPr lang="en-US" dirty="0" smtClean="0"/>
                        <a:t>Pressure</a:t>
                      </a:r>
                      <a:endParaRPr lang="en-US" dirty="0"/>
                    </a:p>
                  </a:txBody>
                  <a:tcPr/>
                </a:tc>
                <a:tc>
                  <a:txBody>
                    <a:bodyPr/>
                    <a:lstStyle/>
                    <a:p>
                      <a:r>
                        <a:rPr lang="en-US" dirty="0" smtClean="0"/>
                        <a:t>60.8         m H2O</a:t>
                      </a:r>
                      <a:endParaRPr lang="en-US" dirty="0"/>
                    </a:p>
                  </a:txBody>
                  <a:tcPr/>
                </a:tc>
                <a:tc>
                  <a:txBody>
                    <a:bodyPr/>
                    <a:lstStyle/>
                    <a:p>
                      <a:r>
                        <a:rPr lang="en-US" dirty="0" smtClean="0"/>
                        <a:t>38.5</a:t>
                      </a:r>
                      <a:r>
                        <a:rPr lang="en-US" baseline="0" dirty="0" smtClean="0"/>
                        <a:t>         </a:t>
                      </a:r>
                      <a:r>
                        <a:rPr lang="en-US" dirty="0" smtClean="0"/>
                        <a:t>mH2O</a:t>
                      </a:r>
                      <a:endParaRPr lang="en-US" dirty="0"/>
                    </a:p>
                  </a:txBody>
                  <a:tcPr/>
                </a:tc>
              </a:tr>
              <a:tr h="370840">
                <a:tc>
                  <a:txBody>
                    <a:bodyPr/>
                    <a:lstStyle/>
                    <a:p>
                      <a:r>
                        <a:rPr lang="en-US" dirty="0" smtClean="0"/>
                        <a:t>Velocity</a:t>
                      </a:r>
                      <a:endParaRPr lang="en-US" dirty="0"/>
                    </a:p>
                  </a:txBody>
                  <a:tcPr/>
                </a:tc>
                <a:tc>
                  <a:txBody>
                    <a:bodyPr/>
                    <a:lstStyle/>
                    <a:p>
                      <a:r>
                        <a:rPr lang="en-US" dirty="0" smtClean="0"/>
                        <a:t>1         m /s </a:t>
                      </a:r>
                      <a:endParaRPr lang="en-US" dirty="0"/>
                    </a:p>
                  </a:txBody>
                  <a:tcPr/>
                </a:tc>
                <a:tc>
                  <a:txBody>
                    <a:bodyPr/>
                    <a:lstStyle/>
                    <a:p>
                      <a:r>
                        <a:rPr lang="en-US" dirty="0" smtClean="0"/>
                        <a:t>0.01        m/s</a:t>
                      </a:r>
                      <a:endParaRPr lang="en-US" dirty="0"/>
                    </a:p>
                  </a:txBody>
                  <a:tcPr/>
                </a:tc>
              </a:tr>
              <a:tr h="370840">
                <a:tc>
                  <a:txBody>
                    <a:bodyPr/>
                    <a:lstStyle/>
                    <a:p>
                      <a:r>
                        <a:rPr lang="en-US" dirty="0" smtClean="0"/>
                        <a:t>Flow</a:t>
                      </a:r>
                      <a:endParaRPr lang="en-US" dirty="0"/>
                    </a:p>
                  </a:txBody>
                  <a:tcPr/>
                </a:tc>
                <a:tc>
                  <a:txBody>
                    <a:bodyPr/>
                    <a:lstStyle/>
                    <a:p>
                      <a:r>
                        <a:rPr lang="en-US" dirty="0" smtClean="0"/>
                        <a:t>359.6     m3/day</a:t>
                      </a:r>
                      <a:endParaRPr lang="en-US" dirty="0"/>
                    </a:p>
                  </a:txBody>
                  <a:tcPr/>
                </a:tc>
                <a:tc>
                  <a:txBody>
                    <a:bodyPr/>
                    <a:lstStyle/>
                    <a:p>
                      <a:r>
                        <a:rPr lang="en-US" baseline="0" dirty="0" smtClean="0"/>
                        <a:t>0.572       m3/day</a:t>
                      </a:r>
                      <a:endParaRPr lang="en-US" dirty="0"/>
                    </a:p>
                  </a:txBody>
                  <a:tcPr/>
                </a:tc>
              </a:tr>
              <a:tr h="370840">
                <a:tc>
                  <a:txBody>
                    <a:bodyPr/>
                    <a:lstStyle/>
                    <a:p>
                      <a:r>
                        <a:rPr lang="en-US" dirty="0" smtClean="0"/>
                        <a:t>Diameter</a:t>
                      </a:r>
                      <a:endParaRPr lang="en-US" dirty="0"/>
                    </a:p>
                  </a:txBody>
                  <a:tcPr/>
                </a:tc>
                <a:tc>
                  <a:txBody>
                    <a:bodyPr/>
                    <a:lstStyle/>
                    <a:p>
                      <a:r>
                        <a:rPr lang="en-US" dirty="0" smtClean="0"/>
                        <a:t> 3</a:t>
                      </a:r>
                      <a:r>
                        <a:rPr lang="en-US" baseline="0" dirty="0" smtClean="0"/>
                        <a:t>               </a:t>
                      </a:r>
                      <a:r>
                        <a:rPr lang="en-US" dirty="0" smtClean="0"/>
                        <a:t>inch</a:t>
                      </a:r>
                      <a:endParaRPr lang="en-US" dirty="0"/>
                    </a:p>
                  </a:txBody>
                  <a:tcPr/>
                </a:tc>
                <a:tc>
                  <a:txBody>
                    <a:bodyPr/>
                    <a:lstStyle/>
                    <a:p>
                      <a:r>
                        <a:rPr lang="en-US" dirty="0" smtClean="0"/>
                        <a:t> 0.5              inch</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bransh.png"/>
          <p:cNvPicPr>
            <a:picLocks noGrp="1" noChangeAspect="1"/>
          </p:cNvPicPr>
          <p:nvPr>
            <p:ph idx="1"/>
          </p:nvPr>
        </p:nvPicPr>
        <p:blipFill>
          <a:blip r:embed="rId2"/>
          <a:stretch>
            <a:fillRect/>
          </a:stretch>
        </p:blipFill>
        <p:spPr>
          <a:xfrm>
            <a:off x="457200" y="1748517"/>
            <a:ext cx="8229600" cy="4229328"/>
          </a:xfrm>
        </p:spPr>
      </p:pic>
      <p:sp>
        <p:nvSpPr>
          <p:cNvPr id="4" name="عنوان 3"/>
          <p:cNvSpPr>
            <a:spLocks noGrp="1"/>
          </p:cNvSpPr>
          <p:nvPr>
            <p:ph type="title"/>
          </p:nvPr>
        </p:nvSpPr>
        <p:spPr>
          <a:xfrm>
            <a:off x="857224" y="357166"/>
            <a:ext cx="761618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Branch </a:t>
            </a: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S</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ystem with EPs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en-US" dirty="0" smtClean="0">
                <a:latin typeface="Times New Roman" pitchFamily="18" charset="0"/>
                <a:cs typeface="Times New Roman" pitchFamily="18" charset="0"/>
              </a:rPr>
              <a:t>Results</a:t>
            </a: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500174"/>
            <a:ext cx="8229600" cy="4525963"/>
          </a:xfrm>
        </p:spPr>
        <p:txBody>
          <a:bodyPr>
            <a:noAutofit/>
          </a:bodyPr>
          <a:lstStyle/>
          <a:p>
            <a:pPr>
              <a:buNone/>
            </a:pPr>
            <a:endParaRPr lang="en-US" sz="2500" b="1" dirty="0" smtClean="0">
              <a:latin typeface="Times New Roman" pitchFamily="18" charset="0"/>
              <a:cs typeface="Times New Roman" pitchFamily="18" charset="0"/>
            </a:endParaRPr>
          </a:p>
          <a:p>
            <a:pPr>
              <a:buNone/>
            </a:pPr>
            <a:endParaRPr lang="en-US" sz="2500" b="1" dirty="0" smtClean="0">
              <a:latin typeface="Times New Roman" pitchFamily="18" charset="0"/>
              <a:cs typeface="Times New Roman" pitchFamily="18" charset="0"/>
            </a:endParaRPr>
          </a:p>
          <a:p>
            <a:pPr>
              <a:buNone/>
            </a:pPr>
            <a:endParaRPr lang="en-US" sz="2500" b="1" dirty="0" smtClean="0">
              <a:latin typeface="Times New Roman" pitchFamily="18" charset="0"/>
              <a:cs typeface="Times New Roman" pitchFamily="18" charset="0"/>
            </a:endParaRPr>
          </a:p>
          <a:p>
            <a:pPr>
              <a:buNone/>
            </a:pPr>
            <a:endParaRPr lang="en-US" sz="2500" b="1" dirty="0" smtClean="0">
              <a:latin typeface="Times New Roman" pitchFamily="18" charset="0"/>
              <a:cs typeface="Times New Roman" pitchFamily="18" charset="0"/>
            </a:endParaRPr>
          </a:p>
          <a:p>
            <a:endParaRPr lang="en-US" sz="2500" b="1" dirty="0" smtClean="0">
              <a:latin typeface="Times New Roman" pitchFamily="18" charset="0"/>
              <a:cs typeface="Times New Roman" pitchFamily="18" charset="0"/>
            </a:endParaRPr>
          </a:p>
          <a:p>
            <a:pPr>
              <a:buNone/>
            </a:pPr>
            <a:endParaRPr lang="en-US" sz="2500" b="1" dirty="0" smtClean="0">
              <a:latin typeface="Times New Roman" pitchFamily="18" charset="0"/>
              <a:cs typeface="Times New Roman" pitchFamily="18" charset="0"/>
            </a:endParaRPr>
          </a:p>
          <a:p>
            <a:pPr marL="457200" lvl="0" indent="-457200">
              <a:buFont typeface="+mj-lt"/>
              <a:buAutoNum type="arabicPeriod"/>
            </a:pPr>
            <a:r>
              <a:rPr lang="en-US" sz="2500" dirty="0" smtClean="0">
                <a:latin typeface="Times New Roman" pitchFamily="18" charset="0"/>
                <a:cs typeface="Times New Roman" pitchFamily="18" charset="0"/>
              </a:rPr>
              <a:t>Elevation of reservoir : 146.50  m</a:t>
            </a:r>
          </a:p>
          <a:p>
            <a:pPr marL="457200" lvl="0" indent="-457200">
              <a:buFont typeface="+mj-lt"/>
              <a:buAutoNum type="arabicPeriod"/>
            </a:pPr>
            <a:r>
              <a:rPr lang="en-US" sz="2500" dirty="0" smtClean="0">
                <a:latin typeface="Times New Roman" pitchFamily="18" charset="0"/>
                <a:cs typeface="Times New Roman" pitchFamily="18" charset="0"/>
              </a:rPr>
              <a:t>Elevation of pump: 146.00 m</a:t>
            </a:r>
          </a:p>
          <a:p>
            <a:pPr marL="457200" lvl="0" indent="-457200">
              <a:buFont typeface="+mj-lt"/>
              <a:buAutoNum type="arabicPeriod"/>
            </a:pPr>
            <a:r>
              <a:rPr lang="en-US" sz="2500" dirty="0" smtClean="0">
                <a:latin typeface="Times New Roman" pitchFamily="18" charset="0"/>
                <a:cs typeface="Times New Roman" pitchFamily="18" charset="0"/>
              </a:rPr>
              <a:t>Head of pump : 52.36 m</a:t>
            </a:r>
          </a:p>
          <a:p>
            <a:pPr marL="457200" lvl="0" indent="-457200">
              <a:buFont typeface="+mj-lt"/>
              <a:buAutoNum type="arabicPeriod"/>
            </a:pPr>
            <a:r>
              <a:rPr lang="en-US" sz="2500" dirty="0" smtClean="0">
                <a:latin typeface="Times New Roman" pitchFamily="18" charset="0"/>
                <a:cs typeface="Times New Roman" pitchFamily="18" charset="0"/>
              </a:rPr>
              <a:t>Q design of pump: 161.82 m3/day</a:t>
            </a:r>
          </a:p>
          <a:p>
            <a:endParaRPr lang="en-US" sz="2500" dirty="0">
              <a:latin typeface="Times New Roman" pitchFamily="18" charset="0"/>
              <a:cs typeface="Times New Roman" pitchFamily="18" charset="0"/>
            </a:endParaRPr>
          </a:p>
        </p:txBody>
      </p:sp>
      <p:graphicFrame>
        <p:nvGraphicFramePr>
          <p:cNvPr id="6" name="جدول 5"/>
          <p:cNvGraphicFramePr>
            <a:graphicFrameLocks noGrp="1"/>
          </p:cNvGraphicFramePr>
          <p:nvPr/>
        </p:nvGraphicFramePr>
        <p:xfrm>
          <a:off x="500034" y="1857364"/>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n-US" dirty="0"/>
                    </a:p>
                  </a:txBody>
                  <a:tcPr/>
                </a:tc>
                <a:tc>
                  <a:txBody>
                    <a:bodyPr/>
                    <a:lstStyle/>
                    <a:p>
                      <a:r>
                        <a:rPr lang="en-US" dirty="0" smtClean="0"/>
                        <a:t>Max</a:t>
                      </a:r>
                      <a:endParaRPr lang="en-US" dirty="0"/>
                    </a:p>
                  </a:txBody>
                  <a:tcPr/>
                </a:tc>
                <a:tc>
                  <a:txBody>
                    <a:bodyPr/>
                    <a:lstStyle/>
                    <a:p>
                      <a:r>
                        <a:rPr lang="en-US" dirty="0" smtClean="0"/>
                        <a:t>Min</a:t>
                      </a:r>
                      <a:endParaRPr lang="en-US" dirty="0"/>
                    </a:p>
                  </a:txBody>
                  <a:tcPr/>
                </a:tc>
              </a:tr>
              <a:tr h="370840">
                <a:tc>
                  <a:txBody>
                    <a:bodyPr/>
                    <a:lstStyle/>
                    <a:p>
                      <a:r>
                        <a:rPr lang="en-US" dirty="0" smtClean="0"/>
                        <a:t>Pressure</a:t>
                      </a:r>
                      <a:endParaRPr lang="en-US" dirty="0"/>
                    </a:p>
                  </a:txBody>
                  <a:tcPr/>
                </a:tc>
                <a:tc>
                  <a:txBody>
                    <a:bodyPr/>
                    <a:lstStyle/>
                    <a:p>
                      <a:r>
                        <a:rPr lang="en-US" dirty="0" smtClean="0"/>
                        <a:t>66.3         m H2O</a:t>
                      </a:r>
                      <a:endParaRPr lang="en-US" dirty="0"/>
                    </a:p>
                  </a:txBody>
                  <a:tcPr/>
                </a:tc>
                <a:tc>
                  <a:txBody>
                    <a:bodyPr/>
                    <a:lstStyle/>
                    <a:p>
                      <a:r>
                        <a:rPr lang="en-US" dirty="0" smtClean="0"/>
                        <a:t>46.9</a:t>
                      </a:r>
                      <a:r>
                        <a:rPr lang="en-US" baseline="0" dirty="0" smtClean="0"/>
                        <a:t>         </a:t>
                      </a:r>
                      <a:r>
                        <a:rPr lang="en-US" dirty="0" smtClean="0"/>
                        <a:t>mH2O</a:t>
                      </a:r>
                      <a:endParaRPr lang="en-US" dirty="0"/>
                    </a:p>
                  </a:txBody>
                  <a:tcPr/>
                </a:tc>
              </a:tr>
              <a:tr h="370840">
                <a:tc>
                  <a:txBody>
                    <a:bodyPr/>
                    <a:lstStyle/>
                    <a:p>
                      <a:r>
                        <a:rPr lang="en-US" dirty="0" smtClean="0"/>
                        <a:t>Velocity</a:t>
                      </a:r>
                      <a:endParaRPr lang="en-US" dirty="0"/>
                    </a:p>
                  </a:txBody>
                  <a:tcPr/>
                </a:tc>
                <a:tc>
                  <a:txBody>
                    <a:bodyPr/>
                    <a:lstStyle/>
                    <a:p>
                      <a:r>
                        <a:rPr lang="en-US" dirty="0" smtClean="0"/>
                        <a:t>0.49         m /s </a:t>
                      </a:r>
                      <a:endParaRPr lang="en-US" dirty="0"/>
                    </a:p>
                  </a:txBody>
                  <a:tcPr/>
                </a:tc>
                <a:tc>
                  <a:txBody>
                    <a:bodyPr/>
                    <a:lstStyle/>
                    <a:p>
                      <a:r>
                        <a:rPr lang="en-US" dirty="0" smtClean="0"/>
                        <a:t>0.02        m/s</a:t>
                      </a:r>
                      <a:endParaRPr lang="en-US" dirty="0"/>
                    </a:p>
                  </a:txBody>
                  <a:tcPr/>
                </a:tc>
              </a:tr>
              <a:tr h="370840">
                <a:tc>
                  <a:txBody>
                    <a:bodyPr/>
                    <a:lstStyle/>
                    <a:p>
                      <a:r>
                        <a:rPr lang="en-US" dirty="0" smtClean="0"/>
                        <a:t>Flow</a:t>
                      </a:r>
                      <a:endParaRPr lang="en-US" dirty="0"/>
                    </a:p>
                  </a:txBody>
                  <a:tcPr/>
                </a:tc>
                <a:tc>
                  <a:txBody>
                    <a:bodyPr/>
                    <a:lstStyle/>
                    <a:p>
                      <a:r>
                        <a:rPr lang="en-US" dirty="0" smtClean="0"/>
                        <a:t>161.82     m3/day</a:t>
                      </a:r>
                      <a:endParaRPr lang="en-US" dirty="0"/>
                    </a:p>
                  </a:txBody>
                  <a:tcPr/>
                </a:tc>
                <a:tc>
                  <a:txBody>
                    <a:bodyPr/>
                    <a:lstStyle/>
                    <a:p>
                      <a:r>
                        <a:rPr lang="en-US" baseline="0" dirty="0" smtClean="0"/>
                        <a:t>0.217       m3/day</a:t>
                      </a:r>
                      <a:endParaRPr lang="en-US" dirty="0"/>
                    </a:p>
                  </a:txBody>
                  <a:tcPr/>
                </a:tc>
              </a:tr>
              <a:tr h="370840">
                <a:tc>
                  <a:txBody>
                    <a:bodyPr/>
                    <a:lstStyle/>
                    <a:p>
                      <a:r>
                        <a:rPr lang="en-US" dirty="0" smtClean="0"/>
                        <a:t>Diameter</a:t>
                      </a:r>
                      <a:endParaRPr lang="en-US" dirty="0"/>
                    </a:p>
                  </a:txBody>
                  <a:tcPr/>
                </a:tc>
                <a:tc>
                  <a:txBody>
                    <a:bodyPr/>
                    <a:lstStyle/>
                    <a:p>
                      <a:r>
                        <a:rPr lang="en-US" dirty="0" smtClean="0"/>
                        <a:t> 3</a:t>
                      </a:r>
                      <a:r>
                        <a:rPr lang="en-US" baseline="0" dirty="0" smtClean="0"/>
                        <a:t>               </a:t>
                      </a:r>
                      <a:r>
                        <a:rPr lang="en-US" dirty="0" smtClean="0"/>
                        <a:t>inch</a:t>
                      </a:r>
                      <a:endParaRPr lang="en-US" dirty="0"/>
                    </a:p>
                  </a:txBody>
                  <a:tcPr/>
                </a:tc>
                <a:tc>
                  <a:txBody>
                    <a:bodyPr/>
                    <a:lstStyle/>
                    <a:p>
                      <a:r>
                        <a:rPr lang="en-US" dirty="0" smtClean="0"/>
                        <a:t> 0.5              inch</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Wastewater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Network System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buNone/>
            </a:pPr>
            <a:r>
              <a:rPr lang="en-US" sz="2500" dirty="0" smtClean="0">
                <a:latin typeface="Times New Roman" pitchFamily="18" charset="0"/>
                <a:cs typeface="Times New Roman" pitchFamily="18" charset="0"/>
              </a:rPr>
              <a:t>In </a:t>
            </a:r>
            <a:r>
              <a:rPr lang="en-US" sz="2500" dirty="0">
                <a:latin typeface="Times New Roman" pitchFamily="18" charset="0"/>
                <a:cs typeface="Times New Roman" pitchFamily="18" charset="0"/>
              </a:rPr>
              <a:t>the sewer network we found that all of conduits velocity lie between the design constraints Also we found that all of the conduits have the slope within the design constraints and the conduits have the cover which lie between the minimum and the maximum constraints</a:t>
            </a:r>
            <a:r>
              <a:rPr lang="en-US" sz="2500" dirty="0" smtClean="0">
                <a:latin typeface="Times New Roman" pitchFamily="18" charset="0"/>
                <a:cs typeface="Times New Roman" pitchFamily="18" charset="0"/>
              </a:rPr>
              <a:t>.</a:t>
            </a:r>
          </a:p>
          <a:p>
            <a:pPr>
              <a:buNone/>
            </a:pPr>
            <a:endParaRPr lang="en-US" dirty="0">
              <a:latin typeface="Times New Roman" pitchFamily="18" charset="0"/>
              <a:cs typeface="Times New Roman" pitchFamily="18" charset="0"/>
            </a:endParaRP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pPr>
              <a:buNone/>
            </a:pPr>
            <a:r>
              <a:rPr lang="en-US"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There is many historical  sources of water in Palestine the Jordan river and surface water and ground water but I say historical because of many problems faces this sources , and these problem are : </a:t>
            </a:r>
          </a:p>
          <a:p>
            <a:pPr fontAlgn="base">
              <a:buFont typeface="Wingdings" pitchFamily="2" charset="2"/>
              <a:buChar char="Ø"/>
            </a:pPr>
            <a:r>
              <a:rPr lang="en-US" sz="2500" dirty="0" smtClean="0">
                <a:latin typeface="Times New Roman" pitchFamily="18" charset="0"/>
                <a:cs typeface="Times New Roman" pitchFamily="18" charset="0"/>
              </a:rPr>
              <a:t>There is an errors in saving water that reflect our culture .</a:t>
            </a:r>
          </a:p>
          <a:p>
            <a:pPr fontAlgn="base">
              <a:buFont typeface="Wingdings" pitchFamily="2" charset="2"/>
              <a:buChar char="Ø"/>
            </a:pPr>
            <a:r>
              <a:rPr lang="en-US" sz="2500" dirty="0" smtClean="0">
                <a:latin typeface="Times New Roman" pitchFamily="18" charset="0"/>
                <a:cs typeface="Times New Roman" pitchFamily="18" charset="0"/>
              </a:rPr>
              <a:t>Lacks in water in last few years because of greenhouse effect . </a:t>
            </a:r>
          </a:p>
          <a:p>
            <a:endParaRPr lang="en-US" sz="2500"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4" name="عنصر نائب للمحتوى 3" descr="network.png"/>
          <p:cNvPicPr>
            <a:picLocks noGrp="1" noChangeAspect="1"/>
          </p:cNvPicPr>
          <p:nvPr>
            <p:ph idx="1"/>
          </p:nvPr>
        </p:nvPicPr>
        <p:blipFill>
          <a:blip r:embed="rId2"/>
          <a:stretch>
            <a:fillRect/>
          </a:stretch>
        </p:blipFill>
        <p:spPr>
          <a:xfrm>
            <a:off x="457200" y="1799477"/>
            <a:ext cx="8229600" cy="4127409"/>
          </a:xfr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graphicFrame>
        <p:nvGraphicFramePr>
          <p:cNvPr id="6" name="عنصر نائب للمحتوى 5"/>
          <p:cNvGraphicFramePr>
            <a:graphicFrameLocks noGrp="1"/>
          </p:cNvGraphicFramePr>
          <p:nvPr>
            <p:ph idx="1"/>
          </p:nvPr>
        </p:nvGraphicFramePr>
        <p:xfrm>
          <a:off x="457200" y="571486"/>
          <a:ext cx="8229600" cy="5643595"/>
        </p:xfrm>
        <a:graphic>
          <a:graphicData uri="http://schemas.openxmlformats.org/drawingml/2006/table">
            <a:tbl>
              <a:tblPr firstRow="1" bandRow="1">
                <a:tableStyleId>{5C22544A-7EE6-4342-B048-85BDC9FD1C3A}</a:tableStyleId>
              </a:tblPr>
              <a:tblGrid>
                <a:gridCol w="685800"/>
                <a:gridCol w="685800"/>
                <a:gridCol w="685800"/>
                <a:gridCol w="685800"/>
                <a:gridCol w="685800"/>
                <a:gridCol w="685800"/>
                <a:gridCol w="685800"/>
                <a:gridCol w="685800"/>
                <a:gridCol w="685800"/>
                <a:gridCol w="685800"/>
                <a:gridCol w="685800"/>
                <a:gridCol w="685800"/>
              </a:tblGrid>
              <a:tr h="751177">
                <a:tc>
                  <a:txBody>
                    <a:bodyPr/>
                    <a:lstStyle/>
                    <a:p>
                      <a:pPr algn="ctr" fontAlgn="b"/>
                      <a:r>
                        <a:rPr lang="en-US" sz="1100" b="0" i="0" u="none" strike="noStrike" dirty="0">
                          <a:solidFill>
                            <a:srgbClr val="000000"/>
                          </a:solidFill>
                          <a:latin typeface="Calibri"/>
                        </a:rPr>
                        <a:t>MH-289</a:t>
                      </a:r>
                    </a:p>
                  </a:txBody>
                  <a:tcPr marL="9525" marR="9525" marT="9525" marB="0" anchor="b"/>
                </a:tc>
                <a:tc>
                  <a:txBody>
                    <a:bodyPr/>
                    <a:lstStyle/>
                    <a:p>
                      <a:pPr algn="ctr" fontAlgn="b"/>
                      <a:r>
                        <a:rPr lang="en-US" sz="1100" b="0" i="0" u="none" strike="noStrike" dirty="0">
                          <a:solidFill>
                            <a:srgbClr val="000000"/>
                          </a:solidFill>
                          <a:latin typeface="Calibri"/>
                        </a:rPr>
                        <a:t>Label</a:t>
                      </a:r>
                    </a:p>
                  </a:txBody>
                  <a:tcPr marL="9525" marR="9525" marT="9525" marB="0" anchor="b"/>
                </a:tc>
                <a:tc>
                  <a:txBody>
                    <a:bodyPr/>
                    <a:lstStyle/>
                    <a:p>
                      <a:pPr algn="ctr" fontAlgn="b"/>
                      <a:r>
                        <a:rPr lang="en-US" sz="1100" b="0" i="0" u="none" strike="noStrike" dirty="0">
                          <a:solidFill>
                            <a:srgbClr val="000000"/>
                          </a:solidFill>
                          <a:latin typeface="Calibri"/>
                        </a:rPr>
                        <a:t>Length  (m)</a:t>
                      </a:r>
                    </a:p>
                  </a:txBody>
                  <a:tcPr marL="9525" marR="9525" marT="9525" marB="0" anchor="b"/>
                </a:tc>
                <a:tc>
                  <a:txBody>
                    <a:bodyPr/>
                    <a:lstStyle/>
                    <a:p>
                      <a:pPr algn="ctr" fontAlgn="b"/>
                      <a:r>
                        <a:rPr lang="en-US" sz="1100" b="0" i="0" u="none" strike="noStrike" dirty="0">
                          <a:solidFill>
                            <a:srgbClr val="000000"/>
                          </a:solidFill>
                          <a:latin typeface="Calibri"/>
                        </a:rPr>
                        <a:t>Stop Node</a:t>
                      </a:r>
                    </a:p>
                  </a:txBody>
                  <a:tcPr marL="9525" marR="9525" marT="9525" marB="0" anchor="b"/>
                </a:tc>
                <a:tc>
                  <a:txBody>
                    <a:bodyPr/>
                    <a:lstStyle/>
                    <a:p>
                      <a:pPr algn="ctr" fontAlgn="b"/>
                      <a:r>
                        <a:rPr lang="en-US" sz="1100" b="0" i="0" u="none" strike="noStrike" dirty="0">
                          <a:solidFill>
                            <a:srgbClr val="000000"/>
                          </a:solidFill>
                          <a:latin typeface="Calibri"/>
                        </a:rPr>
                        <a:t>Cover (Start) (m)</a:t>
                      </a:r>
                    </a:p>
                  </a:txBody>
                  <a:tcPr marL="9525" marR="9525" marT="9525" marB="0" anchor="b"/>
                </a:tc>
                <a:tc>
                  <a:txBody>
                    <a:bodyPr/>
                    <a:lstStyle/>
                    <a:p>
                      <a:pPr algn="ctr" fontAlgn="b"/>
                      <a:r>
                        <a:rPr lang="en-US" sz="1100" b="0" i="0" u="none" strike="noStrike" dirty="0">
                          <a:solidFill>
                            <a:srgbClr val="000000"/>
                          </a:solidFill>
                          <a:latin typeface="Calibri"/>
                        </a:rPr>
                        <a:t>Cover (Stop) (m)</a:t>
                      </a:r>
                    </a:p>
                  </a:txBody>
                  <a:tcPr marL="9525" marR="9525" marT="9525" marB="0" anchor="b"/>
                </a:tc>
                <a:tc>
                  <a:txBody>
                    <a:bodyPr/>
                    <a:lstStyle/>
                    <a:p>
                      <a:pPr algn="ctr" fontAlgn="b"/>
                      <a:r>
                        <a:rPr lang="en-US" sz="1100" b="0" i="0" u="none" strike="noStrike" dirty="0" smtClean="0">
                          <a:solidFill>
                            <a:srgbClr val="000000"/>
                          </a:solidFill>
                          <a:latin typeface="Calibri"/>
                        </a:rPr>
                        <a:t>coversine</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b="0" i="0" u="none" strike="noStrike" dirty="0">
                          <a:solidFill>
                            <a:srgbClr val="000000"/>
                          </a:solidFill>
                          <a:latin typeface="Calibri"/>
                        </a:rPr>
                        <a:t>cover+sand</a:t>
                      </a:r>
                    </a:p>
                  </a:txBody>
                  <a:tcPr marL="9525" marR="9525" marT="9525" marB="0" anchor="b"/>
                </a:tc>
                <a:tc>
                  <a:txBody>
                    <a:bodyPr/>
                    <a:lstStyle/>
                    <a:p>
                      <a:pPr algn="ctr" fontAlgn="b"/>
                      <a:r>
                        <a:rPr lang="en-US" sz="1100" b="0" i="0" u="none" strike="noStrike" dirty="0">
                          <a:solidFill>
                            <a:srgbClr val="000000"/>
                          </a:solidFill>
                          <a:latin typeface="Calibri"/>
                        </a:rPr>
                        <a:t>min</a:t>
                      </a:r>
                    </a:p>
                  </a:txBody>
                  <a:tcPr marL="9525" marR="9525" marT="9525" marB="0" anchor="b"/>
                </a:tc>
                <a:tc>
                  <a:txBody>
                    <a:bodyPr/>
                    <a:lstStyle/>
                    <a:p>
                      <a:pPr algn="l" fontAlgn="b"/>
                      <a:r>
                        <a:rPr lang="en-US" sz="1100" b="0" i="0" u="none" strike="noStrike" dirty="0">
                          <a:solidFill>
                            <a:srgbClr val="000000"/>
                          </a:solidFill>
                          <a:latin typeface="Calibri"/>
                        </a:rPr>
                        <a:t>first volume(m3)</a:t>
                      </a:r>
                    </a:p>
                  </a:txBody>
                  <a:tcPr marL="9525" marR="9525" marT="9525" marB="0" anchor="b"/>
                </a:tc>
                <a:tc>
                  <a:txBody>
                    <a:bodyPr/>
                    <a:lstStyle/>
                    <a:p>
                      <a:pPr algn="l" fontAlgn="b"/>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b="0" i="0" u="none" strike="noStrike" dirty="0">
                          <a:solidFill>
                            <a:srgbClr val="000000"/>
                          </a:solidFill>
                          <a:latin typeface="Calibri"/>
                        </a:rPr>
                        <a:t>volume 2</a:t>
                      </a:r>
                    </a:p>
                  </a:txBody>
                  <a:tcPr marL="9525" marR="9525" marT="9525" marB="0" anchor="b"/>
                </a:tc>
              </a:tr>
              <a:tr h="543602">
                <a:tc>
                  <a:txBody>
                    <a:bodyPr/>
                    <a:lstStyle/>
                    <a:p>
                      <a:pPr algn="ctr" fontAlgn="b"/>
                      <a:r>
                        <a:rPr lang="en-US" sz="1100" b="0" i="0" u="none" strike="noStrike" dirty="0">
                          <a:solidFill>
                            <a:srgbClr val="000000"/>
                          </a:solidFill>
                          <a:latin typeface="Calibri"/>
                        </a:rPr>
                        <a:t>MH-140</a:t>
                      </a:r>
                    </a:p>
                  </a:txBody>
                  <a:tcPr marL="9525" marR="9525" marT="9525" marB="0" anchor="b"/>
                </a:tc>
                <a:tc>
                  <a:txBody>
                    <a:bodyPr/>
                    <a:lstStyle/>
                    <a:p>
                      <a:pPr algn="l" fontAlgn="b"/>
                      <a:r>
                        <a:rPr lang="en-US" sz="1100" b="0" i="0" u="none" strike="noStrike" dirty="0">
                          <a:solidFill>
                            <a:srgbClr val="000000"/>
                          </a:solidFill>
                          <a:latin typeface="Calibri"/>
                        </a:rPr>
                        <a:t>CO-59</a:t>
                      </a:r>
                    </a:p>
                  </a:txBody>
                  <a:tcPr marL="9525" marR="9525" marT="9525" marB="0" anchor="b"/>
                </a:tc>
                <a:tc>
                  <a:txBody>
                    <a:bodyPr/>
                    <a:lstStyle/>
                    <a:p>
                      <a:pPr algn="r" fontAlgn="b"/>
                      <a:r>
                        <a:rPr lang="en-US" sz="1100" b="0" i="0" u="none" strike="noStrike" dirty="0">
                          <a:solidFill>
                            <a:srgbClr val="000000"/>
                          </a:solidFill>
                          <a:latin typeface="Calibri"/>
                        </a:rPr>
                        <a:t>41.1</a:t>
                      </a:r>
                    </a:p>
                  </a:txBody>
                  <a:tcPr marL="9525" marR="9525" marT="9525" marB="0" anchor="b"/>
                </a:tc>
                <a:tc>
                  <a:txBody>
                    <a:bodyPr/>
                    <a:lstStyle/>
                    <a:p>
                      <a:pPr algn="ctr" fontAlgn="b"/>
                      <a:r>
                        <a:rPr lang="en-US" sz="1100" b="0" i="0" u="none" strike="noStrike" dirty="0">
                          <a:solidFill>
                            <a:srgbClr val="000000"/>
                          </a:solidFill>
                          <a:latin typeface="Calibri"/>
                        </a:rPr>
                        <a:t>MH-20</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1.64</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1.99</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41.61375</a:t>
                      </a:r>
                    </a:p>
                  </a:txBody>
                  <a:tcPr marL="9525" marR="9525" marT="9525" marB="0" anchor="b"/>
                </a:tc>
                <a:tc>
                  <a:txBody>
                    <a:bodyPr/>
                    <a:lstStyle/>
                    <a:p>
                      <a:pPr algn="r" fontAlgn="b"/>
                      <a:r>
                        <a:rPr lang="en-US" sz="1100" b="0" i="0" u="none" strike="noStrike" dirty="0">
                          <a:solidFill>
                            <a:srgbClr val="000000"/>
                          </a:solidFill>
                          <a:latin typeface="Calibri"/>
                        </a:rPr>
                        <a:t>0.64</a:t>
                      </a:r>
                    </a:p>
                  </a:txBody>
                  <a:tcPr marL="9525" marR="9525" marT="9525" marB="0" anchor="b"/>
                </a:tc>
                <a:tc>
                  <a:txBody>
                    <a:bodyPr/>
                    <a:lstStyle/>
                    <a:p>
                      <a:pPr algn="r" fontAlgn="b"/>
                      <a:r>
                        <a:rPr lang="en-US" sz="1100" b="0" i="0" u="none" strike="noStrike" dirty="0">
                          <a:solidFill>
                            <a:srgbClr val="000000"/>
                          </a:solidFill>
                          <a:latin typeface="Calibri"/>
                        </a:rPr>
                        <a:t>9.864</a:t>
                      </a:r>
                    </a:p>
                  </a:txBody>
                  <a:tcPr marL="9525" marR="9525" marT="9525" marB="0" anchor="b"/>
                </a:tc>
              </a:tr>
              <a:tr h="543602">
                <a:tc>
                  <a:txBody>
                    <a:bodyPr/>
                    <a:lstStyle/>
                    <a:p>
                      <a:pPr algn="ctr" fontAlgn="b"/>
                      <a:r>
                        <a:rPr lang="en-US" sz="1100" b="0" i="0" u="none" strike="noStrike" dirty="0">
                          <a:solidFill>
                            <a:srgbClr val="000000"/>
                          </a:solidFill>
                          <a:latin typeface="Calibri"/>
                        </a:rPr>
                        <a:t>MH-265</a:t>
                      </a:r>
                    </a:p>
                  </a:txBody>
                  <a:tcPr marL="9525" marR="9525" marT="9525" marB="0" anchor="b"/>
                </a:tc>
                <a:tc>
                  <a:txBody>
                    <a:bodyPr/>
                    <a:lstStyle/>
                    <a:p>
                      <a:pPr algn="l" fontAlgn="b"/>
                      <a:r>
                        <a:rPr lang="en-US" sz="1100" b="0" i="0" u="none" strike="noStrike" dirty="0">
                          <a:solidFill>
                            <a:srgbClr val="000000"/>
                          </a:solidFill>
                          <a:latin typeface="Calibri"/>
                        </a:rPr>
                        <a:t>CO-60</a:t>
                      </a:r>
                    </a:p>
                  </a:txBody>
                  <a:tcPr marL="9525" marR="9525" marT="9525" marB="0" anchor="b"/>
                </a:tc>
                <a:tc>
                  <a:txBody>
                    <a:bodyPr/>
                    <a:lstStyle/>
                    <a:p>
                      <a:pPr algn="r" fontAlgn="b"/>
                      <a:r>
                        <a:rPr lang="en-US" sz="1100" b="0" i="0" u="none" strike="noStrike" dirty="0">
                          <a:solidFill>
                            <a:srgbClr val="000000"/>
                          </a:solidFill>
                          <a:latin typeface="Calibri"/>
                        </a:rPr>
                        <a:t>44.5</a:t>
                      </a:r>
                    </a:p>
                  </a:txBody>
                  <a:tcPr marL="9525" marR="9525" marT="9525" marB="0" anchor="b"/>
                </a:tc>
                <a:tc>
                  <a:txBody>
                    <a:bodyPr/>
                    <a:lstStyle/>
                    <a:p>
                      <a:pPr algn="ctr" fontAlgn="b"/>
                      <a:r>
                        <a:rPr lang="en-US" sz="1100" b="0" i="0" u="none" strike="noStrike" dirty="0">
                          <a:solidFill>
                            <a:srgbClr val="000000"/>
                          </a:solidFill>
                          <a:latin typeface="Calibri"/>
                        </a:rPr>
                        <a:t>MH-3</a:t>
                      </a:r>
                    </a:p>
                  </a:txBody>
                  <a:tcPr marL="9525" marR="9525" marT="9525" marB="0" anchor="b"/>
                </a:tc>
                <a:tc>
                  <a:txBody>
                    <a:bodyPr/>
                    <a:lstStyle/>
                    <a:p>
                      <a:pPr algn="r" fontAlgn="b"/>
                      <a:r>
                        <a:rPr lang="en-US" sz="1100" b="0" i="0" u="none" strike="noStrike" dirty="0">
                          <a:solidFill>
                            <a:srgbClr val="000000"/>
                          </a:solidFill>
                          <a:latin typeface="Calibri"/>
                        </a:rPr>
                        <a:t>1.64</a:t>
                      </a:r>
                    </a:p>
                  </a:txBody>
                  <a:tcPr marL="9525" marR="9525" marT="9525" marB="0" anchor="b"/>
                </a:tc>
                <a:tc>
                  <a:txBody>
                    <a:bodyPr/>
                    <a:lstStyle/>
                    <a:p>
                      <a:pPr algn="r" fontAlgn="b"/>
                      <a:r>
                        <a:rPr lang="en-US" sz="1100" b="0" i="0" u="none" strike="noStrike" dirty="0">
                          <a:solidFill>
                            <a:srgbClr val="000000"/>
                          </a:solidFill>
                          <a:latin typeface="Calibri"/>
                        </a:rPr>
                        <a:t>2.09</a:t>
                      </a:r>
                    </a:p>
                  </a:txBody>
                  <a:tcPr marL="9525" marR="9525" marT="9525" marB="0" anchor="b"/>
                </a:tc>
                <a:tc>
                  <a:txBody>
                    <a:bodyPr/>
                    <a:lstStyle/>
                    <a:p>
                      <a:pPr algn="r" fontAlgn="b"/>
                      <a:r>
                        <a:rPr lang="en-US" sz="1100" b="0" i="0" u="none" strike="noStrike" dirty="0">
                          <a:solidFill>
                            <a:srgbClr val="000000"/>
                          </a:solidFill>
                          <a:latin typeface="Calibri"/>
                        </a:rPr>
                        <a:t>1.99</a:t>
                      </a:r>
                    </a:p>
                  </a:txBody>
                  <a:tcPr marL="9525" marR="9525" marT="9525" marB="0" anchor="b"/>
                </a:tc>
                <a:tc>
                  <a:txBody>
                    <a:bodyPr/>
                    <a:lstStyle/>
                    <a:p>
                      <a:pPr algn="r" fontAlgn="b"/>
                      <a:r>
                        <a:rPr lang="en-US" sz="1100" b="0" i="0" u="none" strike="noStrike" dirty="0">
                          <a:solidFill>
                            <a:srgbClr val="000000"/>
                          </a:solidFill>
                          <a:latin typeface="Calibri"/>
                        </a:rPr>
                        <a:t>2.44</a:t>
                      </a:r>
                    </a:p>
                  </a:txBody>
                  <a:tcPr marL="9525" marR="9525" marT="9525" marB="0" anchor="b"/>
                </a:tc>
                <a:tc>
                  <a:txBody>
                    <a:bodyPr/>
                    <a:lstStyle/>
                    <a:p>
                      <a:pPr algn="r" fontAlgn="b"/>
                      <a:r>
                        <a:rPr lang="en-US" sz="1100" b="0" i="0" u="none" strike="noStrike" dirty="0">
                          <a:solidFill>
                            <a:srgbClr val="000000"/>
                          </a:solidFill>
                          <a:latin typeface="Calibri"/>
                        </a:rPr>
                        <a:t>1.99</a:t>
                      </a:r>
                    </a:p>
                  </a:txBody>
                  <a:tcPr marL="9525" marR="9525" marT="9525" marB="0" anchor="b"/>
                </a:tc>
                <a:tc>
                  <a:txBody>
                    <a:bodyPr/>
                    <a:lstStyle/>
                    <a:p>
                      <a:pPr algn="r" fontAlgn="b"/>
                      <a:r>
                        <a:rPr lang="en-US" sz="1100" b="0" i="0" u="none" strike="noStrike" dirty="0">
                          <a:solidFill>
                            <a:srgbClr val="000000"/>
                          </a:solidFill>
                          <a:latin typeface="Calibri"/>
                        </a:rPr>
                        <a:t>66.41625</a:t>
                      </a:r>
                    </a:p>
                  </a:txBody>
                  <a:tcPr marL="9525" marR="9525" marT="9525" marB="0" anchor="b"/>
                </a:tc>
                <a:tc>
                  <a:txBody>
                    <a:bodyPr/>
                    <a:lstStyle/>
                    <a:p>
                      <a:pPr algn="r" fontAlgn="b"/>
                      <a:r>
                        <a:rPr lang="en-US" sz="1100" b="0" i="0" u="none" strike="noStrike" dirty="0">
                          <a:solidFill>
                            <a:srgbClr val="000000"/>
                          </a:solidFill>
                          <a:latin typeface="Calibri"/>
                        </a:rPr>
                        <a:t>0.45</a:t>
                      </a:r>
                    </a:p>
                  </a:txBody>
                  <a:tcPr marL="9525" marR="9525" marT="9525" marB="0" anchor="b"/>
                </a:tc>
                <a:tc>
                  <a:txBody>
                    <a:bodyPr/>
                    <a:lstStyle/>
                    <a:p>
                      <a:pPr algn="r" fontAlgn="b"/>
                      <a:r>
                        <a:rPr lang="en-US" sz="1100" b="0" i="0" u="none" strike="noStrike" dirty="0">
                          <a:solidFill>
                            <a:srgbClr val="000000"/>
                          </a:solidFill>
                          <a:latin typeface="Calibri"/>
                        </a:rPr>
                        <a:t>7.509375</a:t>
                      </a:r>
                    </a:p>
                  </a:txBody>
                  <a:tcPr marL="9525" marR="9525" marT="9525" marB="0" anchor="b"/>
                </a:tc>
              </a:tr>
              <a:tr h="543602">
                <a:tc>
                  <a:txBody>
                    <a:bodyPr/>
                    <a:lstStyle/>
                    <a:p>
                      <a:pPr algn="ctr" fontAlgn="b"/>
                      <a:r>
                        <a:rPr lang="en-US" sz="1100" b="0" i="0" u="none" strike="noStrike" dirty="0">
                          <a:solidFill>
                            <a:srgbClr val="000000"/>
                          </a:solidFill>
                          <a:latin typeface="Calibri"/>
                        </a:rPr>
                        <a:t>MH-87</a:t>
                      </a:r>
                    </a:p>
                  </a:txBody>
                  <a:tcPr marL="9525" marR="9525" marT="9525" marB="0" anchor="b"/>
                </a:tc>
                <a:tc>
                  <a:txBody>
                    <a:bodyPr/>
                    <a:lstStyle/>
                    <a:p>
                      <a:pPr algn="l" fontAlgn="b"/>
                      <a:r>
                        <a:rPr lang="en-US" sz="1100" b="0" i="0" u="none" strike="noStrike" dirty="0">
                          <a:solidFill>
                            <a:srgbClr val="000000"/>
                          </a:solidFill>
                          <a:latin typeface="Calibri"/>
                        </a:rPr>
                        <a:t>CO-61</a:t>
                      </a:r>
                    </a:p>
                  </a:txBody>
                  <a:tcPr marL="9525" marR="9525" marT="9525" marB="0" anchor="b"/>
                </a:tc>
                <a:tc>
                  <a:txBody>
                    <a:bodyPr/>
                    <a:lstStyle/>
                    <a:p>
                      <a:pPr algn="r" fontAlgn="b"/>
                      <a:r>
                        <a:rPr lang="en-US" sz="1100" b="0" i="0" u="none" strike="noStrike" dirty="0">
                          <a:solidFill>
                            <a:srgbClr val="000000"/>
                          </a:solidFill>
                          <a:latin typeface="Calibri"/>
                        </a:rPr>
                        <a:t>40.8</a:t>
                      </a:r>
                    </a:p>
                  </a:txBody>
                  <a:tcPr marL="9525" marR="9525" marT="9525" marB="0" anchor="b"/>
                </a:tc>
                <a:tc>
                  <a:txBody>
                    <a:bodyPr/>
                    <a:lstStyle/>
                    <a:p>
                      <a:pPr algn="ctr" fontAlgn="b"/>
                      <a:r>
                        <a:rPr lang="en-US" sz="1100" b="0" i="0" u="none" strike="noStrike" dirty="0">
                          <a:solidFill>
                            <a:srgbClr val="000000"/>
                          </a:solidFill>
                          <a:latin typeface="Calibri"/>
                        </a:rPr>
                        <a:t>MH-21</a:t>
                      </a:r>
                    </a:p>
                  </a:txBody>
                  <a:tcPr marL="9525" marR="9525" marT="9525" marB="0" anchor="b"/>
                </a:tc>
                <a:tc>
                  <a:txBody>
                    <a:bodyPr/>
                    <a:lstStyle/>
                    <a:p>
                      <a:pPr algn="r" fontAlgn="b"/>
                      <a:r>
                        <a:rPr lang="en-US" sz="1100" b="0" i="0" u="none" strike="noStrike" dirty="0">
                          <a:solidFill>
                            <a:srgbClr val="000000"/>
                          </a:solidFill>
                          <a:latin typeface="Calibri"/>
                        </a:rPr>
                        <a:t>2.09</a:t>
                      </a:r>
                    </a:p>
                  </a:txBody>
                  <a:tcPr marL="9525" marR="9525" marT="9525" marB="0" anchor="b"/>
                </a:tc>
                <a:tc>
                  <a:txBody>
                    <a:bodyPr/>
                    <a:lstStyle/>
                    <a:p>
                      <a:pPr algn="r" fontAlgn="b"/>
                      <a:r>
                        <a:rPr lang="en-US" sz="1100" b="0" i="0" u="none" strike="noStrike" dirty="0">
                          <a:solidFill>
                            <a:srgbClr val="000000"/>
                          </a:solidFill>
                          <a:latin typeface="Calibri"/>
                        </a:rPr>
                        <a:t>2.57</a:t>
                      </a:r>
                    </a:p>
                  </a:txBody>
                  <a:tcPr marL="9525" marR="9525" marT="9525" marB="0" anchor="b"/>
                </a:tc>
                <a:tc>
                  <a:txBody>
                    <a:bodyPr/>
                    <a:lstStyle/>
                    <a:p>
                      <a:pPr algn="r" fontAlgn="b"/>
                      <a:r>
                        <a:rPr lang="en-US" sz="1100" b="0" i="0" u="none" strike="noStrike" dirty="0">
                          <a:solidFill>
                            <a:srgbClr val="000000"/>
                          </a:solidFill>
                          <a:latin typeface="Calibri"/>
                        </a:rPr>
                        <a:t>2.44</a:t>
                      </a:r>
                    </a:p>
                  </a:txBody>
                  <a:tcPr marL="9525" marR="9525" marT="9525" marB="0" anchor="b"/>
                </a:tc>
                <a:tc>
                  <a:txBody>
                    <a:bodyPr/>
                    <a:lstStyle/>
                    <a:p>
                      <a:pPr algn="r" fontAlgn="b"/>
                      <a:r>
                        <a:rPr lang="en-US" sz="1100" b="0" i="0" u="none" strike="noStrike" dirty="0">
                          <a:solidFill>
                            <a:srgbClr val="000000"/>
                          </a:solidFill>
                          <a:latin typeface="Calibri"/>
                        </a:rPr>
                        <a:t>2.92</a:t>
                      </a:r>
                    </a:p>
                  </a:txBody>
                  <a:tcPr marL="9525" marR="9525" marT="9525" marB="0" anchor="b"/>
                </a:tc>
                <a:tc>
                  <a:txBody>
                    <a:bodyPr/>
                    <a:lstStyle/>
                    <a:p>
                      <a:pPr algn="r" fontAlgn="b"/>
                      <a:r>
                        <a:rPr lang="en-US" sz="1100" b="0" i="0" u="none" strike="noStrike" dirty="0">
                          <a:solidFill>
                            <a:srgbClr val="000000"/>
                          </a:solidFill>
                          <a:latin typeface="Calibri"/>
                        </a:rPr>
                        <a:t>2.44</a:t>
                      </a:r>
                    </a:p>
                  </a:txBody>
                  <a:tcPr marL="9525" marR="9525" marT="9525" marB="0" anchor="b"/>
                </a:tc>
                <a:tc>
                  <a:txBody>
                    <a:bodyPr/>
                    <a:lstStyle/>
                    <a:p>
                      <a:pPr algn="r" fontAlgn="b"/>
                      <a:r>
                        <a:rPr lang="en-US" sz="1100" b="0" i="0" u="none" strike="noStrike" dirty="0">
                          <a:solidFill>
                            <a:srgbClr val="000000"/>
                          </a:solidFill>
                          <a:latin typeface="Calibri"/>
                        </a:rPr>
                        <a:t>74.664</a:t>
                      </a:r>
                    </a:p>
                  </a:txBody>
                  <a:tcPr marL="9525" marR="9525" marT="9525" marB="0" anchor="b"/>
                </a:tc>
                <a:tc>
                  <a:txBody>
                    <a:bodyPr/>
                    <a:lstStyle/>
                    <a:p>
                      <a:pPr algn="r" fontAlgn="b"/>
                      <a:r>
                        <a:rPr lang="en-US" sz="1100" b="0" i="0" u="none" strike="noStrike" dirty="0">
                          <a:solidFill>
                            <a:srgbClr val="000000"/>
                          </a:solidFill>
                          <a:latin typeface="Calibri"/>
                        </a:rPr>
                        <a:t>0.48</a:t>
                      </a:r>
                    </a:p>
                  </a:txBody>
                  <a:tcPr marL="9525" marR="9525" marT="9525" marB="0" anchor="b"/>
                </a:tc>
                <a:tc>
                  <a:txBody>
                    <a:bodyPr/>
                    <a:lstStyle/>
                    <a:p>
                      <a:pPr algn="r" fontAlgn="b"/>
                      <a:r>
                        <a:rPr lang="en-US" sz="1100" b="0" i="0" u="none" strike="noStrike" dirty="0">
                          <a:solidFill>
                            <a:srgbClr val="000000"/>
                          </a:solidFill>
                          <a:latin typeface="Calibri"/>
                        </a:rPr>
                        <a:t>7.344</a:t>
                      </a:r>
                    </a:p>
                  </a:txBody>
                  <a:tcPr marL="9525" marR="9525" marT="9525" marB="0" anchor="b"/>
                </a:tc>
              </a:tr>
              <a:tr h="543602">
                <a:tc>
                  <a:txBody>
                    <a:bodyPr/>
                    <a:lstStyle/>
                    <a:p>
                      <a:pPr algn="ctr" fontAlgn="b"/>
                      <a:r>
                        <a:rPr lang="en-US" sz="1100" b="0" i="0" u="none" strike="noStrike" dirty="0">
                          <a:solidFill>
                            <a:srgbClr val="000000"/>
                          </a:solidFill>
                          <a:latin typeface="Calibri"/>
                        </a:rPr>
                        <a:t>MH-399</a:t>
                      </a:r>
                    </a:p>
                  </a:txBody>
                  <a:tcPr marL="9525" marR="9525" marT="9525" marB="0" anchor="b"/>
                </a:tc>
                <a:tc>
                  <a:txBody>
                    <a:bodyPr/>
                    <a:lstStyle/>
                    <a:p>
                      <a:pPr algn="l" fontAlgn="b"/>
                      <a:r>
                        <a:rPr lang="en-US" sz="1100" b="0" i="0" u="none" strike="noStrike" dirty="0">
                          <a:solidFill>
                            <a:srgbClr val="000000"/>
                          </a:solidFill>
                          <a:latin typeface="Calibri"/>
                        </a:rPr>
                        <a:t>CO-62</a:t>
                      </a:r>
                    </a:p>
                  </a:txBody>
                  <a:tcPr marL="9525" marR="9525" marT="9525" marB="0" anchor="b"/>
                </a:tc>
                <a:tc>
                  <a:txBody>
                    <a:bodyPr/>
                    <a:lstStyle/>
                    <a:p>
                      <a:pPr algn="r" fontAlgn="b"/>
                      <a:r>
                        <a:rPr lang="en-US" sz="1100" b="0" i="0" u="none" strike="noStrike" dirty="0">
                          <a:solidFill>
                            <a:srgbClr val="000000"/>
                          </a:solidFill>
                          <a:latin typeface="Calibri"/>
                        </a:rPr>
                        <a:t>33.5</a:t>
                      </a:r>
                    </a:p>
                  </a:txBody>
                  <a:tcPr marL="9525" marR="9525" marT="9525" marB="0" anchor="b"/>
                </a:tc>
                <a:tc>
                  <a:txBody>
                    <a:bodyPr/>
                    <a:lstStyle/>
                    <a:p>
                      <a:pPr algn="ctr" fontAlgn="b"/>
                      <a:r>
                        <a:rPr lang="en-US" sz="1100" b="0" i="0" u="none" strike="noStrike" dirty="0">
                          <a:solidFill>
                            <a:srgbClr val="000000"/>
                          </a:solidFill>
                          <a:latin typeface="Calibri"/>
                        </a:rPr>
                        <a:t>MH-22</a:t>
                      </a:r>
                    </a:p>
                  </a:txBody>
                  <a:tcPr marL="9525" marR="9525" marT="9525" marB="0" anchor="b"/>
                </a:tc>
                <a:tc>
                  <a:txBody>
                    <a:bodyPr/>
                    <a:lstStyle/>
                    <a:p>
                      <a:pPr algn="r" fontAlgn="b"/>
                      <a:r>
                        <a:rPr lang="en-US" sz="1100" b="0" i="0" u="none" strike="noStrike" dirty="0">
                          <a:solidFill>
                            <a:srgbClr val="000000"/>
                          </a:solidFill>
                          <a:latin typeface="Calibri"/>
                        </a:rPr>
                        <a:t>2.57</a:t>
                      </a:r>
                    </a:p>
                  </a:txBody>
                  <a:tcPr marL="9525" marR="9525" marT="9525" marB="0" anchor="b"/>
                </a:tc>
                <a:tc>
                  <a:txBody>
                    <a:bodyPr/>
                    <a:lstStyle/>
                    <a:p>
                      <a:pPr algn="r" fontAlgn="b"/>
                      <a:r>
                        <a:rPr lang="en-US" sz="1100" b="0" i="0" u="none" strike="noStrike" dirty="0">
                          <a:solidFill>
                            <a:srgbClr val="000000"/>
                          </a:solidFill>
                          <a:latin typeface="Calibri"/>
                        </a:rPr>
                        <a:t>2.73</a:t>
                      </a:r>
                    </a:p>
                  </a:txBody>
                  <a:tcPr marL="9525" marR="9525" marT="9525" marB="0" anchor="b"/>
                </a:tc>
                <a:tc>
                  <a:txBody>
                    <a:bodyPr/>
                    <a:lstStyle/>
                    <a:p>
                      <a:pPr algn="r" fontAlgn="b"/>
                      <a:r>
                        <a:rPr lang="en-US" sz="1100" b="0" i="0" u="none" strike="noStrike" dirty="0">
                          <a:solidFill>
                            <a:srgbClr val="000000"/>
                          </a:solidFill>
                          <a:latin typeface="Calibri"/>
                        </a:rPr>
                        <a:t>2.92</a:t>
                      </a:r>
                    </a:p>
                  </a:txBody>
                  <a:tcPr marL="9525" marR="9525" marT="9525" marB="0" anchor="b"/>
                </a:tc>
                <a:tc>
                  <a:txBody>
                    <a:bodyPr/>
                    <a:lstStyle/>
                    <a:p>
                      <a:pPr algn="r" fontAlgn="b"/>
                      <a:r>
                        <a:rPr lang="en-US" sz="1100" b="0" i="0" u="none" strike="noStrike" dirty="0">
                          <a:solidFill>
                            <a:srgbClr val="000000"/>
                          </a:solidFill>
                          <a:latin typeface="Calibri"/>
                        </a:rPr>
                        <a:t>3.08</a:t>
                      </a:r>
                    </a:p>
                  </a:txBody>
                  <a:tcPr marL="9525" marR="9525" marT="9525" marB="0" anchor="b"/>
                </a:tc>
                <a:tc>
                  <a:txBody>
                    <a:bodyPr/>
                    <a:lstStyle/>
                    <a:p>
                      <a:pPr algn="r" fontAlgn="b"/>
                      <a:r>
                        <a:rPr lang="en-US" sz="1100" b="0" i="0" u="none" strike="noStrike" dirty="0">
                          <a:solidFill>
                            <a:srgbClr val="000000"/>
                          </a:solidFill>
                          <a:latin typeface="Calibri"/>
                        </a:rPr>
                        <a:t>2.92</a:t>
                      </a:r>
                    </a:p>
                  </a:txBody>
                  <a:tcPr marL="9525" marR="9525" marT="9525" marB="0" anchor="b"/>
                </a:tc>
                <a:tc>
                  <a:txBody>
                    <a:bodyPr/>
                    <a:lstStyle/>
                    <a:p>
                      <a:pPr algn="r" fontAlgn="b"/>
                      <a:r>
                        <a:rPr lang="en-US" sz="1100" b="0" i="0" u="none" strike="noStrike" dirty="0">
                          <a:solidFill>
                            <a:srgbClr val="000000"/>
                          </a:solidFill>
                          <a:latin typeface="Calibri"/>
                        </a:rPr>
                        <a:t>73.365</a:t>
                      </a:r>
                    </a:p>
                  </a:txBody>
                  <a:tcPr marL="9525" marR="9525" marT="9525" marB="0" anchor="b"/>
                </a:tc>
                <a:tc>
                  <a:txBody>
                    <a:bodyPr/>
                    <a:lstStyle/>
                    <a:p>
                      <a:pPr algn="r" fontAlgn="b"/>
                      <a:r>
                        <a:rPr lang="en-US" sz="1100" b="0" i="0" u="none" strike="noStrike" dirty="0">
                          <a:solidFill>
                            <a:srgbClr val="000000"/>
                          </a:solidFill>
                          <a:latin typeface="Calibri"/>
                        </a:rPr>
                        <a:t>0.16</a:t>
                      </a:r>
                    </a:p>
                  </a:txBody>
                  <a:tcPr marL="9525" marR="9525" marT="9525" marB="0" anchor="b"/>
                </a:tc>
                <a:tc>
                  <a:txBody>
                    <a:bodyPr/>
                    <a:lstStyle/>
                    <a:p>
                      <a:pPr algn="r" fontAlgn="b"/>
                      <a:r>
                        <a:rPr lang="en-US" sz="1100" b="0" i="0" u="none" strike="noStrike" dirty="0">
                          <a:solidFill>
                            <a:srgbClr val="000000"/>
                          </a:solidFill>
                          <a:latin typeface="Calibri"/>
                        </a:rPr>
                        <a:t>2.01</a:t>
                      </a:r>
                    </a:p>
                  </a:txBody>
                  <a:tcPr marL="9525" marR="9525" marT="9525" marB="0" anchor="b"/>
                </a:tc>
              </a:tr>
              <a:tr h="543602">
                <a:tc>
                  <a:txBody>
                    <a:bodyPr/>
                    <a:lstStyle/>
                    <a:p>
                      <a:pPr algn="ctr" fontAlgn="b"/>
                      <a:r>
                        <a:rPr lang="en-US" sz="1100" b="0" i="0" u="none" strike="noStrike" dirty="0">
                          <a:solidFill>
                            <a:srgbClr val="000000"/>
                          </a:solidFill>
                          <a:latin typeface="Calibri"/>
                        </a:rPr>
                        <a:t>MH-484</a:t>
                      </a:r>
                    </a:p>
                  </a:txBody>
                  <a:tcPr marL="9525" marR="9525" marT="9525" marB="0" anchor="b"/>
                </a:tc>
                <a:tc>
                  <a:txBody>
                    <a:bodyPr/>
                    <a:lstStyle/>
                    <a:p>
                      <a:pPr algn="l" fontAlgn="b"/>
                      <a:r>
                        <a:rPr lang="en-US" sz="1100" b="0" i="0" u="none" strike="noStrike" dirty="0">
                          <a:solidFill>
                            <a:srgbClr val="000000"/>
                          </a:solidFill>
                          <a:latin typeface="Calibri"/>
                        </a:rPr>
                        <a:t>CO-63</a:t>
                      </a:r>
                    </a:p>
                  </a:txBody>
                  <a:tcPr marL="9525" marR="9525" marT="9525" marB="0" anchor="b"/>
                </a:tc>
                <a:tc>
                  <a:txBody>
                    <a:bodyPr/>
                    <a:lstStyle/>
                    <a:p>
                      <a:pPr algn="r" fontAlgn="b"/>
                      <a:r>
                        <a:rPr lang="en-US" sz="1100" b="0" i="0" u="none" strike="noStrike" dirty="0">
                          <a:solidFill>
                            <a:srgbClr val="000000"/>
                          </a:solidFill>
                          <a:latin typeface="Calibri"/>
                        </a:rPr>
                        <a:t>39.3</a:t>
                      </a:r>
                    </a:p>
                  </a:txBody>
                  <a:tcPr marL="9525" marR="9525" marT="9525" marB="0" anchor="b"/>
                </a:tc>
                <a:tc>
                  <a:txBody>
                    <a:bodyPr/>
                    <a:lstStyle/>
                    <a:p>
                      <a:pPr algn="ctr" fontAlgn="b"/>
                      <a:r>
                        <a:rPr lang="en-US" sz="1100" b="0" i="0" u="none" strike="noStrike" dirty="0">
                          <a:solidFill>
                            <a:srgbClr val="000000"/>
                          </a:solidFill>
                          <a:latin typeface="Calibri"/>
                        </a:rPr>
                        <a:t>MH-23</a:t>
                      </a:r>
                    </a:p>
                  </a:txBody>
                  <a:tcPr marL="9525" marR="9525" marT="9525" marB="0" anchor="b"/>
                </a:tc>
                <a:tc>
                  <a:txBody>
                    <a:bodyPr/>
                    <a:lstStyle/>
                    <a:p>
                      <a:pPr algn="r" fontAlgn="b"/>
                      <a:r>
                        <a:rPr lang="en-US" sz="1100" b="0" i="0" u="none" strike="noStrike" dirty="0">
                          <a:solidFill>
                            <a:srgbClr val="000000"/>
                          </a:solidFill>
                          <a:latin typeface="Calibri"/>
                        </a:rPr>
                        <a:t>2.73</a:t>
                      </a:r>
                    </a:p>
                  </a:txBody>
                  <a:tcPr marL="9525" marR="9525" marT="9525" marB="0" anchor="b"/>
                </a:tc>
                <a:tc>
                  <a:txBody>
                    <a:bodyPr/>
                    <a:lstStyle/>
                    <a:p>
                      <a:pPr algn="r" fontAlgn="b"/>
                      <a:r>
                        <a:rPr lang="en-US" sz="1100" b="0" i="0" u="none" strike="noStrike" dirty="0">
                          <a:solidFill>
                            <a:srgbClr val="000000"/>
                          </a:solidFill>
                          <a:latin typeface="Calibri"/>
                        </a:rPr>
                        <a:t>3.18</a:t>
                      </a:r>
                    </a:p>
                  </a:txBody>
                  <a:tcPr marL="9525" marR="9525" marT="9525" marB="0" anchor="b"/>
                </a:tc>
                <a:tc>
                  <a:txBody>
                    <a:bodyPr/>
                    <a:lstStyle/>
                    <a:p>
                      <a:pPr algn="r" fontAlgn="b"/>
                      <a:r>
                        <a:rPr lang="en-US" sz="1100" b="0" i="0" u="none" strike="noStrike" dirty="0">
                          <a:solidFill>
                            <a:srgbClr val="000000"/>
                          </a:solidFill>
                          <a:latin typeface="Calibri"/>
                        </a:rPr>
                        <a:t>3.08</a:t>
                      </a:r>
                    </a:p>
                  </a:txBody>
                  <a:tcPr marL="9525" marR="9525" marT="9525" marB="0" anchor="b"/>
                </a:tc>
                <a:tc>
                  <a:txBody>
                    <a:bodyPr/>
                    <a:lstStyle/>
                    <a:p>
                      <a:pPr algn="r" fontAlgn="b"/>
                      <a:r>
                        <a:rPr lang="en-US" sz="1100" b="0" i="0" u="none" strike="noStrike" dirty="0">
                          <a:solidFill>
                            <a:srgbClr val="000000"/>
                          </a:solidFill>
                          <a:latin typeface="Calibri"/>
                        </a:rPr>
                        <a:t>3.53</a:t>
                      </a:r>
                    </a:p>
                  </a:txBody>
                  <a:tcPr marL="9525" marR="9525" marT="9525" marB="0" anchor="b"/>
                </a:tc>
                <a:tc>
                  <a:txBody>
                    <a:bodyPr/>
                    <a:lstStyle/>
                    <a:p>
                      <a:pPr algn="r" fontAlgn="b"/>
                      <a:r>
                        <a:rPr lang="en-US" sz="1100" b="0" i="0" u="none" strike="noStrike" dirty="0">
                          <a:solidFill>
                            <a:srgbClr val="000000"/>
                          </a:solidFill>
                          <a:latin typeface="Calibri"/>
                        </a:rPr>
                        <a:t>3.08</a:t>
                      </a:r>
                    </a:p>
                  </a:txBody>
                  <a:tcPr marL="9525" marR="9525" marT="9525" marB="0" anchor="b"/>
                </a:tc>
                <a:tc>
                  <a:txBody>
                    <a:bodyPr/>
                    <a:lstStyle/>
                    <a:p>
                      <a:pPr algn="r" fontAlgn="b"/>
                      <a:r>
                        <a:rPr lang="en-US" sz="1100" b="0" i="0" u="none" strike="noStrike" dirty="0">
                          <a:solidFill>
                            <a:srgbClr val="000000"/>
                          </a:solidFill>
                          <a:latin typeface="Calibri"/>
                        </a:rPr>
                        <a:t>90.783</a:t>
                      </a:r>
                    </a:p>
                  </a:txBody>
                  <a:tcPr marL="9525" marR="9525" marT="9525" marB="0" anchor="b"/>
                </a:tc>
                <a:tc>
                  <a:txBody>
                    <a:bodyPr/>
                    <a:lstStyle/>
                    <a:p>
                      <a:pPr algn="r" fontAlgn="b"/>
                      <a:r>
                        <a:rPr lang="en-US" sz="1100" b="0" i="0" u="none" strike="noStrike" dirty="0">
                          <a:solidFill>
                            <a:srgbClr val="000000"/>
                          </a:solidFill>
                          <a:latin typeface="Calibri"/>
                        </a:rPr>
                        <a:t>0.45</a:t>
                      </a:r>
                    </a:p>
                  </a:txBody>
                  <a:tcPr marL="9525" marR="9525" marT="9525" marB="0" anchor="b"/>
                </a:tc>
                <a:tc>
                  <a:txBody>
                    <a:bodyPr/>
                    <a:lstStyle/>
                    <a:p>
                      <a:pPr algn="r" fontAlgn="b"/>
                      <a:r>
                        <a:rPr lang="en-US" sz="1100" b="0" i="0" u="none" strike="noStrike" dirty="0">
                          <a:solidFill>
                            <a:srgbClr val="000000"/>
                          </a:solidFill>
                          <a:latin typeface="Calibri"/>
                        </a:rPr>
                        <a:t>6.631875</a:t>
                      </a:r>
                    </a:p>
                  </a:txBody>
                  <a:tcPr marL="9525" marR="9525" marT="9525" marB="0" anchor="b"/>
                </a:tc>
              </a:tr>
              <a:tr h="543602">
                <a:tc>
                  <a:txBody>
                    <a:bodyPr/>
                    <a:lstStyle/>
                    <a:p>
                      <a:pPr algn="ctr" fontAlgn="b"/>
                      <a:r>
                        <a:rPr lang="en-US" sz="1100" b="0" i="0" u="none" strike="noStrike" dirty="0">
                          <a:solidFill>
                            <a:srgbClr val="000000"/>
                          </a:solidFill>
                          <a:latin typeface="Calibri"/>
                        </a:rPr>
                        <a:t>MH-86</a:t>
                      </a:r>
                    </a:p>
                  </a:txBody>
                  <a:tcPr marL="9525" marR="9525" marT="9525" marB="0" anchor="b"/>
                </a:tc>
                <a:tc>
                  <a:txBody>
                    <a:bodyPr/>
                    <a:lstStyle/>
                    <a:p>
                      <a:pPr algn="l" fontAlgn="b"/>
                      <a:r>
                        <a:rPr lang="en-US" sz="1100" b="0" i="0" u="none" strike="noStrike" dirty="0">
                          <a:solidFill>
                            <a:srgbClr val="000000"/>
                          </a:solidFill>
                          <a:latin typeface="Calibri"/>
                        </a:rPr>
                        <a:t>CO-64</a:t>
                      </a:r>
                    </a:p>
                  </a:txBody>
                  <a:tcPr marL="9525" marR="9525" marT="9525" marB="0" anchor="b"/>
                </a:tc>
                <a:tc>
                  <a:txBody>
                    <a:bodyPr/>
                    <a:lstStyle/>
                    <a:p>
                      <a:pPr algn="r" fontAlgn="b"/>
                      <a:r>
                        <a:rPr lang="en-US" sz="1100" b="0" i="0" u="none" strike="noStrike" dirty="0">
                          <a:solidFill>
                            <a:srgbClr val="000000"/>
                          </a:solidFill>
                          <a:latin typeface="Calibri"/>
                        </a:rPr>
                        <a:t>39.3</a:t>
                      </a:r>
                    </a:p>
                  </a:txBody>
                  <a:tcPr marL="9525" marR="9525" marT="9525" marB="0" anchor="b"/>
                </a:tc>
                <a:tc>
                  <a:txBody>
                    <a:bodyPr/>
                    <a:lstStyle/>
                    <a:p>
                      <a:pPr algn="ctr" fontAlgn="b"/>
                      <a:r>
                        <a:rPr lang="en-US" sz="1100" b="0" i="0" u="none" strike="noStrike" dirty="0">
                          <a:solidFill>
                            <a:srgbClr val="000000"/>
                          </a:solidFill>
                          <a:latin typeface="Calibri"/>
                        </a:rPr>
                        <a:t>MH-24</a:t>
                      </a:r>
                    </a:p>
                  </a:txBody>
                  <a:tcPr marL="9525" marR="9525" marT="9525" marB="0" anchor="b"/>
                </a:tc>
                <a:tc>
                  <a:txBody>
                    <a:bodyPr/>
                    <a:lstStyle/>
                    <a:p>
                      <a:pPr algn="r" fontAlgn="b"/>
                      <a:r>
                        <a:rPr lang="en-US" sz="1100" b="0" i="0" u="none" strike="noStrike" dirty="0">
                          <a:solidFill>
                            <a:srgbClr val="000000"/>
                          </a:solidFill>
                          <a:latin typeface="Calibri"/>
                        </a:rPr>
                        <a:t>3.18</a:t>
                      </a:r>
                    </a:p>
                  </a:txBody>
                  <a:tcPr marL="9525" marR="9525" marT="9525" marB="0" anchor="b"/>
                </a:tc>
                <a:tc>
                  <a:txBody>
                    <a:bodyPr/>
                    <a:lstStyle/>
                    <a:p>
                      <a:pPr algn="r" fontAlgn="b"/>
                      <a:r>
                        <a:rPr lang="en-US" sz="1100" b="0" i="0" u="none" strike="noStrike" dirty="0">
                          <a:solidFill>
                            <a:srgbClr val="000000"/>
                          </a:solidFill>
                          <a:latin typeface="Calibri"/>
                        </a:rPr>
                        <a:t>3.48</a:t>
                      </a:r>
                    </a:p>
                  </a:txBody>
                  <a:tcPr marL="9525" marR="9525" marT="9525" marB="0" anchor="b"/>
                </a:tc>
                <a:tc>
                  <a:txBody>
                    <a:bodyPr/>
                    <a:lstStyle/>
                    <a:p>
                      <a:pPr algn="r" fontAlgn="b"/>
                      <a:r>
                        <a:rPr lang="en-US" sz="1100" b="0" i="0" u="none" strike="noStrike" dirty="0">
                          <a:solidFill>
                            <a:srgbClr val="000000"/>
                          </a:solidFill>
                          <a:latin typeface="Calibri"/>
                        </a:rPr>
                        <a:t>3.53</a:t>
                      </a:r>
                    </a:p>
                  </a:txBody>
                  <a:tcPr marL="9525" marR="9525" marT="9525" marB="0" anchor="b"/>
                </a:tc>
                <a:tc>
                  <a:txBody>
                    <a:bodyPr/>
                    <a:lstStyle/>
                    <a:p>
                      <a:pPr algn="r" fontAlgn="b"/>
                      <a:r>
                        <a:rPr lang="en-US" sz="1100" b="0" i="0" u="none" strike="noStrike" dirty="0">
                          <a:solidFill>
                            <a:srgbClr val="000000"/>
                          </a:solidFill>
                          <a:latin typeface="Calibri"/>
                        </a:rPr>
                        <a:t>3.83</a:t>
                      </a:r>
                    </a:p>
                  </a:txBody>
                  <a:tcPr marL="9525" marR="9525" marT="9525" marB="0" anchor="b"/>
                </a:tc>
                <a:tc>
                  <a:txBody>
                    <a:bodyPr/>
                    <a:lstStyle/>
                    <a:p>
                      <a:pPr algn="r" fontAlgn="b"/>
                      <a:r>
                        <a:rPr lang="en-US" sz="1100" b="0" i="0" u="none" strike="noStrike" dirty="0">
                          <a:solidFill>
                            <a:srgbClr val="000000"/>
                          </a:solidFill>
                          <a:latin typeface="Calibri"/>
                        </a:rPr>
                        <a:t>3.53</a:t>
                      </a:r>
                    </a:p>
                  </a:txBody>
                  <a:tcPr marL="9525" marR="9525" marT="9525" marB="0" anchor="b"/>
                </a:tc>
                <a:tc>
                  <a:txBody>
                    <a:bodyPr/>
                    <a:lstStyle/>
                    <a:p>
                      <a:pPr algn="r" fontAlgn="b"/>
                      <a:r>
                        <a:rPr lang="en-US" sz="1100" b="0" i="0" u="none" strike="noStrike" dirty="0">
                          <a:solidFill>
                            <a:srgbClr val="000000"/>
                          </a:solidFill>
                          <a:latin typeface="Calibri"/>
                        </a:rPr>
                        <a:t>104.04675</a:t>
                      </a:r>
                    </a:p>
                  </a:txBody>
                  <a:tcPr marL="9525" marR="9525" marT="9525" marB="0" anchor="b"/>
                </a:tc>
                <a:tc>
                  <a:txBody>
                    <a:bodyPr/>
                    <a:lstStyle/>
                    <a:p>
                      <a:pPr algn="r" fontAlgn="b"/>
                      <a:r>
                        <a:rPr lang="en-US" sz="1100" b="0" i="0" u="none" strike="noStrike" dirty="0">
                          <a:solidFill>
                            <a:srgbClr val="000000"/>
                          </a:solidFill>
                          <a:latin typeface="Calibri"/>
                        </a:rPr>
                        <a:t>0.3</a:t>
                      </a:r>
                    </a:p>
                  </a:txBody>
                  <a:tcPr marL="9525" marR="9525" marT="9525" marB="0" anchor="b"/>
                </a:tc>
                <a:tc>
                  <a:txBody>
                    <a:bodyPr/>
                    <a:lstStyle/>
                    <a:p>
                      <a:pPr algn="r" fontAlgn="b"/>
                      <a:r>
                        <a:rPr lang="en-US" sz="1100" b="0" i="0" u="none" strike="noStrike" dirty="0">
                          <a:solidFill>
                            <a:srgbClr val="000000"/>
                          </a:solidFill>
                          <a:latin typeface="Calibri"/>
                        </a:rPr>
                        <a:t>4.42125</a:t>
                      </a:r>
                    </a:p>
                  </a:txBody>
                  <a:tcPr marL="9525" marR="9525" marT="9525" marB="0" anchor="b"/>
                </a:tc>
              </a:tr>
              <a:tr h="543602">
                <a:tc>
                  <a:txBody>
                    <a:bodyPr/>
                    <a:lstStyle/>
                    <a:p>
                      <a:pPr algn="ctr" fontAlgn="b"/>
                      <a:r>
                        <a:rPr lang="en-US" sz="1100" b="0" i="0" u="none" strike="noStrike" dirty="0">
                          <a:solidFill>
                            <a:srgbClr val="000000"/>
                          </a:solidFill>
                          <a:latin typeface="Calibri"/>
                        </a:rPr>
                        <a:t>MH-594</a:t>
                      </a:r>
                    </a:p>
                  </a:txBody>
                  <a:tcPr marL="9525" marR="9525" marT="9525" marB="0" anchor="b"/>
                </a:tc>
                <a:tc>
                  <a:txBody>
                    <a:bodyPr/>
                    <a:lstStyle/>
                    <a:p>
                      <a:pPr algn="l" fontAlgn="b"/>
                      <a:r>
                        <a:rPr lang="en-US" sz="1100" b="0" i="0" u="none" strike="noStrike" dirty="0">
                          <a:solidFill>
                            <a:srgbClr val="000000"/>
                          </a:solidFill>
                          <a:latin typeface="Calibri"/>
                        </a:rPr>
                        <a:t>CO-65</a:t>
                      </a:r>
                    </a:p>
                  </a:txBody>
                  <a:tcPr marL="9525" marR="9525" marT="9525" marB="0" anchor="b"/>
                </a:tc>
                <a:tc>
                  <a:txBody>
                    <a:bodyPr/>
                    <a:lstStyle/>
                    <a:p>
                      <a:pPr algn="r" fontAlgn="b"/>
                      <a:r>
                        <a:rPr lang="en-US" sz="1100" b="0" i="0" u="none" strike="noStrike" dirty="0">
                          <a:solidFill>
                            <a:srgbClr val="000000"/>
                          </a:solidFill>
                          <a:latin typeface="Calibri"/>
                        </a:rPr>
                        <a:t>43.6</a:t>
                      </a:r>
                    </a:p>
                  </a:txBody>
                  <a:tcPr marL="9525" marR="9525" marT="9525" marB="0" anchor="b"/>
                </a:tc>
                <a:tc>
                  <a:txBody>
                    <a:bodyPr/>
                    <a:lstStyle/>
                    <a:p>
                      <a:pPr algn="ctr" fontAlgn="b"/>
                      <a:r>
                        <a:rPr lang="en-US" sz="1100" b="0" i="0" u="none" strike="noStrike" dirty="0">
                          <a:solidFill>
                            <a:srgbClr val="000000"/>
                          </a:solidFill>
                          <a:latin typeface="Calibri"/>
                        </a:rPr>
                        <a:t>MH-25</a:t>
                      </a:r>
                    </a:p>
                  </a:txBody>
                  <a:tcPr marL="9525" marR="9525" marT="9525" marB="0" anchor="b"/>
                </a:tc>
                <a:tc>
                  <a:txBody>
                    <a:bodyPr/>
                    <a:lstStyle/>
                    <a:p>
                      <a:pPr algn="r" fontAlgn="b"/>
                      <a:r>
                        <a:rPr lang="en-US" sz="1100" b="0" i="0" u="none" strike="noStrike" dirty="0">
                          <a:solidFill>
                            <a:srgbClr val="000000"/>
                          </a:solidFill>
                          <a:latin typeface="Calibri"/>
                        </a:rPr>
                        <a:t>3.48</a:t>
                      </a:r>
                    </a:p>
                  </a:txBody>
                  <a:tcPr marL="9525" marR="9525" marT="9525" marB="0" anchor="b"/>
                </a:tc>
                <a:tc>
                  <a:txBody>
                    <a:bodyPr/>
                    <a:lstStyle/>
                    <a:p>
                      <a:pPr algn="r" fontAlgn="b"/>
                      <a:r>
                        <a:rPr lang="en-US" sz="1100" b="0" i="0" u="none" strike="noStrike" dirty="0">
                          <a:solidFill>
                            <a:srgbClr val="000000"/>
                          </a:solidFill>
                          <a:latin typeface="Calibri"/>
                        </a:rPr>
                        <a:t>3.78</a:t>
                      </a:r>
                    </a:p>
                  </a:txBody>
                  <a:tcPr marL="9525" marR="9525" marT="9525" marB="0" anchor="b"/>
                </a:tc>
                <a:tc>
                  <a:txBody>
                    <a:bodyPr/>
                    <a:lstStyle/>
                    <a:p>
                      <a:pPr algn="r" fontAlgn="b"/>
                      <a:r>
                        <a:rPr lang="en-US" sz="1100" b="0" i="0" u="none" strike="noStrike" dirty="0">
                          <a:solidFill>
                            <a:srgbClr val="000000"/>
                          </a:solidFill>
                          <a:latin typeface="Calibri"/>
                        </a:rPr>
                        <a:t>3.83</a:t>
                      </a:r>
                    </a:p>
                  </a:txBody>
                  <a:tcPr marL="9525" marR="9525" marT="9525" marB="0" anchor="b"/>
                </a:tc>
                <a:tc>
                  <a:txBody>
                    <a:bodyPr/>
                    <a:lstStyle/>
                    <a:p>
                      <a:pPr algn="r" fontAlgn="b"/>
                      <a:r>
                        <a:rPr lang="en-US" sz="1100" b="0" i="0" u="none" strike="noStrike" dirty="0">
                          <a:solidFill>
                            <a:srgbClr val="000000"/>
                          </a:solidFill>
                          <a:latin typeface="Calibri"/>
                        </a:rPr>
                        <a:t>4.13</a:t>
                      </a:r>
                    </a:p>
                  </a:txBody>
                  <a:tcPr marL="9525" marR="9525" marT="9525" marB="0" anchor="b"/>
                </a:tc>
                <a:tc>
                  <a:txBody>
                    <a:bodyPr/>
                    <a:lstStyle/>
                    <a:p>
                      <a:pPr algn="r" fontAlgn="b"/>
                      <a:r>
                        <a:rPr lang="en-US" sz="1100" b="0" i="0" u="none" strike="noStrike" dirty="0">
                          <a:solidFill>
                            <a:srgbClr val="000000"/>
                          </a:solidFill>
                          <a:latin typeface="Calibri"/>
                        </a:rPr>
                        <a:t>3.83</a:t>
                      </a:r>
                    </a:p>
                  </a:txBody>
                  <a:tcPr marL="9525" marR="9525" marT="9525" marB="0" anchor="b"/>
                </a:tc>
                <a:tc>
                  <a:txBody>
                    <a:bodyPr/>
                    <a:lstStyle/>
                    <a:p>
                      <a:pPr algn="r" fontAlgn="b"/>
                      <a:r>
                        <a:rPr lang="en-US" sz="1100" b="0" i="0" u="none" strike="noStrike" dirty="0">
                          <a:solidFill>
                            <a:srgbClr val="000000"/>
                          </a:solidFill>
                          <a:latin typeface="Calibri"/>
                        </a:rPr>
                        <a:t>125.241</a:t>
                      </a:r>
                    </a:p>
                  </a:txBody>
                  <a:tcPr marL="9525" marR="9525" marT="9525" marB="0" anchor="b"/>
                </a:tc>
                <a:tc>
                  <a:txBody>
                    <a:bodyPr/>
                    <a:lstStyle/>
                    <a:p>
                      <a:pPr algn="r" fontAlgn="b"/>
                      <a:r>
                        <a:rPr lang="en-US" sz="1100" b="0" i="0" u="none" strike="noStrike" dirty="0">
                          <a:solidFill>
                            <a:srgbClr val="000000"/>
                          </a:solidFill>
                          <a:latin typeface="Calibri"/>
                        </a:rPr>
                        <a:t>0.3</a:t>
                      </a:r>
                    </a:p>
                  </a:txBody>
                  <a:tcPr marL="9525" marR="9525" marT="9525" marB="0" anchor="b"/>
                </a:tc>
                <a:tc>
                  <a:txBody>
                    <a:bodyPr/>
                    <a:lstStyle/>
                    <a:p>
                      <a:pPr algn="r" fontAlgn="b"/>
                      <a:r>
                        <a:rPr lang="en-US" sz="1100" b="0" i="0" u="none" strike="noStrike" dirty="0">
                          <a:solidFill>
                            <a:srgbClr val="000000"/>
                          </a:solidFill>
                          <a:latin typeface="Calibri"/>
                        </a:rPr>
                        <a:t>4.905</a:t>
                      </a:r>
                    </a:p>
                  </a:txBody>
                  <a:tcPr marL="9525" marR="9525" marT="9525" marB="0" anchor="b"/>
                </a:tc>
              </a:tr>
              <a:tr h="543602">
                <a:tc>
                  <a:txBody>
                    <a:bodyPr/>
                    <a:lstStyle/>
                    <a:p>
                      <a:pPr algn="ctr" fontAlgn="b"/>
                      <a:r>
                        <a:rPr lang="en-US" sz="1100" b="0" i="0" u="none" strike="noStrike" dirty="0">
                          <a:solidFill>
                            <a:srgbClr val="000000"/>
                          </a:solidFill>
                          <a:latin typeface="Calibri"/>
                        </a:rPr>
                        <a:t>MH-1125</a:t>
                      </a:r>
                    </a:p>
                  </a:txBody>
                  <a:tcPr marL="9525" marR="9525" marT="9525" marB="0" anchor="b"/>
                </a:tc>
                <a:tc>
                  <a:txBody>
                    <a:bodyPr/>
                    <a:lstStyle/>
                    <a:p>
                      <a:pPr algn="l" fontAlgn="b"/>
                      <a:r>
                        <a:rPr lang="en-US" sz="1100" b="0" i="0" u="none" strike="noStrike" dirty="0">
                          <a:solidFill>
                            <a:srgbClr val="000000"/>
                          </a:solidFill>
                          <a:latin typeface="Calibri"/>
                        </a:rPr>
                        <a:t>CO-66</a:t>
                      </a:r>
                    </a:p>
                  </a:txBody>
                  <a:tcPr marL="9525" marR="9525" marT="9525" marB="0" anchor="b"/>
                </a:tc>
                <a:tc>
                  <a:txBody>
                    <a:bodyPr/>
                    <a:lstStyle/>
                    <a:p>
                      <a:pPr algn="r" fontAlgn="b"/>
                      <a:r>
                        <a:rPr lang="en-US" sz="1100" b="0" i="0" u="none" strike="noStrike" dirty="0">
                          <a:solidFill>
                            <a:srgbClr val="000000"/>
                          </a:solidFill>
                          <a:latin typeface="Calibri"/>
                        </a:rPr>
                        <a:t>38.7</a:t>
                      </a:r>
                    </a:p>
                  </a:txBody>
                  <a:tcPr marL="9525" marR="9525" marT="9525" marB="0" anchor="b"/>
                </a:tc>
                <a:tc>
                  <a:txBody>
                    <a:bodyPr/>
                    <a:lstStyle/>
                    <a:p>
                      <a:pPr algn="ctr" fontAlgn="b"/>
                      <a:r>
                        <a:rPr lang="en-US" sz="1100" b="0" i="0" u="none" strike="noStrike" dirty="0">
                          <a:solidFill>
                            <a:srgbClr val="000000"/>
                          </a:solidFill>
                          <a:latin typeface="Calibri"/>
                        </a:rPr>
                        <a:t>MH-26</a:t>
                      </a:r>
                    </a:p>
                  </a:txBody>
                  <a:tcPr marL="9525" marR="9525" marT="9525" marB="0" anchor="b"/>
                </a:tc>
                <a:tc>
                  <a:txBody>
                    <a:bodyPr/>
                    <a:lstStyle/>
                    <a:p>
                      <a:pPr algn="r" fontAlgn="b"/>
                      <a:r>
                        <a:rPr lang="en-US" sz="1100" b="0" i="0" u="none" strike="noStrike" dirty="0">
                          <a:solidFill>
                            <a:srgbClr val="000000"/>
                          </a:solidFill>
                          <a:latin typeface="Calibri"/>
                        </a:rPr>
                        <a:t>3.78</a:t>
                      </a:r>
                    </a:p>
                  </a:txBody>
                  <a:tcPr marL="9525" marR="9525" marT="9525" marB="0" anchor="b"/>
                </a:tc>
                <a:tc>
                  <a:txBody>
                    <a:bodyPr/>
                    <a:lstStyle/>
                    <a:p>
                      <a:pPr algn="r" fontAlgn="b"/>
                      <a:r>
                        <a:rPr lang="en-US" sz="1100" b="0" i="0" u="none" strike="noStrike" dirty="0">
                          <a:solidFill>
                            <a:srgbClr val="000000"/>
                          </a:solidFill>
                          <a:latin typeface="Calibri"/>
                        </a:rPr>
                        <a:t>3.97</a:t>
                      </a:r>
                    </a:p>
                  </a:txBody>
                  <a:tcPr marL="9525" marR="9525" marT="9525" marB="0" anchor="b"/>
                </a:tc>
                <a:tc>
                  <a:txBody>
                    <a:bodyPr/>
                    <a:lstStyle/>
                    <a:p>
                      <a:pPr algn="r" fontAlgn="b"/>
                      <a:r>
                        <a:rPr lang="en-US" sz="1100" b="0" i="0" u="none" strike="noStrike" dirty="0">
                          <a:solidFill>
                            <a:srgbClr val="000000"/>
                          </a:solidFill>
                          <a:latin typeface="Calibri"/>
                        </a:rPr>
                        <a:t>4.13</a:t>
                      </a:r>
                    </a:p>
                  </a:txBody>
                  <a:tcPr marL="9525" marR="9525" marT="9525" marB="0" anchor="b"/>
                </a:tc>
                <a:tc>
                  <a:txBody>
                    <a:bodyPr/>
                    <a:lstStyle/>
                    <a:p>
                      <a:pPr algn="r" fontAlgn="b"/>
                      <a:r>
                        <a:rPr lang="en-US" sz="1100" b="0" i="0" u="none" strike="noStrike" dirty="0">
                          <a:solidFill>
                            <a:srgbClr val="000000"/>
                          </a:solidFill>
                          <a:latin typeface="Calibri"/>
                        </a:rPr>
                        <a:t>4.32</a:t>
                      </a:r>
                    </a:p>
                  </a:txBody>
                  <a:tcPr marL="9525" marR="9525" marT="9525" marB="0" anchor="b"/>
                </a:tc>
                <a:tc>
                  <a:txBody>
                    <a:bodyPr/>
                    <a:lstStyle/>
                    <a:p>
                      <a:pPr algn="r" fontAlgn="b"/>
                      <a:r>
                        <a:rPr lang="en-US" sz="1100" b="0" i="0" u="none" strike="noStrike" dirty="0">
                          <a:solidFill>
                            <a:srgbClr val="000000"/>
                          </a:solidFill>
                          <a:latin typeface="Calibri"/>
                        </a:rPr>
                        <a:t>4.13</a:t>
                      </a:r>
                    </a:p>
                  </a:txBody>
                  <a:tcPr marL="9525" marR="9525" marT="9525" marB="0" anchor="b"/>
                </a:tc>
                <a:tc>
                  <a:txBody>
                    <a:bodyPr/>
                    <a:lstStyle/>
                    <a:p>
                      <a:pPr algn="r" fontAlgn="b"/>
                      <a:r>
                        <a:rPr lang="en-US" sz="1100" b="0" i="0" u="none" strike="noStrike" dirty="0">
                          <a:solidFill>
                            <a:srgbClr val="000000"/>
                          </a:solidFill>
                          <a:latin typeface="Calibri"/>
                        </a:rPr>
                        <a:t>119.87325</a:t>
                      </a:r>
                    </a:p>
                  </a:txBody>
                  <a:tcPr marL="9525" marR="9525" marT="9525" marB="0" anchor="b"/>
                </a:tc>
                <a:tc>
                  <a:txBody>
                    <a:bodyPr/>
                    <a:lstStyle/>
                    <a:p>
                      <a:pPr algn="r" fontAlgn="b"/>
                      <a:r>
                        <a:rPr lang="en-US" sz="1100" b="0" i="0" u="none" strike="noStrike" dirty="0">
                          <a:solidFill>
                            <a:srgbClr val="000000"/>
                          </a:solidFill>
                          <a:latin typeface="Calibri"/>
                        </a:rPr>
                        <a:t>0.19</a:t>
                      </a:r>
                    </a:p>
                  </a:txBody>
                  <a:tcPr marL="9525" marR="9525" marT="9525" marB="0" anchor="b"/>
                </a:tc>
                <a:tc>
                  <a:txBody>
                    <a:bodyPr/>
                    <a:lstStyle/>
                    <a:p>
                      <a:pPr algn="r" fontAlgn="b"/>
                      <a:r>
                        <a:rPr lang="en-US" sz="1100" b="0" i="0" u="none" strike="noStrike" dirty="0">
                          <a:solidFill>
                            <a:srgbClr val="000000"/>
                          </a:solidFill>
                          <a:latin typeface="Calibri"/>
                        </a:rPr>
                        <a:t>2.757375</a:t>
                      </a:r>
                    </a:p>
                  </a:txBody>
                  <a:tcPr marL="9525" marR="9525" marT="9525" marB="0" anchor="b"/>
                </a:tc>
              </a:tr>
              <a:tr h="543602">
                <a:tc>
                  <a:txBody>
                    <a:bodyPr/>
                    <a:lstStyle/>
                    <a:p>
                      <a:pPr algn="ctr" fontAlgn="b"/>
                      <a:r>
                        <a:rPr lang="en-US" sz="1100" b="0" i="0" u="none" strike="noStrike" dirty="0">
                          <a:solidFill>
                            <a:srgbClr val="000000"/>
                          </a:solidFill>
                          <a:latin typeface="Calibri"/>
                        </a:rPr>
                        <a:t>MH-1075</a:t>
                      </a:r>
                    </a:p>
                  </a:txBody>
                  <a:tcPr marL="9525" marR="9525" marT="9525" marB="0" anchor="b"/>
                </a:tc>
                <a:tc>
                  <a:txBody>
                    <a:bodyPr/>
                    <a:lstStyle/>
                    <a:p>
                      <a:pPr algn="l" fontAlgn="b"/>
                      <a:r>
                        <a:rPr lang="en-US" sz="1100" b="0" i="0" u="none" strike="noStrike" dirty="0">
                          <a:solidFill>
                            <a:srgbClr val="000000"/>
                          </a:solidFill>
                          <a:latin typeface="Calibri"/>
                        </a:rPr>
                        <a:t>CO-67</a:t>
                      </a:r>
                    </a:p>
                  </a:txBody>
                  <a:tcPr marL="9525" marR="9525" marT="9525" marB="0" anchor="b"/>
                </a:tc>
                <a:tc>
                  <a:txBody>
                    <a:bodyPr/>
                    <a:lstStyle/>
                    <a:p>
                      <a:pPr algn="r" fontAlgn="b"/>
                      <a:r>
                        <a:rPr lang="en-US" sz="1100" b="0" i="0" u="none" strike="noStrike" dirty="0">
                          <a:solidFill>
                            <a:srgbClr val="000000"/>
                          </a:solidFill>
                          <a:latin typeface="Calibri"/>
                        </a:rPr>
                        <a:t>31.1</a:t>
                      </a:r>
                    </a:p>
                  </a:txBody>
                  <a:tcPr marL="9525" marR="9525" marT="9525" marB="0" anchor="b"/>
                </a:tc>
                <a:tc>
                  <a:txBody>
                    <a:bodyPr/>
                    <a:lstStyle/>
                    <a:p>
                      <a:pPr algn="ctr" fontAlgn="b"/>
                      <a:r>
                        <a:rPr lang="en-US" sz="1100" b="0" i="0" u="none" strike="noStrike" dirty="0">
                          <a:solidFill>
                            <a:srgbClr val="000000"/>
                          </a:solidFill>
                          <a:latin typeface="Calibri"/>
                        </a:rPr>
                        <a:t>MH-4</a:t>
                      </a:r>
                    </a:p>
                  </a:txBody>
                  <a:tcPr marL="9525" marR="9525" marT="9525" marB="0" anchor="b"/>
                </a:tc>
                <a:tc>
                  <a:txBody>
                    <a:bodyPr/>
                    <a:lstStyle/>
                    <a:p>
                      <a:pPr algn="r" fontAlgn="b"/>
                      <a:r>
                        <a:rPr lang="en-US" sz="1100" b="0" i="0" u="none" strike="noStrike" dirty="0">
                          <a:solidFill>
                            <a:srgbClr val="000000"/>
                          </a:solidFill>
                          <a:latin typeface="Calibri"/>
                        </a:rPr>
                        <a:t>3.97</a:t>
                      </a:r>
                    </a:p>
                  </a:txBody>
                  <a:tcPr marL="9525" marR="9525" marT="9525" marB="0" anchor="b"/>
                </a:tc>
                <a:tc>
                  <a:txBody>
                    <a:bodyPr/>
                    <a:lstStyle/>
                    <a:p>
                      <a:pPr algn="r" fontAlgn="b"/>
                      <a:r>
                        <a:rPr lang="en-US" sz="1100" b="0" i="0" u="none" strike="noStrike" dirty="0">
                          <a:solidFill>
                            <a:srgbClr val="000000"/>
                          </a:solidFill>
                          <a:latin typeface="Calibri"/>
                        </a:rPr>
                        <a:t>4.34</a:t>
                      </a:r>
                    </a:p>
                  </a:txBody>
                  <a:tcPr marL="9525" marR="9525" marT="9525" marB="0" anchor="b"/>
                </a:tc>
                <a:tc>
                  <a:txBody>
                    <a:bodyPr/>
                    <a:lstStyle/>
                    <a:p>
                      <a:pPr algn="r" fontAlgn="b"/>
                      <a:r>
                        <a:rPr lang="en-US" sz="1100" b="0" i="0" u="none" strike="noStrike" dirty="0">
                          <a:solidFill>
                            <a:srgbClr val="000000"/>
                          </a:solidFill>
                          <a:latin typeface="Calibri"/>
                        </a:rPr>
                        <a:t>4.32</a:t>
                      </a:r>
                    </a:p>
                  </a:txBody>
                  <a:tcPr marL="9525" marR="9525" marT="9525" marB="0" anchor="b"/>
                </a:tc>
                <a:tc>
                  <a:txBody>
                    <a:bodyPr/>
                    <a:lstStyle/>
                    <a:p>
                      <a:pPr algn="r" fontAlgn="b"/>
                      <a:r>
                        <a:rPr lang="en-US" sz="1100" b="0" i="0" u="none" strike="noStrike" dirty="0">
                          <a:solidFill>
                            <a:srgbClr val="000000"/>
                          </a:solidFill>
                          <a:latin typeface="Calibri"/>
                        </a:rPr>
                        <a:t>4.69</a:t>
                      </a:r>
                    </a:p>
                  </a:txBody>
                  <a:tcPr marL="9525" marR="9525" marT="9525" marB="0" anchor="b"/>
                </a:tc>
                <a:tc>
                  <a:txBody>
                    <a:bodyPr/>
                    <a:lstStyle/>
                    <a:p>
                      <a:pPr algn="r" fontAlgn="b"/>
                      <a:r>
                        <a:rPr lang="en-US" sz="1100" b="0" i="0" u="none" strike="noStrike" dirty="0">
                          <a:solidFill>
                            <a:srgbClr val="000000"/>
                          </a:solidFill>
                          <a:latin typeface="Calibri"/>
                        </a:rPr>
                        <a:t>4.32</a:t>
                      </a:r>
                    </a:p>
                  </a:txBody>
                  <a:tcPr marL="9525" marR="9525" marT="9525" marB="0" anchor="b"/>
                </a:tc>
                <a:tc>
                  <a:txBody>
                    <a:bodyPr/>
                    <a:lstStyle/>
                    <a:p>
                      <a:pPr algn="r" fontAlgn="b"/>
                      <a:r>
                        <a:rPr lang="en-US" sz="1100" b="0" i="0" u="none" strike="noStrike" dirty="0">
                          <a:solidFill>
                            <a:srgbClr val="000000"/>
                          </a:solidFill>
                          <a:latin typeface="Calibri"/>
                        </a:rPr>
                        <a:t>100.764</a:t>
                      </a:r>
                    </a:p>
                  </a:txBody>
                  <a:tcPr marL="9525" marR="9525" marT="9525" marB="0" anchor="b"/>
                </a:tc>
                <a:tc>
                  <a:txBody>
                    <a:bodyPr/>
                    <a:lstStyle/>
                    <a:p>
                      <a:pPr algn="r" fontAlgn="b"/>
                      <a:r>
                        <a:rPr lang="en-US" sz="1100" b="0" i="0" u="none" strike="noStrike" dirty="0">
                          <a:solidFill>
                            <a:srgbClr val="000000"/>
                          </a:solidFill>
                          <a:latin typeface="Calibri"/>
                        </a:rPr>
                        <a:t>0.37</a:t>
                      </a:r>
                    </a:p>
                  </a:txBody>
                  <a:tcPr marL="9525" marR="9525" marT="9525" marB="0" anchor="b"/>
                </a:tc>
                <a:tc>
                  <a:txBody>
                    <a:bodyPr/>
                    <a:lstStyle/>
                    <a:p>
                      <a:pPr algn="r" fontAlgn="b"/>
                      <a:r>
                        <a:rPr lang="en-US" sz="1100" b="0" i="0" u="none" strike="noStrike" dirty="0">
                          <a:solidFill>
                            <a:srgbClr val="000000"/>
                          </a:solidFill>
                          <a:latin typeface="Calibri"/>
                        </a:rPr>
                        <a:t>4.315125</a:t>
                      </a:r>
                    </a:p>
                  </a:txBody>
                  <a:tcPr marL="9525" marR="9525" marT="9525" marB="0" anchor="b"/>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graphicFrame>
        <p:nvGraphicFramePr>
          <p:cNvPr id="4" name="عنصر نائب للمحتوى 3"/>
          <p:cNvGraphicFramePr>
            <a:graphicFrameLocks noGrp="1"/>
          </p:cNvGraphicFramePr>
          <p:nvPr>
            <p:ph idx="1"/>
          </p:nvPr>
        </p:nvGraphicFramePr>
        <p:xfrm>
          <a:off x="457200" y="357166"/>
          <a:ext cx="8229600" cy="6063954"/>
        </p:xfrm>
        <a:graphic>
          <a:graphicData uri="http://schemas.openxmlformats.org/drawingml/2006/table">
            <a:tbl>
              <a:tblPr firstRow="1" bandRow="1">
                <a:tableStyleId>{5C22544A-7EE6-4342-B048-85BDC9FD1C3A}</a:tableStyleId>
              </a:tblPr>
              <a:tblGrid>
                <a:gridCol w="685800"/>
                <a:gridCol w="685800"/>
                <a:gridCol w="685800"/>
                <a:gridCol w="685800"/>
                <a:gridCol w="685800"/>
                <a:gridCol w="685800"/>
                <a:gridCol w="685800"/>
                <a:gridCol w="685800"/>
                <a:gridCol w="685800"/>
                <a:gridCol w="685800"/>
                <a:gridCol w="685800"/>
                <a:gridCol w="685800"/>
              </a:tblGrid>
              <a:tr h="466458">
                <a:tc>
                  <a:txBody>
                    <a:bodyPr/>
                    <a:lstStyle/>
                    <a:p>
                      <a:pPr algn="ctr" fontAlgn="b"/>
                      <a:r>
                        <a:rPr lang="en-US" sz="1100" b="0" i="0" u="none" strike="noStrike" dirty="0">
                          <a:solidFill>
                            <a:srgbClr val="000000"/>
                          </a:solidFill>
                          <a:latin typeface="Calibri"/>
                        </a:rPr>
                        <a:t>MH-1145</a:t>
                      </a:r>
                    </a:p>
                  </a:txBody>
                  <a:tcPr marL="9525" marR="9525" marT="9525" marB="0" anchor="b"/>
                </a:tc>
                <a:tc>
                  <a:txBody>
                    <a:bodyPr/>
                    <a:lstStyle/>
                    <a:p>
                      <a:pPr algn="l" fontAlgn="b"/>
                      <a:r>
                        <a:rPr lang="en-US" sz="1100" b="0" i="0" u="none" strike="noStrike" dirty="0">
                          <a:solidFill>
                            <a:srgbClr val="000000"/>
                          </a:solidFill>
                          <a:latin typeface="Calibri"/>
                        </a:rPr>
                        <a:t>CO-68</a:t>
                      </a:r>
                    </a:p>
                  </a:txBody>
                  <a:tcPr marL="9525" marR="9525" marT="9525" marB="0" anchor="b"/>
                </a:tc>
                <a:tc>
                  <a:txBody>
                    <a:bodyPr/>
                    <a:lstStyle/>
                    <a:p>
                      <a:pPr algn="r" fontAlgn="b"/>
                      <a:r>
                        <a:rPr lang="en-US" sz="1100" b="0" i="0" u="none" strike="noStrike" dirty="0">
                          <a:solidFill>
                            <a:srgbClr val="000000"/>
                          </a:solidFill>
                          <a:latin typeface="Calibri"/>
                        </a:rPr>
                        <a:t>29.9</a:t>
                      </a:r>
                    </a:p>
                  </a:txBody>
                  <a:tcPr marL="9525" marR="9525" marT="9525" marB="0" anchor="b"/>
                </a:tc>
                <a:tc>
                  <a:txBody>
                    <a:bodyPr/>
                    <a:lstStyle/>
                    <a:p>
                      <a:pPr algn="ctr" fontAlgn="b"/>
                      <a:r>
                        <a:rPr lang="en-US" sz="1100" b="0" i="0" u="none" strike="noStrike" dirty="0">
                          <a:solidFill>
                            <a:srgbClr val="000000"/>
                          </a:solidFill>
                          <a:latin typeface="Calibri"/>
                        </a:rPr>
                        <a:t>MH-5</a:t>
                      </a:r>
                    </a:p>
                  </a:txBody>
                  <a:tcPr marL="9525" marR="9525" marT="9525" marB="0" anchor="b"/>
                </a:tc>
                <a:tc>
                  <a:txBody>
                    <a:bodyPr/>
                    <a:lstStyle/>
                    <a:p>
                      <a:pPr algn="r" fontAlgn="b"/>
                      <a:r>
                        <a:rPr lang="en-US" sz="1100" b="0" i="0" u="none" strike="noStrike" dirty="0">
                          <a:solidFill>
                            <a:srgbClr val="000000"/>
                          </a:solidFill>
                          <a:latin typeface="Calibri"/>
                        </a:rPr>
                        <a:t>4.34</a:t>
                      </a:r>
                    </a:p>
                  </a:txBody>
                  <a:tcPr marL="9525" marR="9525" marT="9525" marB="0" anchor="b"/>
                </a:tc>
                <a:tc>
                  <a:txBody>
                    <a:bodyPr/>
                    <a:lstStyle/>
                    <a:p>
                      <a:pPr algn="r" fontAlgn="b"/>
                      <a:r>
                        <a:rPr lang="en-US" sz="1100" b="0" i="0" u="none" strike="noStrike" dirty="0">
                          <a:solidFill>
                            <a:srgbClr val="000000"/>
                          </a:solidFill>
                          <a:latin typeface="Calibri"/>
                        </a:rPr>
                        <a:t>4.34</a:t>
                      </a:r>
                    </a:p>
                  </a:txBody>
                  <a:tcPr marL="9525" marR="9525" marT="9525" marB="0" anchor="b"/>
                </a:tc>
                <a:tc>
                  <a:txBody>
                    <a:bodyPr/>
                    <a:lstStyle/>
                    <a:p>
                      <a:pPr algn="r" fontAlgn="b"/>
                      <a:r>
                        <a:rPr lang="en-US" sz="1100" b="0" i="0" u="none" strike="noStrike" dirty="0">
                          <a:solidFill>
                            <a:srgbClr val="000000"/>
                          </a:solidFill>
                          <a:latin typeface="Calibri"/>
                        </a:rPr>
                        <a:t>4.69</a:t>
                      </a:r>
                    </a:p>
                  </a:txBody>
                  <a:tcPr marL="9525" marR="9525" marT="9525" marB="0" anchor="b"/>
                </a:tc>
                <a:tc>
                  <a:txBody>
                    <a:bodyPr/>
                    <a:lstStyle/>
                    <a:p>
                      <a:pPr algn="r" fontAlgn="b"/>
                      <a:r>
                        <a:rPr lang="en-US" sz="1100" b="0" i="0" u="none" strike="noStrike" dirty="0">
                          <a:solidFill>
                            <a:srgbClr val="000000"/>
                          </a:solidFill>
                          <a:latin typeface="Calibri"/>
                        </a:rPr>
                        <a:t>4.69</a:t>
                      </a:r>
                    </a:p>
                  </a:txBody>
                  <a:tcPr marL="9525" marR="9525" marT="9525" marB="0" anchor="b"/>
                </a:tc>
                <a:tc>
                  <a:txBody>
                    <a:bodyPr/>
                    <a:lstStyle/>
                    <a:p>
                      <a:pPr algn="r" fontAlgn="b"/>
                      <a:r>
                        <a:rPr lang="en-US" sz="1100" b="0" i="0" u="none" strike="noStrike" dirty="0">
                          <a:solidFill>
                            <a:srgbClr val="000000"/>
                          </a:solidFill>
                          <a:latin typeface="Calibri"/>
                        </a:rPr>
                        <a:t>4.69</a:t>
                      </a:r>
                    </a:p>
                  </a:txBody>
                  <a:tcPr marL="9525" marR="9525" marT="9525" marB="0" anchor="b"/>
                </a:tc>
                <a:tc>
                  <a:txBody>
                    <a:bodyPr/>
                    <a:lstStyle/>
                    <a:p>
                      <a:pPr algn="r" fontAlgn="b"/>
                      <a:r>
                        <a:rPr lang="en-US" sz="1100" b="0" i="0" u="none" strike="noStrike" dirty="0">
                          <a:solidFill>
                            <a:srgbClr val="000000"/>
                          </a:solidFill>
                          <a:latin typeface="Calibri"/>
                        </a:rPr>
                        <a:t>105.17325</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r>
              <a:tr h="466458">
                <a:tc>
                  <a:txBody>
                    <a:bodyPr/>
                    <a:lstStyle/>
                    <a:p>
                      <a:pPr algn="ctr" fontAlgn="b"/>
                      <a:r>
                        <a:rPr lang="en-US" sz="1100" b="0" i="0" u="none" strike="noStrike" dirty="0">
                          <a:solidFill>
                            <a:srgbClr val="000000"/>
                          </a:solidFill>
                          <a:latin typeface="Calibri"/>
                        </a:rPr>
                        <a:t>MH-266</a:t>
                      </a:r>
                    </a:p>
                  </a:txBody>
                  <a:tcPr marL="9525" marR="9525" marT="9525" marB="0" anchor="b"/>
                </a:tc>
                <a:tc>
                  <a:txBody>
                    <a:bodyPr/>
                    <a:lstStyle/>
                    <a:p>
                      <a:pPr algn="l" fontAlgn="b"/>
                      <a:r>
                        <a:rPr lang="en-US" sz="1100" b="0" i="0" u="none" strike="noStrike" dirty="0">
                          <a:solidFill>
                            <a:srgbClr val="000000"/>
                          </a:solidFill>
                          <a:latin typeface="Calibri"/>
                        </a:rPr>
                        <a:t>CO-69</a:t>
                      </a:r>
                    </a:p>
                  </a:txBody>
                  <a:tcPr marL="9525" marR="9525" marT="9525" marB="0" anchor="b"/>
                </a:tc>
                <a:tc>
                  <a:txBody>
                    <a:bodyPr/>
                    <a:lstStyle/>
                    <a:p>
                      <a:pPr algn="r" fontAlgn="b"/>
                      <a:r>
                        <a:rPr lang="en-US" sz="1100" b="0" i="0" u="none" strike="noStrike" dirty="0">
                          <a:solidFill>
                            <a:srgbClr val="000000"/>
                          </a:solidFill>
                          <a:latin typeface="Calibri"/>
                        </a:rPr>
                        <a:t>28</a:t>
                      </a:r>
                    </a:p>
                  </a:txBody>
                  <a:tcPr marL="9525" marR="9525" marT="9525" marB="0" anchor="b"/>
                </a:tc>
                <a:tc>
                  <a:txBody>
                    <a:bodyPr/>
                    <a:lstStyle/>
                    <a:p>
                      <a:pPr algn="ctr" fontAlgn="b"/>
                      <a:r>
                        <a:rPr lang="en-US" sz="1100" b="0" i="0" u="none" strike="noStrike" dirty="0">
                          <a:solidFill>
                            <a:srgbClr val="000000"/>
                          </a:solidFill>
                          <a:latin typeface="Calibri"/>
                        </a:rPr>
                        <a:t>MH-7</a:t>
                      </a:r>
                    </a:p>
                  </a:txBody>
                  <a:tcPr marL="9525" marR="9525" marT="9525" marB="0" anchor="b"/>
                </a:tc>
                <a:tc>
                  <a:txBody>
                    <a:bodyPr/>
                    <a:lstStyle/>
                    <a:p>
                      <a:pPr algn="r" fontAlgn="b"/>
                      <a:r>
                        <a:rPr lang="en-US" sz="1100" b="0" i="0" u="none" strike="noStrike" dirty="0">
                          <a:solidFill>
                            <a:srgbClr val="000000"/>
                          </a:solidFill>
                          <a:latin typeface="Calibri"/>
                        </a:rPr>
                        <a:t>4.34</a:t>
                      </a:r>
                    </a:p>
                  </a:txBody>
                  <a:tcPr marL="9525" marR="9525" marT="9525" marB="0" anchor="b"/>
                </a:tc>
                <a:tc>
                  <a:txBody>
                    <a:bodyPr/>
                    <a:lstStyle/>
                    <a:p>
                      <a:pPr algn="r" fontAlgn="b"/>
                      <a:r>
                        <a:rPr lang="en-US" sz="1100" b="0" i="0" u="none" strike="noStrike" dirty="0">
                          <a:solidFill>
                            <a:srgbClr val="000000"/>
                          </a:solidFill>
                          <a:latin typeface="Calibri"/>
                        </a:rPr>
                        <a:t>4.44</a:t>
                      </a:r>
                    </a:p>
                  </a:txBody>
                  <a:tcPr marL="9525" marR="9525" marT="9525" marB="0" anchor="b"/>
                </a:tc>
                <a:tc>
                  <a:txBody>
                    <a:bodyPr/>
                    <a:lstStyle/>
                    <a:p>
                      <a:pPr algn="r" fontAlgn="b"/>
                      <a:r>
                        <a:rPr lang="en-US" sz="1100" b="0" i="0" u="none" strike="noStrike" dirty="0">
                          <a:solidFill>
                            <a:srgbClr val="000000"/>
                          </a:solidFill>
                          <a:latin typeface="Calibri"/>
                        </a:rPr>
                        <a:t>4.69</a:t>
                      </a:r>
                    </a:p>
                  </a:txBody>
                  <a:tcPr marL="9525" marR="9525" marT="9525" marB="0" anchor="b"/>
                </a:tc>
                <a:tc>
                  <a:txBody>
                    <a:bodyPr/>
                    <a:lstStyle/>
                    <a:p>
                      <a:pPr algn="r" fontAlgn="b"/>
                      <a:r>
                        <a:rPr lang="en-US" sz="1100" b="0" i="0" u="none" strike="noStrike" dirty="0">
                          <a:solidFill>
                            <a:srgbClr val="000000"/>
                          </a:solidFill>
                          <a:latin typeface="Calibri"/>
                        </a:rPr>
                        <a:t>4.79</a:t>
                      </a:r>
                    </a:p>
                  </a:txBody>
                  <a:tcPr marL="9525" marR="9525" marT="9525" marB="0" anchor="b"/>
                </a:tc>
                <a:tc>
                  <a:txBody>
                    <a:bodyPr/>
                    <a:lstStyle/>
                    <a:p>
                      <a:pPr algn="r" fontAlgn="b"/>
                      <a:r>
                        <a:rPr lang="en-US" sz="1100" b="0" i="0" u="none" strike="noStrike" dirty="0">
                          <a:solidFill>
                            <a:srgbClr val="000000"/>
                          </a:solidFill>
                          <a:latin typeface="Calibri"/>
                        </a:rPr>
                        <a:t>4.69</a:t>
                      </a:r>
                    </a:p>
                  </a:txBody>
                  <a:tcPr marL="9525" marR="9525" marT="9525" marB="0" anchor="b"/>
                </a:tc>
                <a:tc>
                  <a:txBody>
                    <a:bodyPr/>
                    <a:lstStyle/>
                    <a:p>
                      <a:pPr algn="r" fontAlgn="b"/>
                      <a:r>
                        <a:rPr lang="en-US" sz="1100" b="0" i="0" u="none" strike="noStrike" dirty="0">
                          <a:solidFill>
                            <a:srgbClr val="000000"/>
                          </a:solidFill>
                          <a:latin typeface="Calibri"/>
                        </a:rPr>
                        <a:t>98.49</a:t>
                      </a:r>
                    </a:p>
                  </a:txBody>
                  <a:tcPr marL="9525" marR="9525" marT="9525" marB="0" anchor="b"/>
                </a:tc>
                <a:tc>
                  <a:txBody>
                    <a:bodyPr/>
                    <a:lstStyle/>
                    <a:p>
                      <a:pPr algn="r" fontAlgn="b"/>
                      <a:r>
                        <a:rPr lang="en-US" sz="1100" b="0" i="0" u="none" strike="noStrike" dirty="0">
                          <a:solidFill>
                            <a:srgbClr val="000000"/>
                          </a:solidFill>
                          <a:latin typeface="Calibri"/>
                        </a:rPr>
                        <a:t>0.1</a:t>
                      </a:r>
                    </a:p>
                  </a:txBody>
                  <a:tcPr marL="9525" marR="9525" marT="9525" marB="0" anchor="b"/>
                </a:tc>
                <a:tc>
                  <a:txBody>
                    <a:bodyPr/>
                    <a:lstStyle/>
                    <a:p>
                      <a:pPr algn="r" fontAlgn="b"/>
                      <a:r>
                        <a:rPr lang="en-US" sz="1100" b="0" i="0" u="none" strike="noStrike" dirty="0">
                          <a:solidFill>
                            <a:srgbClr val="000000"/>
                          </a:solidFill>
                          <a:latin typeface="Calibri"/>
                        </a:rPr>
                        <a:t>1.05</a:t>
                      </a:r>
                    </a:p>
                  </a:txBody>
                  <a:tcPr marL="9525" marR="9525" marT="9525" marB="0" anchor="b"/>
                </a:tc>
              </a:tr>
              <a:tr h="466458">
                <a:tc>
                  <a:txBody>
                    <a:bodyPr/>
                    <a:lstStyle/>
                    <a:p>
                      <a:pPr algn="ctr" fontAlgn="b"/>
                      <a:r>
                        <a:rPr lang="en-US" sz="1100" b="0" i="0" u="none" strike="noStrike" dirty="0">
                          <a:solidFill>
                            <a:srgbClr val="000000"/>
                          </a:solidFill>
                          <a:latin typeface="Calibri"/>
                        </a:rPr>
                        <a:t>MH-397</a:t>
                      </a:r>
                    </a:p>
                  </a:txBody>
                  <a:tcPr marL="9525" marR="9525" marT="9525" marB="0" anchor="b"/>
                </a:tc>
                <a:tc>
                  <a:txBody>
                    <a:bodyPr/>
                    <a:lstStyle/>
                    <a:p>
                      <a:pPr algn="l" fontAlgn="b"/>
                      <a:r>
                        <a:rPr lang="en-US" sz="1100" b="0" i="0" u="none" strike="noStrike" dirty="0">
                          <a:solidFill>
                            <a:srgbClr val="000000"/>
                          </a:solidFill>
                          <a:latin typeface="Calibri"/>
                        </a:rPr>
                        <a:t>CO-71</a:t>
                      </a:r>
                    </a:p>
                  </a:txBody>
                  <a:tcPr marL="9525" marR="9525" marT="9525" marB="0" anchor="b"/>
                </a:tc>
                <a:tc>
                  <a:txBody>
                    <a:bodyPr/>
                    <a:lstStyle/>
                    <a:p>
                      <a:pPr algn="r" fontAlgn="b"/>
                      <a:r>
                        <a:rPr lang="en-US" sz="1100" b="0" i="0" u="none" strike="noStrike" dirty="0">
                          <a:solidFill>
                            <a:srgbClr val="000000"/>
                          </a:solidFill>
                          <a:latin typeface="Calibri"/>
                        </a:rPr>
                        <a:t>36.9</a:t>
                      </a:r>
                    </a:p>
                  </a:txBody>
                  <a:tcPr marL="9525" marR="9525" marT="9525" marB="0" anchor="b"/>
                </a:tc>
                <a:tc>
                  <a:txBody>
                    <a:bodyPr/>
                    <a:lstStyle/>
                    <a:p>
                      <a:pPr algn="ctr" fontAlgn="b"/>
                      <a:r>
                        <a:rPr lang="en-US" sz="1100" b="0" i="0" u="none" strike="noStrike" dirty="0">
                          <a:solidFill>
                            <a:srgbClr val="000000"/>
                          </a:solidFill>
                          <a:latin typeface="Calibri"/>
                        </a:rPr>
                        <a:t>MH-32</a:t>
                      </a:r>
                    </a:p>
                  </a:txBody>
                  <a:tcPr marL="9525" marR="9525" marT="9525" marB="0" anchor="b"/>
                </a:tc>
                <a:tc>
                  <a:txBody>
                    <a:bodyPr/>
                    <a:lstStyle/>
                    <a:p>
                      <a:pPr algn="r" fontAlgn="b"/>
                      <a:r>
                        <a:rPr lang="en-US" sz="1100" b="0" i="0" u="none" strike="noStrike" dirty="0">
                          <a:solidFill>
                            <a:srgbClr val="000000"/>
                          </a:solidFill>
                          <a:latin typeface="Calibri"/>
                        </a:rPr>
                        <a:t>4.66</a:t>
                      </a:r>
                    </a:p>
                  </a:txBody>
                  <a:tcPr marL="9525" marR="9525" marT="9525" marB="0" anchor="b"/>
                </a:tc>
                <a:tc>
                  <a:txBody>
                    <a:bodyPr/>
                    <a:lstStyle/>
                    <a:p>
                      <a:pPr algn="r" fontAlgn="b"/>
                      <a:r>
                        <a:rPr lang="en-US" sz="1100" b="0" i="0" u="none" strike="noStrike" dirty="0">
                          <a:solidFill>
                            <a:srgbClr val="000000"/>
                          </a:solidFill>
                          <a:latin typeface="Calibri"/>
                        </a:rPr>
                        <a:t>4.33</a:t>
                      </a:r>
                    </a:p>
                  </a:txBody>
                  <a:tcPr marL="9525" marR="9525" marT="9525" marB="0" anchor="b"/>
                </a:tc>
                <a:tc>
                  <a:txBody>
                    <a:bodyPr/>
                    <a:lstStyle/>
                    <a:p>
                      <a:pPr algn="r" fontAlgn="b"/>
                      <a:r>
                        <a:rPr lang="en-US" sz="1100" b="0" i="0" u="none" strike="noStrike" dirty="0">
                          <a:solidFill>
                            <a:srgbClr val="000000"/>
                          </a:solidFill>
                          <a:latin typeface="Calibri"/>
                        </a:rPr>
                        <a:t>5.01</a:t>
                      </a:r>
                    </a:p>
                  </a:txBody>
                  <a:tcPr marL="9525" marR="9525" marT="9525" marB="0" anchor="b"/>
                </a:tc>
                <a:tc>
                  <a:txBody>
                    <a:bodyPr/>
                    <a:lstStyle/>
                    <a:p>
                      <a:pPr algn="r" fontAlgn="b"/>
                      <a:r>
                        <a:rPr lang="en-US" sz="1100" b="0" i="0" u="none" strike="noStrike" dirty="0">
                          <a:solidFill>
                            <a:srgbClr val="000000"/>
                          </a:solidFill>
                          <a:latin typeface="Calibri"/>
                        </a:rPr>
                        <a:t>4.68</a:t>
                      </a:r>
                    </a:p>
                  </a:txBody>
                  <a:tcPr marL="9525" marR="9525" marT="9525" marB="0" anchor="b"/>
                </a:tc>
                <a:tc>
                  <a:txBody>
                    <a:bodyPr/>
                    <a:lstStyle/>
                    <a:p>
                      <a:pPr algn="r" fontAlgn="b"/>
                      <a:r>
                        <a:rPr lang="en-US" sz="1100" b="0" i="0" u="none" strike="noStrike" dirty="0">
                          <a:solidFill>
                            <a:srgbClr val="000000"/>
                          </a:solidFill>
                          <a:latin typeface="Calibri"/>
                        </a:rPr>
                        <a:t>4.68</a:t>
                      </a:r>
                    </a:p>
                  </a:txBody>
                  <a:tcPr marL="9525" marR="9525" marT="9525" marB="0" anchor="b"/>
                </a:tc>
                <a:tc>
                  <a:txBody>
                    <a:bodyPr/>
                    <a:lstStyle/>
                    <a:p>
                      <a:pPr algn="r" fontAlgn="b"/>
                      <a:r>
                        <a:rPr lang="en-US" sz="1100" b="0" i="0" u="none" strike="noStrike" dirty="0">
                          <a:solidFill>
                            <a:srgbClr val="000000"/>
                          </a:solidFill>
                          <a:latin typeface="Calibri"/>
                        </a:rPr>
                        <a:t>129.519</a:t>
                      </a:r>
                    </a:p>
                  </a:txBody>
                  <a:tcPr marL="9525" marR="9525" marT="9525" marB="0" anchor="b"/>
                </a:tc>
                <a:tc>
                  <a:txBody>
                    <a:bodyPr/>
                    <a:lstStyle/>
                    <a:p>
                      <a:pPr algn="r" fontAlgn="b"/>
                      <a:r>
                        <a:rPr lang="en-US" sz="1100" b="0" i="0" u="none" strike="noStrike" dirty="0">
                          <a:solidFill>
                            <a:srgbClr val="000000"/>
                          </a:solidFill>
                          <a:latin typeface="Calibri"/>
                        </a:rPr>
                        <a:t>0.33</a:t>
                      </a:r>
                    </a:p>
                  </a:txBody>
                  <a:tcPr marL="9525" marR="9525" marT="9525" marB="0" anchor="b"/>
                </a:tc>
                <a:tc>
                  <a:txBody>
                    <a:bodyPr/>
                    <a:lstStyle/>
                    <a:p>
                      <a:pPr algn="r" fontAlgn="b"/>
                      <a:r>
                        <a:rPr lang="en-US" sz="1100" b="0" i="0" u="none" strike="noStrike" dirty="0">
                          <a:solidFill>
                            <a:srgbClr val="000000"/>
                          </a:solidFill>
                          <a:latin typeface="Calibri"/>
                        </a:rPr>
                        <a:t>4.566375</a:t>
                      </a:r>
                    </a:p>
                  </a:txBody>
                  <a:tcPr marL="9525" marR="9525" marT="9525" marB="0" anchor="b"/>
                </a:tc>
              </a:tr>
              <a:tr h="466458">
                <a:tc>
                  <a:txBody>
                    <a:bodyPr/>
                    <a:lstStyle/>
                    <a:p>
                      <a:pPr algn="ctr" fontAlgn="b"/>
                      <a:r>
                        <a:rPr lang="en-US" sz="1100" b="0" i="0" u="none" strike="noStrike" dirty="0">
                          <a:solidFill>
                            <a:srgbClr val="000000"/>
                          </a:solidFill>
                          <a:latin typeface="Calibri"/>
                        </a:rPr>
                        <a:t>MH-458</a:t>
                      </a:r>
                    </a:p>
                  </a:txBody>
                  <a:tcPr marL="9525" marR="9525" marT="9525" marB="0" anchor="b"/>
                </a:tc>
                <a:tc>
                  <a:txBody>
                    <a:bodyPr/>
                    <a:lstStyle/>
                    <a:p>
                      <a:pPr algn="l" fontAlgn="b"/>
                      <a:r>
                        <a:rPr lang="en-US" sz="1100" b="0" i="0" u="none" strike="noStrike" dirty="0">
                          <a:solidFill>
                            <a:srgbClr val="000000"/>
                          </a:solidFill>
                          <a:latin typeface="Calibri"/>
                        </a:rPr>
                        <a:t>CO-72</a:t>
                      </a:r>
                    </a:p>
                  </a:txBody>
                  <a:tcPr marL="9525" marR="9525" marT="9525" marB="0" anchor="b"/>
                </a:tc>
                <a:tc>
                  <a:txBody>
                    <a:bodyPr/>
                    <a:lstStyle/>
                    <a:p>
                      <a:pPr algn="r" fontAlgn="b"/>
                      <a:r>
                        <a:rPr lang="en-US" sz="1100" b="0" i="0" u="none" strike="noStrike" dirty="0">
                          <a:solidFill>
                            <a:srgbClr val="000000"/>
                          </a:solidFill>
                          <a:latin typeface="Calibri"/>
                        </a:rPr>
                        <a:t>48.8</a:t>
                      </a:r>
                    </a:p>
                  </a:txBody>
                  <a:tcPr marL="9525" marR="9525" marT="9525" marB="0" anchor="b"/>
                </a:tc>
                <a:tc>
                  <a:txBody>
                    <a:bodyPr/>
                    <a:lstStyle/>
                    <a:p>
                      <a:pPr algn="ctr" fontAlgn="b"/>
                      <a:r>
                        <a:rPr lang="en-US" sz="1100" b="0" i="0" u="none" strike="noStrike" dirty="0">
                          <a:solidFill>
                            <a:srgbClr val="000000"/>
                          </a:solidFill>
                          <a:latin typeface="Calibri"/>
                        </a:rPr>
                        <a:t>MH-14</a:t>
                      </a:r>
                    </a:p>
                  </a:txBody>
                  <a:tcPr marL="9525" marR="9525" marT="9525" marB="0" anchor="b"/>
                </a:tc>
                <a:tc>
                  <a:txBody>
                    <a:bodyPr/>
                    <a:lstStyle/>
                    <a:p>
                      <a:pPr algn="r" fontAlgn="b"/>
                      <a:r>
                        <a:rPr lang="en-US" sz="1100" b="0" i="0" u="none" strike="noStrike" dirty="0">
                          <a:solidFill>
                            <a:srgbClr val="000000"/>
                          </a:solidFill>
                          <a:latin typeface="Calibri"/>
                        </a:rPr>
                        <a:t>4.33</a:t>
                      </a:r>
                    </a:p>
                  </a:txBody>
                  <a:tcPr marL="9525" marR="9525" marT="9525" marB="0" anchor="b"/>
                </a:tc>
                <a:tc>
                  <a:txBody>
                    <a:bodyPr/>
                    <a:lstStyle/>
                    <a:p>
                      <a:pPr algn="r" fontAlgn="b"/>
                      <a:r>
                        <a:rPr lang="en-US" sz="1100" b="0" i="0" u="none" strike="noStrike" dirty="0">
                          <a:solidFill>
                            <a:srgbClr val="000000"/>
                          </a:solidFill>
                          <a:latin typeface="Calibri"/>
                        </a:rPr>
                        <a:t>3.37</a:t>
                      </a:r>
                    </a:p>
                  </a:txBody>
                  <a:tcPr marL="9525" marR="9525" marT="9525" marB="0" anchor="b"/>
                </a:tc>
                <a:tc>
                  <a:txBody>
                    <a:bodyPr/>
                    <a:lstStyle/>
                    <a:p>
                      <a:pPr algn="r" fontAlgn="b"/>
                      <a:r>
                        <a:rPr lang="en-US" sz="1100" b="0" i="0" u="none" strike="noStrike" dirty="0">
                          <a:solidFill>
                            <a:srgbClr val="000000"/>
                          </a:solidFill>
                          <a:latin typeface="Calibri"/>
                        </a:rPr>
                        <a:t>4.68</a:t>
                      </a:r>
                    </a:p>
                  </a:txBody>
                  <a:tcPr marL="9525" marR="9525" marT="9525" marB="0" anchor="b"/>
                </a:tc>
                <a:tc>
                  <a:txBody>
                    <a:bodyPr/>
                    <a:lstStyle/>
                    <a:p>
                      <a:pPr algn="r" fontAlgn="b"/>
                      <a:r>
                        <a:rPr lang="en-US" sz="1100" b="0" i="0" u="none" strike="noStrike" dirty="0">
                          <a:solidFill>
                            <a:srgbClr val="000000"/>
                          </a:solidFill>
                          <a:latin typeface="Calibri"/>
                        </a:rPr>
                        <a:t>3.72</a:t>
                      </a:r>
                    </a:p>
                  </a:txBody>
                  <a:tcPr marL="9525" marR="9525" marT="9525" marB="0" anchor="b"/>
                </a:tc>
                <a:tc>
                  <a:txBody>
                    <a:bodyPr/>
                    <a:lstStyle/>
                    <a:p>
                      <a:pPr algn="r" fontAlgn="b"/>
                      <a:r>
                        <a:rPr lang="en-US" sz="1100" b="0" i="0" u="none" strike="noStrike" dirty="0">
                          <a:solidFill>
                            <a:srgbClr val="000000"/>
                          </a:solidFill>
                          <a:latin typeface="Calibri"/>
                        </a:rPr>
                        <a:t>3.72</a:t>
                      </a:r>
                    </a:p>
                  </a:txBody>
                  <a:tcPr marL="9525" marR="9525" marT="9525" marB="0" anchor="b"/>
                </a:tc>
                <a:tc>
                  <a:txBody>
                    <a:bodyPr/>
                    <a:lstStyle/>
                    <a:p>
                      <a:pPr algn="r" fontAlgn="b"/>
                      <a:r>
                        <a:rPr lang="en-US" sz="1100" b="0" i="0" u="none" strike="noStrike" dirty="0">
                          <a:solidFill>
                            <a:srgbClr val="000000"/>
                          </a:solidFill>
                          <a:latin typeface="Calibri"/>
                        </a:rPr>
                        <a:t>136.152</a:t>
                      </a:r>
                    </a:p>
                  </a:txBody>
                  <a:tcPr marL="9525" marR="9525" marT="9525" marB="0" anchor="b"/>
                </a:tc>
                <a:tc>
                  <a:txBody>
                    <a:bodyPr/>
                    <a:lstStyle/>
                    <a:p>
                      <a:pPr algn="r" fontAlgn="b"/>
                      <a:r>
                        <a:rPr lang="en-US" sz="1100" b="0" i="0" u="none" strike="noStrike" dirty="0">
                          <a:solidFill>
                            <a:srgbClr val="000000"/>
                          </a:solidFill>
                          <a:latin typeface="Calibri"/>
                        </a:rPr>
                        <a:t>0.96</a:t>
                      </a:r>
                    </a:p>
                  </a:txBody>
                  <a:tcPr marL="9525" marR="9525" marT="9525" marB="0" anchor="b"/>
                </a:tc>
                <a:tc>
                  <a:txBody>
                    <a:bodyPr/>
                    <a:lstStyle/>
                    <a:p>
                      <a:pPr algn="r" fontAlgn="b"/>
                      <a:r>
                        <a:rPr lang="en-US" sz="1100" b="0" i="0" u="none" strike="noStrike" dirty="0">
                          <a:solidFill>
                            <a:srgbClr val="000000"/>
                          </a:solidFill>
                          <a:latin typeface="Calibri"/>
                        </a:rPr>
                        <a:t>17.568</a:t>
                      </a:r>
                    </a:p>
                  </a:txBody>
                  <a:tcPr marL="9525" marR="9525" marT="9525" marB="0" anchor="b"/>
                </a:tc>
              </a:tr>
              <a:tr h="466458">
                <a:tc>
                  <a:txBody>
                    <a:bodyPr/>
                    <a:lstStyle/>
                    <a:p>
                      <a:pPr algn="ctr" fontAlgn="b"/>
                      <a:r>
                        <a:rPr lang="en-US" sz="1100" b="0" i="0" u="none" strike="noStrike" dirty="0">
                          <a:solidFill>
                            <a:srgbClr val="000000"/>
                          </a:solidFill>
                          <a:latin typeface="Calibri"/>
                        </a:rPr>
                        <a:t>MH-1165</a:t>
                      </a:r>
                    </a:p>
                  </a:txBody>
                  <a:tcPr marL="9525" marR="9525" marT="9525" marB="0" anchor="b"/>
                </a:tc>
                <a:tc>
                  <a:txBody>
                    <a:bodyPr/>
                    <a:lstStyle/>
                    <a:p>
                      <a:pPr algn="l" fontAlgn="b"/>
                      <a:r>
                        <a:rPr lang="en-US" sz="1100" b="0" i="0" u="none" strike="noStrike" dirty="0">
                          <a:solidFill>
                            <a:srgbClr val="000000"/>
                          </a:solidFill>
                          <a:latin typeface="Calibri"/>
                        </a:rPr>
                        <a:t>CO-73</a:t>
                      </a:r>
                    </a:p>
                  </a:txBody>
                  <a:tcPr marL="9525" marR="9525" marT="9525" marB="0" anchor="b"/>
                </a:tc>
                <a:tc>
                  <a:txBody>
                    <a:bodyPr/>
                    <a:lstStyle/>
                    <a:p>
                      <a:pPr algn="r" fontAlgn="b"/>
                      <a:r>
                        <a:rPr lang="en-US" sz="1100" b="0" i="0" u="none" strike="noStrike" dirty="0">
                          <a:solidFill>
                            <a:srgbClr val="000000"/>
                          </a:solidFill>
                          <a:latin typeface="Calibri"/>
                        </a:rPr>
                        <a:t>47.9</a:t>
                      </a:r>
                    </a:p>
                  </a:txBody>
                  <a:tcPr marL="9525" marR="9525" marT="9525" marB="0" anchor="b"/>
                </a:tc>
                <a:tc>
                  <a:txBody>
                    <a:bodyPr/>
                    <a:lstStyle/>
                    <a:p>
                      <a:pPr algn="ctr" fontAlgn="b"/>
                      <a:r>
                        <a:rPr lang="en-US" sz="1100" b="0" i="0" u="none" strike="noStrike" dirty="0">
                          <a:solidFill>
                            <a:srgbClr val="000000"/>
                          </a:solidFill>
                          <a:latin typeface="Calibri"/>
                        </a:rPr>
                        <a:t>MH-33</a:t>
                      </a:r>
                    </a:p>
                  </a:txBody>
                  <a:tcPr marL="9525" marR="9525" marT="9525" marB="0" anchor="b"/>
                </a:tc>
                <a:tc>
                  <a:txBody>
                    <a:bodyPr/>
                    <a:lstStyle/>
                    <a:p>
                      <a:pPr algn="r" fontAlgn="b"/>
                      <a:r>
                        <a:rPr lang="en-US" sz="1100" b="0" i="0" u="none" strike="noStrike" dirty="0">
                          <a:solidFill>
                            <a:srgbClr val="000000"/>
                          </a:solidFill>
                          <a:latin typeface="Calibri"/>
                        </a:rPr>
                        <a:t>3.37</a:t>
                      </a:r>
                    </a:p>
                  </a:txBody>
                  <a:tcPr marL="9525" marR="9525" marT="9525" marB="0" anchor="b"/>
                </a:tc>
                <a:tc>
                  <a:txBody>
                    <a:bodyPr/>
                    <a:lstStyle/>
                    <a:p>
                      <a:pPr algn="r" fontAlgn="b"/>
                      <a:r>
                        <a:rPr lang="en-US" sz="1100" b="0" i="0" u="none" strike="noStrike" dirty="0">
                          <a:solidFill>
                            <a:srgbClr val="000000"/>
                          </a:solidFill>
                          <a:latin typeface="Calibri"/>
                        </a:rPr>
                        <a:t>2.41</a:t>
                      </a:r>
                    </a:p>
                  </a:txBody>
                  <a:tcPr marL="9525" marR="9525" marT="9525" marB="0" anchor="b"/>
                </a:tc>
                <a:tc>
                  <a:txBody>
                    <a:bodyPr/>
                    <a:lstStyle/>
                    <a:p>
                      <a:pPr algn="r" fontAlgn="b"/>
                      <a:r>
                        <a:rPr lang="en-US" sz="1100" b="0" i="0" u="none" strike="noStrike" dirty="0">
                          <a:solidFill>
                            <a:srgbClr val="000000"/>
                          </a:solidFill>
                          <a:latin typeface="Calibri"/>
                        </a:rPr>
                        <a:t>3.72</a:t>
                      </a:r>
                    </a:p>
                  </a:txBody>
                  <a:tcPr marL="9525" marR="9525" marT="9525" marB="0" anchor="b"/>
                </a:tc>
                <a:tc>
                  <a:txBody>
                    <a:bodyPr/>
                    <a:lstStyle/>
                    <a:p>
                      <a:pPr algn="r" fontAlgn="b"/>
                      <a:r>
                        <a:rPr lang="en-US" sz="1100" b="0" i="0" u="none" strike="noStrike" dirty="0">
                          <a:solidFill>
                            <a:srgbClr val="000000"/>
                          </a:solidFill>
                          <a:latin typeface="Calibri"/>
                        </a:rPr>
                        <a:t>2.76</a:t>
                      </a:r>
                    </a:p>
                  </a:txBody>
                  <a:tcPr marL="9525" marR="9525" marT="9525" marB="0" anchor="b"/>
                </a:tc>
                <a:tc>
                  <a:txBody>
                    <a:bodyPr/>
                    <a:lstStyle/>
                    <a:p>
                      <a:pPr algn="r" fontAlgn="b"/>
                      <a:r>
                        <a:rPr lang="en-US" sz="1100" b="0" i="0" u="none" strike="noStrike" dirty="0">
                          <a:solidFill>
                            <a:srgbClr val="000000"/>
                          </a:solidFill>
                          <a:latin typeface="Calibri"/>
                        </a:rPr>
                        <a:t>2.76</a:t>
                      </a:r>
                    </a:p>
                  </a:txBody>
                  <a:tcPr marL="9525" marR="9525" marT="9525" marB="0" anchor="b"/>
                </a:tc>
                <a:tc>
                  <a:txBody>
                    <a:bodyPr/>
                    <a:lstStyle/>
                    <a:p>
                      <a:pPr algn="r" fontAlgn="b"/>
                      <a:r>
                        <a:rPr lang="en-US" sz="1100" b="0" i="0" u="none" strike="noStrike" dirty="0">
                          <a:solidFill>
                            <a:srgbClr val="000000"/>
                          </a:solidFill>
                          <a:latin typeface="Calibri"/>
                        </a:rPr>
                        <a:t>99.153</a:t>
                      </a:r>
                    </a:p>
                  </a:txBody>
                  <a:tcPr marL="9525" marR="9525" marT="9525" marB="0" anchor="b"/>
                </a:tc>
                <a:tc>
                  <a:txBody>
                    <a:bodyPr/>
                    <a:lstStyle/>
                    <a:p>
                      <a:pPr algn="r" fontAlgn="b"/>
                      <a:r>
                        <a:rPr lang="en-US" sz="1100" b="0" i="0" u="none" strike="noStrike" dirty="0">
                          <a:solidFill>
                            <a:srgbClr val="000000"/>
                          </a:solidFill>
                          <a:latin typeface="Calibri"/>
                        </a:rPr>
                        <a:t>0.96</a:t>
                      </a:r>
                    </a:p>
                  </a:txBody>
                  <a:tcPr marL="9525" marR="9525" marT="9525" marB="0" anchor="b"/>
                </a:tc>
                <a:tc>
                  <a:txBody>
                    <a:bodyPr/>
                    <a:lstStyle/>
                    <a:p>
                      <a:pPr algn="r" fontAlgn="b"/>
                      <a:r>
                        <a:rPr lang="en-US" sz="1100" b="0" i="0" u="none" strike="noStrike" dirty="0">
                          <a:solidFill>
                            <a:srgbClr val="000000"/>
                          </a:solidFill>
                          <a:latin typeface="Calibri"/>
                        </a:rPr>
                        <a:t>17.244</a:t>
                      </a:r>
                    </a:p>
                  </a:txBody>
                  <a:tcPr marL="9525" marR="9525" marT="9525" marB="0" anchor="b"/>
                </a:tc>
              </a:tr>
              <a:tr h="466458">
                <a:tc>
                  <a:txBody>
                    <a:bodyPr/>
                    <a:lstStyle/>
                    <a:p>
                      <a:pPr algn="ctr" fontAlgn="b"/>
                      <a:r>
                        <a:rPr lang="en-US" sz="1100" b="0" i="0" u="none" strike="noStrike" dirty="0">
                          <a:solidFill>
                            <a:srgbClr val="000000"/>
                          </a:solidFill>
                          <a:latin typeface="Calibri"/>
                        </a:rPr>
                        <a:t>MH-420</a:t>
                      </a:r>
                    </a:p>
                  </a:txBody>
                  <a:tcPr marL="9525" marR="9525" marT="9525" marB="0" anchor="b"/>
                </a:tc>
                <a:tc>
                  <a:txBody>
                    <a:bodyPr/>
                    <a:lstStyle/>
                    <a:p>
                      <a:pPr algn="l" fontAlgn="b"/>
                      <a:r>
                        <a:rPr lang="en-US" sz="1100" b="0" i="0" u="none" strike="noStrike" dirty="0">
                          <a:solidFill>
                            <a:srgbClr val="000000"/>
                          </a:solidFill>
                          <a:latin typeface="Calibri"/>
                        </a:rPr>
                        <a:t>CO-74</a:t>
                      </a:r>
                    </a:p>
                  </a:txBody>
                  <a:tcPr marL="9525" marR="9525" marT="9525" marB="0" anchor="b"/>
                </a:tc>
                <a:tc>
                  <a:txBody>
                    <a:bodyPr/>
                    <a:lstStyle/>
                    <a:p>
                      <a:pPr algn="r" fontAlgn="b"/>
                      <a:r>
                        <a:rPr lang="en-US" sz="1100" b="0" i="0" u="none" strike="noStrike" dirty="0">
                          <a:solidFill>
                            <a:srgbClr val="000000"/>
                          </a:solidFill>
                          <a:latin typeface="Calibri"/>
                        </a:rPr>
                        <a:t>45.1</a:t>
                      </a:r>
                    </a:p>
                  </a:txBody>
                  <a:tcPr marL="9525" marR="9525" marT="9525" marB="0" anchor="b"/>
                </a:tc>
                <a:tc>
                  <a:txBody>
                    <a:bodyPr/>
                    <a:lstStyle/>
                    <a:p>
                      <a:pPr algn="ctr" fontAlgn="b"/>
                      <a:r>
                        <a:rPr lang="en-US" sz="1100" b="0" i="0" u="none" strike="noStrike" dirty="0">
                          <a:solidFill>
                            <a:srgbClr val="000000"/>
                          </a:solidFill>
                          <a:latin typeface="Calibri"/>
                        </a:rPr>
                        <a:t>MH-34</a:t>
                      </a:r>
                    </a:p>
                  </a:txBody>
                  <a:tcPr marL="9525" marR="9525" marT="9525" marB="0" anchor="b"/>
                </a:tc>
                <a:tc>
                  <a:txBody>
                    <a:bodyPr/>
                    <a:lstStyle/>
                    <a:p>
                      <a:pPr algn="r" fontAlgn="b"/>
                      <a:r>
                        <a:rPr lang="en-US" sz="1100" b="0" i="0" u="none" strike="noStrike" dirty="0">
                          <a:solidFill>
                            <a:srgbClr val="000000"/>
                          </a:solidFill>
                          <a:latin typeface="Calibri"/>
                        </a:rPr>
                        <a:t>2.41</a:t>
                      </a:r>
                    </a:p>
                  </a:txBody>
                  <a:tcPr marL="9525" marR="9525" marT="9525" marB="0" anchor="b"/>
                </a:tc>
                <a:tc>
                  <a:txBody>
                    <a:bodyPr/>
                    <a:lstStyle/>
                    <a:p>
                      <a:pPr algn="r" fontAlgn="b"/>
                      <a:r>
                        <a:rPr lang="en-US" sz="1100" b="0" i="0" u="none" strike="noStrike" dirty="0">
                          <a:solidFill>
                            <a:srgbClr val="000000"/>
                          </a:solidFill>
                          <a:latin typeface="Calibri"/>
                        </a:rPr>
                        <a:t>1.5</a:t>
                      </a:r>
                    </a:p>
                  </a:txBody>
                  <a:tcPr marL="9525" marR="9525" marT="9525" marB="0" anchor="b"/>
                </a:tc>
                <a:tc>
                  <a:txBody>
                    <a:bodyPr/>
                    <a:lstStyle/>
                    <a:p>
                      <a:pPr algn="r" fontAlgn="b"/>
                      <a:r>
                        <a:rPr lang="en-US" sz="1100" b="0" i="0" u="none" strike="noStrike" dirty="0">
                          <a:solidFill>
                            <a:srgbClr val="000000"/>
                          </a:solidFill>
                          <a:latin typeface="Calibri"/>
                        </a:rPr>
                        <a:t>2.76</a:t>
                      </a:r>
                    </a:p>
                  </a:txBody>
                  <a:tcPr marL="9525" marR="9525" marT="9525" marB="0" anchor="b"/>
                </a:tc>
                <a:tc>
                  <a:txBody>
                    <a:bodyPr/>
                    <a:lstStyle/>
                    <a:p>
                      <a:pPr algn="r" fontAlgn="b"/>
                      <a:r>
                        <a:rPr lang="en-US" sz="1100" b="0" i="0" u="none" strike="noStrike" dirty="0">
                          <a:solidFill>
                            <a:srgbClr val="000000"/>
                          </a:solidFill>
                          <a:latin typeface="Calibri"/>
                        </a:rPr>
                        <a:t>1.85</a:t>
                      </a:r>
                    </a:p>
                  </a:txBody>
                  <a:tcPr marL="9525" marR="9525" marT="9525" marB="0" anchor="b"/>
                </a:tc>
                <a:tc>
                  <a:txBody>
                    <a:bodyPr/>
                    <a:lstStyle/>
                    <a:p>
                      <a:pPr algn="r" fontAlgn="b"/>
                      <a:r>
                        <a:rPr lang="en-US" sz="1100" b="0" i="0" u="none" strike="noStrike" dirty="0">
                          <a:solidFill>
                            <a:srgbClr val="000000"/>
                          </a:solidFill>
                          <a:latin typeface="Calibri"/>
                        </a:rPr>
                        <a:t>1.85</a:t>
                      </a:r>
                    </a:p>
                  </a:txBody>
                  <a:tcPr marL="9525" marR="9525" marT="9525" marB="0" anchor="b"/>
                </a:tc>
                <a:tc>
                  <a:txBody>
                    <a:bodyPr/>
                    <a:lstStyle/>
                    <a:p>
                      <a:pPr algn="r" fontAlgn="b"/>
                      <a:r>
                        <a:rPr lang="en-US" sz="1100" b="0" i="0" u="none" strike="noStrike" dirty="0">
                          <a:solidFill>
                            <a:srgbClr val="000000"/>
                          </a:solidFill>
                          <a:latin typeface="Calibri"/>
                        </a:rPr>
                        <a:t>62.57625</a:t>
                      </a:r>
                    </a:p>
                  </a:txBody>
                  <a:tcPr marL="9525" marR="9525" marT="9525" marB="0" anchor="b"/>
                </a:tc>
                <a:tc>
                  <a:txBody>
                    <a:bodyPr/>
                    <a:lstStyle/>
                    <a:p>
                      <a:pPr algn="r" fontAlgn="b"/>
                      <a:r>
                        <a:rPr lang="en-US" sz="1100" b="0" i="0" u="none" strike="noStrike" dirty="0">
                          <a:solidFill>
                            <a:srgbClr val="000000"/>
                          </a:solidFill>
                          <a:latin typeface="Calibri"/>
                        </a:rPr>
                        <a:t>0.91</a:t>
                      </a:r>
                    </a:p>
                  </a:txBody>
                  <a:tcPr marL="9525" marR="9525" marT="9525" marB="0" anchor="b"/>
                </a:tc>
                <a:tc>
                  <a:txBody>
                    <a:bodyPr/>
                    <a:lstStyle/>
                    <a:p>
                      <a:pPr algn="r" fontAlgn="b"/>
                      <a:r>
                        <a:rPr lang="en-US" sz="1100" b="0" i="0" u="none" strike="noStrike" dirty="0">
                          <a:solidFill>
                            <a:srgbClr val="000000"/>
                          </a:solidFill>
                          <a:latin typeface="Calibri"/>
                        </a:rPr>
                        <a:t>15.39038</a:t>
                      </a:r>
                    </a:p>
                  </a:txBody>
                  <a:tcPr marL="9525" marR="9525" marT="9525" marB="0" anchor="b"/>
                </a:tc>
              </a:tr>
              <a:tr h="466458">
                <a:tc>
                  <a:txBody>
                    <a:bodyPr/>
                    <a:lstStyle/>
                    <a:p>
                      <a:pPr algn="ctr" fontAlgn="b"/>
                      <a:r>
                        <a:rPr lang="en-US" sz="1100" b="0" i="0" u="none" strike="noStrike" dirty="0">
                          <a:solidFill>
                            <a:srgbClr val="000000"/>
                          </a:solidFill>
                          <a:latin typeface="Calibri"/>
                        </a:rPr>
                        <a:t>MH-419</a:t>
                      </a:r>
                    </a:p>
                  </a:txBody>
                  <a:tcPr marL="9525" marR="9525" marT="9525" marB="0" anchor="b"/>
                </a:tc>
                <a:tc>
                  <a:txBody>
                    <a:bodyPr/>
                    <a:lstStyle/>
                    <a:p>
                      <a:pPr algn="l" fontAlgn="b"/>
                      <a:r>
                        <a:rPr lang="en-US" sz="1100" b="0" i="0" u="none" strike="noStrike" dirty="0">
                          <a:solidFill>
                            <a:srgbClr val="000000"/>
                          </a:solidFill>
                          <a:latin typeface="Calibri"/>
                        </a:rPr>
                        <a:t>CO-75</a:t>
                      </a:r>
                    </a:p>
                  </a:txBody>
                  <a:tcPr marL="9525" marR="9525" marT="9525" marB="0" anchor="b"/>
                </a:tc>
                <a:tc>
                  <a:txBody>
                    <a:bodyPr/>
                    <a:lstStyle/>
                    <a:p>
                      <a:pPr algn="r" fontAlgn="b"/>
                      <a:r>
                        <a:rPr lang="en-US" sz="1100" b="0" i="0" u="none" strike="noStrike" dirty="0">
                          <a:solidFill>
                            <a:srgbClr val="000000"/>
                          </a:solidFill>
                          <a:latin typeface="Calibri"/>
                        </a:rPr>
                        <a:t>36.6</a:t>
                      </a:r>
                    </a:p>
                  </a:txBody>
                  <a:tcPr marL="9525" marR="9525" marT="9525" marB="0" anchor="b"/>
                </a:tc>
                <a:tc>
                  <a:txBody>
                    <a:bodyPr/>
                    <a:lstStyle/>
                    <a:p>
                      <a:pPr algn="ctr" fontAlgn="b"/>
                      <a:r>
                        <a:rPr lang="en-US" sz="1100" b="0" i="0" u="none" strike="noStrike" dirty="0">
                          <a:solidFill>
                            <a:srgbClr val="000000"/>
                          </a:solidFill>
                          <a:latin typeface="Calibri"/>
                        </a:rPr>
                        <a:t>MH-35</a:t>
                      </a:r>
                    </a:p>
                  </a:txBody>
                  <a:tcPr marL="9525" marR="9525" marT="9525" marB="0" anchor="b"/>
                </a:tc>
                <a:tc>
                  <a:txBody>
                    <a:bodyPr/>
                    <a:lstStyle/>
                    <a:p>
                      <a:pPr algn="r" fontAlgn="b"/>
                      <a:r>
                        <a:rPr lang="en-US" sz="1100" b="0" i="0" u="none" strike="noStrike" dirty="0">
                          <a:solidFill>
                            <a:srgbClr val="000000"/>
                          </a:solidFill>
                          <a:latin typeface="Calibri"/>
                        </a:rPr>
                        <a:t>1.5</a:t>
                      </a:r>
                    </a:p>
                  </a:txBody>
                  <a:tcPr marL="9525" marR="9525" marT="9525" marB="0" anchor="b"/>
                </a:tc>
                <a:tc>
                  <a:txBody>
                    <a:bodyPr/>
                    <a:lstStyle/>
                    <a:p>
                      <a:pPr algn="r" fontAlgn="b"/>
                      <a:r>
                        <a:rPr lang="en-US" sz="1100" b="0" i="0" u="none" strike="noStrike" dirty="0">
                          <a:solidFill>
                            <a:srgbClr val="000000"/>
                          </a:solidFill>
                          <a:latin typeface="Calibri"/>
                        </a:rPr>
                        <a:t>1.22</a:t>
                      </a:r>
                    </a:p>
                  </a:txBody>
                  <a:tcPr marL="9525" marR="9525" marT="9525" marB="0" anchor="b"/>
                </a:tc>
                <a:tc>
                  <a:txBody>
                    <a:bodyPr/>
                    <a:lstStyle/>
                    <a:p>
                      <a:pPr algn="r" fontAlgn="b"/>
                      <a:r>
                        <a:rPr lang="en-US" sz="1100" b="0" i="0" u="none" strike="noStrike" dirty="0">
                          <a:solidFill>
                            <a:srgbClr val="000000"/>
                          </a:solidFill>
                          <a:latin typeface="Calibri"/>
                        </a:rPr>
                        <a:t>1.85</a:t>
                      </a:r>
                    </a:p>
                  </a:txBody>
                  <a:tcPr marL="9525" marR="9525" marT="9525" marB="0" anchor="b"/>
                </a:tc>
                <a:tc>
                  <a:txBody>
                    <a:bodyPr/>
                    <a:lstStyle/>
                    <a:p>
                      <a:pPr algn="r" fontAlgn="b"/>
                      <a:r>
                        <a:rPr lang="en-US" sz="1100" b="0" i="0" u="none" strike="noStrike" dirty="0">
                          <a:solidFill>
                            <a:srgbClr val="000000"/>
                          </a:solidFill>
                          <a:latin typeface="Calibri"/>
                        </a:rPr>
                        <a:t>1.57</a:t>
                      </a:r>
                    </a:p>
                  </a:txBody>
                  <a:tcPr marL="9525" marR="9525" marT="9525" marB="0" anchor="b"/>
                </a:tc>
                <a:tc>
                  <a:txBody>
                    <a:bodyPr/>
                    <a:lstStyle/>
                    <a:p>
                      <a:pPr algn="r" fontAlgn="b"/>
                      <a:r>
                        <a:rPr lang="en-US" sz="1100" b="0" i="0" u="none" strike="noStrike" dirty="0">
                          <a:solidFill>
                            <a:srgbClr val="000000"/>
                          </a:solidFill>
                          <a:latin typeface="Calibri"/>
                        </a:rPr>
                        <a:t>1.57</a:t>
                      </a:r>
                    </a:p>
                  </a:txBody>
                  <a:tcPr marL="9525" marR="9525" marT="9525" marB="0" anchor="b"/>
                </a:tc>
                <a:tc>
                  <a:txBody>
                    <a:bodyPr/>
                    <a:lstStyle/>
                    <a:p>
                      <a:pPr algn="r" fontAlgn="b"/>
                      <a:r>
                        <a:rPr lang="en-US" sz="1100" b="0" i="0" u="none" strike="noStrike" dirty="0">
                          <a:solidFill>
                            <a:srgbClr val="000000"/>
                          </a:solidFill>
                          <a:latin typeface="Calibri"/>
                        </a:rPr>
                        <a:t>43.0965</a:t>
                      </a:r>
                    </a:p>
                  </a:txBody>
                  <a:tcPr marL="9525" marR="9525" marT="9525" marB="0" anchor="b"/>
                </a:tc>
                <a:tc>
                  <a:txBody>
                    <a:bodyPr/>
                    <a:lstStyle/>
                    <a:p>
                      <a:pPr algn="r" fontAlgn="b"/>
                      <a:r>
                        <a:rPr lang="en-US" sz="1100" b="0" i="0" u="none" strike="noStrike" dirty="0">
                          <a:solidFill>
                            <a:srgbClr val="000000"/>
                          </a:solidFill>
                          <a:latin typeface="Calibri"/>
                        </a:rPr>
                        <a:t>0.28</a:t>
                      </a:r>
                    </a:p>
                  </a:txBody>
                  <a:tcPr marL="9525" marR="9525" marT="9525" marB="0" anchor="b"/>
                </a:tc>
                <a:tc>
                  <a:txBody>
                    <a:bodyPr/>
                    <a:lstStyle/>
                    <a:p>
                      <a:pPr algn="r" fontAlgn="b"/>
                      <a:r>
                        <a:rPr lang="en-US" sz="1100" b="0" i="0" u="none" strike="noStrike" dirty="0">
                          <a:solidFill>
                            <a:srgbClr val="000000"/>
                          </a:solidFill>
                          <a:latin typeface="Calibri"/>
                        </a:rPr>
                        <a:t>3.843</a:t>
                      </a:r>
                    </a:p>
                  </a:txBody>
                  <a:tcPr marL="9525" marR="9525" marT="9525" marB="0" anchor="b"/>
                </a:tc>
              </a:tr>
              <a:tr h="466458">
                <a:tc>
                  <a:txBody>
                    <a:bodyPr/>
                    <a:lstStyle/>
                    <a:p>
                      <a:pPr algn="ctr" fontAlgn="b"/>
                      <a:r>
                        <a:rPr lang="en-US" sz="1100" b="0" i="0" u="none" strike="noStrike" dirty="0">
                          <a:solidFill>
                            <a:srgbClr val="000000"/>
                          </a:solidFill>
                          <a:latin typeface="Calibri"/>
                        </a:rPr>
                        <a:t>MH-1175</a:t>
                      </a:r>
                    </a:p>
                  </a:txBody>
                  <a:tcPr marL="9525" marR="9525" marT="9525" marB="0" anchor="b"/>
                </a:tc>
                <a:tc>
                  <a:txBody>
                    <a:bodyPr/>
                    <a:lstStyle/>
                    <a:p>
                      <a:pPr algn="l" fontAlgn="b"/>
                      <a:r>
                        <a:rPr lang="en-US" sz="1100" b="0" i="0" u="none" strike="noStrike" dirty="0">
                          <a:solidFill>
                            <a:srgbClr val="000000"/>
                          </a:solidFill>
                          <a:latin typeface="Calibri"/>
                        </a:rPr>
                        <a:t>CO-76</a:t>
                      </a:r>
                    </a:p>
                  </a:txBody>
                  <a:tcPr marL="9525" marR="9525" marT="9525" marB="0" anchor="b"/>
                </a:tc>
                <a:tc>
                  <a:txBody>
                    <a:bodyPr/>
                    <a:lstStyle/>
                    <a:p>
                      <a:pPr algn="r" fontAlgn="b"/>
                      <a:r>
                        <a:rPr lang="en-US" sz="1100" b="0" i="0" u="none" strike="noStrike" dirty="0">
                          <a:solidFill>
                            <a:srgbClr val="000000"/>
                          </a:solidFill>
                          <a:latin typeface="Calibri"/>
                        </a:rPr>
                        <a:t>29</a:t>
                      </a:r>
                    </a:p>
                  </a:txBody>
                  <a:tcPr marL="9525" marR="9525" marT="9525" marB="0" anchor="b"/>
                </a:tc>
                <a:tc>
                  <a:txBody>
                    <a:bodyPr/>
                    <a:lstStyle/>
                    <a:p>
                      <a:pPr algn="ctr" fontAlgn="b"/>
                      <a:r>
                        <a:rPr lang="en-US" sz="1100" b="0" i="0" u="none" strike="noStrike" dirty="0">
                          <a:solidFill>
                            <a:srgbClr val="000000"/>
                          </a:solidFill>
                          <a:latin typeface="Calibri"/>
                        </a:rPr>
                        <a:t>MH-36</a:t>
                      </a:r>
                    </a:p>
                  </a:txBody>
                  <a:tcPr marL="9525" marR="9525" marT="9525" marB="0" anchor="b"/>
                </a:tc>
                <a:tc>
                  <a:txBody>
                    <a:bodyPr/>
                    <a:lstStyle/>
                    <a:p>
                      <a:pPr algn="r" fontAlgn="b"/>
                      <a:r>
                        <a:rPr lang="en-US" sz="1100" b="0" i="0" u="none" strike="noStrike" dirty="0">
                          <a:solidFill>
                            <a:srgbClr val="000000"/>
                          </a:solidFill>
                          <a:latin typeface="Calibri"/>
                        </a:rPr>
                        <a:t>1.22</a:t>
                      </a:r>
                    </a:p>
                  </a:txBody>
                  <a:tcPr marL="9525" marR="9525" marT="9525" marB="0" anchor="b"/>
                </a:tc>
                <a:tc>
                  <a:txBody>
                    <a:bodyPr/>
                    <a:lstStyle/>
                    <a:p>
                      <a:pPr algn="r" fontAlgn="b"/>
                      <a:r>
                        <a:rPr lang="en-US" sz="1100" b="0" i="0" u="none" strike="noStrike" dirty="0">
                          <a:solidFill>
                            <a:srgbClr val="000000"/>
                          </a:solidFill>
                          <a:latin typeface="Calibri"/>
                        </a:rPr>
                        <a:t>2.35</a:t>
                      </a:r>
                    </a:p>
                  </a:txBody>
                  <a:tcPr marL="9525" marR="9525" marT="9525" marB="0" anchor="b"/>
                </a:tc>
                <a:tc>
                  <a:txBody>
                    <a:bodyPr/>
                    <a:lstStyle/>
                    <a:p>
                      <a:pPr algn="r" fontAlgn="b"/>
                      <a:r>
                        <a:rPr lang="en-US" sz="1100" b="0" i="0" u="none" strike="noStrike" dirty="0">
                          <a:solidFill>
                            <a:srgbClr val="000000"/>
                          </a:solidFill>
                          <a:latin typeface="Calibri"/>
                        </a:rPr>
                        <a:t>1.57</a:t>
                      </a:r>
                    </a:p>
                  </a:txBody>
                  <a:tcPr marL="9525" marR="9525" marT="9525" marB="0" anchor="b"/>
                </a:tc>
                <a:tc>
                  <a:txBody>
                    <a:bodyPr/>
                    <a:lstStyle/>
                    <a:p>
                      <a:pPr algn="r" fontAlgn="b"/>
                      <a:r>
                        <a:rPr lang="en-US" sz="1100" b="0" i="0" u="none" strike="noStrike" dirty="0">
                          <a:solidFill>
                            <a:srgbClr val="000000"/>
                          </a:solidFill>
                          <a:latin typeface="Calibri"/>
                        </a:rPr>
                        <a:t>2.7</a:t>
                      </a:r>
                    </a:p>
                  </a:txBody>
                  <a:tcPr marL="9525" marR="9525" marT="9525" marB="0" anchor="b"/>
                </a:tc>
                <a:tc>
                  <a:txBody>
                    <a:bodyPr/>
                    <a:lstStyle/>
                    <a:p>
                      <a:pPr algn="r" fontAlgn="b"/>
                      <a:r>
                        <a:rPr lang="en-US" sz="1100" b="0" i="0" u="none" strike="noStrike" dirty="0">
                          <a:solidFill>
                            <a:srgbClr val="000000"/>
                          </a:solidFill>
                          <a:latin typeface="Calibri"/>
                        </a:rPr>
                        <a:t>1.57</a:t>
                      </a:r>
                    </a:p>
                  </a:txBody>
                  <a:tcPr marL="9525" marR="9525" marT="9525" marB="0" anchor="b"/>
                </a:tc>
                <a:tc>
                  <a:txBody>
                    <a:bodyPr/>
                    <a:lstStyle/>
                    <a:p>
                      <a:pPr algn="r" fontAlgn="b"/>
                      <a:r>
                        <a:rPr lang="en-US" sz="1100" b="0" i="0" u="none" strike="noStrike" dirty="0">
                          <a:solidFill>
                            <a:srgbClr val="000000"/>
                          </a:solidFill>
                          <a:latin typeface="Calibri"/>
                        </a:rPr>
                        <a:t>34.1475</a:t>
                      </a:r>
                    </a:p>
                  </a:txBody>
                  <a:tcPr marL="9525" marR="9525" marT="9525" marB="0" anchor="b"/>
                </a:tc>
                <a:tc>
                  <a:txBody>
                    <a:bodyPr/>
                    <a:lstStyle/>
                    <a:p>
                      <a:pPr algn="r" fontAlgn="b"/>
                      <a:r>
                        <a:rPr lang="en-US" sz="1100" b="0" i="0" u="none" strike="noStrike" dirty="0">
                          <a:solidFill>
                            <a:srgbClr val="000000"/>
                          </a:solidFill>
                          <a:latin typeface="Calibri"/>
                        </a:rPr>
                        <a:t>1.13</a:t>
                      </a:r>
                    </a:p>
                  </a:txBody>
                  <a:tcPr marL="9525" marR="9525" marT="9525" marB="0" anchor="b"/>
                </a:tc>
                <a:tc>
                  <a:txBody>
                    <a:bodyPr/>
                    <a:lstStyle/>
                    <a:p>
                      <a:pPr algn="r" fontAlgn="b"/>
                      <a:r>
                        <a:rPr lang="en-US" sz="1100" b="0" i="0" u="none" strike="noStrike" dirty="0">
                          <a:solidFill>
                            <a:srgbClr val="000000"/>
                          </a:solidFill>
                          <a:latin typeface="Calibri"/>
                        </a:rPr>
                        <a:t>12.28875</a:t>
                      </a:r>
                    </a:p>
                  </a:txBody>
                  <a:tcPr marL="9525" marR="9525" marT="9525" marB="0" anchor="b"/>
                </a:tc>
              </a:tr>
              <a:tr h="466458">
                <a:tc>
                  <a:txBody>
                    <a:bodyPr/>
                    <a:lstStyle/>
                    <a:p>
                      <a:pPr algn="ctr" fontAlgn="b"/>
                      <a:r>
                        <a:rPr lang="en-US" sz="1100" b="0" i="0" u="none" strike="noStrike" dirty="0">
                          <a:solidFill>
                            <a:srgbClr val="000000"/>
                          </a:solidFill>
                          <a:latin typeface="Calibri"/>
                        </a:rPr>
                        <a:t>MH-1135</a:t>
                      </a:r>
                    </a:p>
                  </a:txBody>
                  <a:tcPr marL="9525" marR="9525" marT="9525" marB="0" anchor="b"/>
                </a:tc>
                <a:tc>
                  <a:txBody>
                    <a:bodyPr/>
                    <a:lstStyle/>
                    <a:p>
                      <a:pPr algn="l" fontAlgn="b"/>
                      <a:r>
                        <a:rPr lang="en-US" sz="1100" b="0" i="0" u="none" strike="noStrike" dirty="0">
                          <a:solidFill>
                            <a:srgbClr val="000000"/>
                          </a:solidFill>
                          <a:latin typeface="Calibri"/>
                        </a:rPr>
                        <a:t>CO-77</a:t>
                      </a:r>
                    </a:p>
                  </a:txBody>
                  <a:tcPr marL="9525" marR="9525" marT="9525" marB="0" anchor="b"/>
                </a:tc>
                <a:tc>
                  <a:txBody>
                    <a:bodyPr/>
                    <a:lstStyle/>
                    <a:p>
                      <a:pPr algn="r" fontAlgn="b"/>
                      <a:r>
                        <a:rPr lang="en-US" sz="1100" b="0" i="0" u="none" strike="noStrike" dirty="0">
                          <a:solidFill>
                            <a:srgbClr val="000000"/>
                          </a:solidFill>
                          <a:latin typeface="Calibri"/>
                        </a:rPr>
                        <a:t>28.3</a:t>
                      </a:r>
                    </a:p>
                  </a:txBody>
                  <a:tcPr marL="9525" marR="9525" marT="9525" marB="0" anchor="b"/>
                </a:tc>
                <a:tc>
                  <a:txBody>
                    <a:bodyPr/>
                    <a:lstStyle/>
                    <a:p>
                      <a:pPr algn="ctr" fontAlgn="b"/>
                      <a:r>
                        <a:rPr lang="en-US" sz="1100" b="0" i="0" u="none" strike="noStrike" dirty="0">
                          <a:solidFill>
                            <a:srgbClr val="000000"/>
                          </a:solidFill>
                          <a:latin typeface="Calibri"/>
                        </a:rPr>
                        <a:t>MH-37</a:t>
                      </a:r>
                    </a:p>
                  </a:txBody>
                  <a:tcPr marL="9525" marR="9525" marT="9525" marB="0" anchor="b"/>
                </a:tc>
                <a:tc>
                  <a:txBody>
                    <a:bodyPr/>
                    <a:lstStyle/>
                    <a:p>
                      <a:pPr algn="r" fontAlgn="b"/>
                      <a:r>
                        <a:rPr lang="en-US" sz="1100" b="0" i="0" u="none" strike="noStrike" dirty="0">
                          <a:solidFill>
                            <a:srgbClr val="000000"/>
                          </a:solidFill>
                          <a:latin typeface="Calibri"/>
                        </a:rPr>
                        <a:t>2.35</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2.7</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28.65375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14.32688</a:t>
                      </a:r>
                    </a:p>
                  </a:txBody>
                  <a:tcPr marL="9525" marR="9525" marT="9525" marB="0" anchor="b"/>
                </a:tc>
              </a:tr>
              <a:tr h="466458">
                <a:tc>
                  <a:txBody>
                    <a:bodyPr/>
                    <a:lstStyle/>
                    <a:p>
                      <a:pPr algn="ctr" fontAlgn="b"/>
                      <a:r>
                        <a:rPr lang="en-US" sz="1100" b="0" i="0" u="none" strike="noStrike" dirty="0">
                          <a:solidFill>
                            <a:srgbClr val="000000"/>
                          </a:solidFill>
                          <a:latin typeface="Calibri"/>
                        </a:rPr>
                        <a:t>MH-401</a:t>
                      </a:r>
                    </a:p>
                  </a:txBody>
                  <a:tcPr marL="9525" marR="9525" marT="9525" marB="0" anchor="b"/>
                </a:tc>
                <a:tc>
                  <a:txBody>
                    <a:bodyPr/>
                    <a:lstStyle/>
                    <a:p>
                      <a:pPr algn="l" fontAlgn="b"/>
                      <a:r>
                        <a:rPr lang="en-US" sz="1100" b="0" i="0" u="none" strike="noStrike" dirty="0">
                          <a:solidFill>
                            <a:srgbClr val="000000"/>
                          </a:solidFill>
                          <a:latin typeface="Calibri"/>
                        </a:rPr>
                        <a:t>CO-78</a:t>
                      </a:r>
                    </a:p>
                  </a:txBody>
                  <a:tcPr marL="9525" marR="9525" marT="9525" marB="0" anchor="b"/>
                </a:tc>
                <a:tc>
                  <a:txBody>
                    <a:bodyPr/>
                    <a:lstStyle/>
                    <a:p>
                      <a:pPr algn="r" fontAlgn="b"/>
                      <a:r>
                        <a:rPr lang="en-US" sz="1100" b="0" i="0" u="none" strike="noStrike" dirty="0">
                          <a:solidFill>
                            <a:srgbClr val="000000"/>
                          </a:solidFill>
                          <a:latin typeface="Calibri"/>
                        </a:rPr>
                        <a:t>44.5</a:t>
                      </a:r>
                    </a:p>
                  </a:txBody>
                  <a:tcPr marL="9525" marR="9525" marT="9525" marB="0" anchor="b"/>
                </a:tc>
                <a:tc>
                  <a:txBody>
                    <a:bodyPr/>
                    <a:lstStyle/>
                    <a:p>
                      <a:pPr algn="ctr" fontAlgn="b"/>
                      <a:r>
                        <a:rPr lang="en-US" sz="1100" b="0" i="0" u="none" strike="noStrike" dirty="0">
                          <a:solidFill>
                            <a:srgbClr val="000000"/>
                          </a:solidFill>
                          <a:latin typeface="Calibri"/>
                        </a:rPr>
                        <a:t>MH-15</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45.05625</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r>
              <a:tr h="466458">
                <a:tc>
                  <a:txBody>
                    <a:bodyPr/>
                    <a:lstStyle/>
                    <a:p>
                      <a:pPr algn="ctr" fontAlgn="b"/>
                      <a:r>
                        <a:rPr lang="en-US" sz="1100" b="0" i="0" u="none" strike="noStrike" dirty="0">
                          <a:solidFill>
                            <a:srgbClr val="000000"/>
                          </a:solidFill>
                          <a:latin typeface="Calibri"/>
                        </a:rPr>
                        <a:t>MH-386</a:t>
                      </a:r>
                    </a:p>
                  </a:txBody>
                  <a:tcPr marL="9525" marR="9525" marT="9525" marB="0" anchor="b"/>
                </a:tc>
                <a:tc>
                  <a:txBody>
                    <a:bodyPr/>
                    <a:lstStyle/>
                    <a:p>
                      <a:pPr algn="l" fontAlgn="b"/>
                      <a:r>
                        <a:rPr lang="en-US" sz="1100" b="0" i="0" u="none" strike="noStrike" dirty="0">
                          <a:solidFill>
                            <a:srgbClr val="000000"/>
                          </a:solidFill>
                          <a:latin typeface="Calibri"/>
                        </a:rPr>
                        <a:t>CO-79</a:t>
                      </a:r>
                    </a:p>
                  </a:txBody>
                  <a:tcPr marL="9525" marR="9525" marT="9525" marB="0" anchor="b"/>
                </a:tc>
                <a:tc>
                  <a:txBody>
                    <a:bodyPr/>
                    <a:lstStyle/>
                    <a:p>
                      <a:pPr algn="r" fontAlgn="b"/>
                      <a:r>
                        <a:rPr lang="en-US" sz="1100" b="0" i="0" u="none" strike="noStrike" dirty="0">
                          <a:solidFill>
                            <a:srgbClr val="000000"/>
                          </a:solidFill>
                          <a:latin typeface="Calibri"/>
                        </a:rPr>
                        <a:t>40.2</a:t>
                      </a:r>
                    </a:p>
                  </a:txBody>
                  <a:tcPr marL="9525" marR="9525" marT="9525" marB="0" anchor="b"/>
                </a:tc>
                <a:tc>
                  <a:txBody>
                    <a:bodyPr/>
                    <a:lstStyle/>
                    <a:p>
                      <a:pPr algn="ctr" fontAlgn="b"/>
                      <a:r>
                        <a:rPr lang="en-US" sz="1100" b="0" i="0" u="none" strike="noStrike" dirty="0">
                          <a:solidFill>
                            <a:srgbClr val="000000"/>
                          </a:solidFill>
                          <a:latin typeface="Calibri"/>
                        </a:rPr>
                        <a:t>MH-38</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40.7025</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r>
              <a:tr h="466458">
                <a:tc>
                  <a:txBody>
                    <a:bodyPr/>
                    <a:lstStyle/>
                    <a:p>
                      <a:pPr algn="ctr" fontAlgn="b"/>
                      <a:r>
                        <a:rPr lang="en-US" sz="1100" b="0" i="0" u="none" strike="noStrike" dirty="0">
                          <a:solidFill>
                            <a:srgbClr val="000000"/>
                          </a:solidFill>
                          <a:latin typeface="Calibri"/>
                        </a:rPr>
                        <a:t>MH-400</a:t>
                      </a:r>
                    </a:p>
                  </a:txBody>
                  <a:tcPr marL="9525" marR="9525" marT="9525" marB="0" anchor="b"/>
                </a:tc>
                <a:tc>
                  <a:txBody>
                    <a:bodyPr/>
                    <a:lstStyle/>
                    <a:p>
                      <a:pPr algn="l" fontAlgn="b"/>
                      <a:r>
                        <a:rPr lang="en-US" sz="1100" b="0" i="0" u="none" strike="noStrike" dirty="0">
                          <a:solidFill>
                            <a:srgbClr val="000000"/>
                          </a:solidFill>
                          <a:latin typeface="Calibri"/>
                        </a:rPr>
                        <a:t>CO-80</a:t>
                      </a:r>
                    </a:p>
                  </a:txBody>
                  <a:tcPr marL="9525" marR="9525" marT="9525" marB="0" anchor="b"/>
                </a:tc>
                <a:tc>
                  <a:txBody>
                    <a:bodyPr/>
                    <a:lstStyle/>
                    <a:p>
                      <a:pPr algn="r" fontAlgn="b"/>
                      <a:r>
                        <a:rPr lang="en-US" sz="1100" b="0" i="0" u="none" strike="noStrike" dirty="0">
                          <a:solidFill>
                            <a:srgbClr val="000000"/>
                          </a:solidFill>
                          <a:latin typeface="Calibri"/>
                        </a:rPr>
                        <a:t>28.3</a:t>
                      </a:r>
                    </a:p>
                  </a:txBody>
                  <a:tcPr marL="9525" marR="9525" marT="9525" marB="0" anchor="b"/>
                </a:tc>
                <a:tc>
                  <a:txBody>
                    <a:bodyPr/>
                    <a:lstStyle/>
                    <a:p>
                      <a:pPr algn="ctr" fontAlgn="b"/>
                      <a:r>
                        <a:rPr lang="en-US" sz="1100" b="0" i="0" u="none" strike="noStrike" dirty="0">
                          <a:solidFill>
                            <a:srgbClr val="000000"/>
                          </a:solidFill>
                          <a:latin typeface="Calibri"/>
                        </a:rPr>
                        <a:t>MH-39</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28.65375</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r>
              <a:tr h="466458">
                <a:tc>
                  <a:txBody>
                    <a:bodyPr/>
                    <a:lstStyle/>
                    <a:p>
                      <a:pPr algn="ctr" fontAlgn="b"/>
                      <a:r>
                        <a:rPr lang="en-US" sz="1100" b="0" i="0" u="none" strike="noStrike" dirty="0">
                          <a:solidFill>
                            <a:srgbClr val="000000"/>
                          </a:solidFill>
                          <a:latin typeface="Calibri"/>
                        </a:rPr>
                        <a:t>MH-402</a:t>
                      </a:r>
                    </a:p>
                  </a:txBody>
                  <a:tcPr marL="9525" marR="9525" marT="9525" marB="0" anchor="b"/>
                </a:tc>
                <a:tc>
                  <a:txBody>
                    <a:bodyPr/>
                    <a:lstStyle/>
                    <a:p>
                      <a:pPr algn="l" fontAlgn="b"/>
                      <a:r>
                        <a:rPr lang="en-US" sz="1100" b="0" i="0" u="none" strike="noStrike" dirty="0">
                          <a:solidFill>
                            <a:srgbClr val="000000"/>
                          </a:solidFill>
                          <a:latin typeface="Calibri"/>
                        </a:rPr>
                        <a:t>CO-81</a:t>
                      </a:r>
                    </a:p>
                  </a:txBody>
                  <a:tcPr marL="9525" marR="9525" marT="9525" marB="0" anchor="b"/>
                </a:tc>
                <a:tc>
                  <a:txBody>
                    <a:bodyPr/>
                    <a:lstStyle/>
                    <a:p>
                      <a:pPr algn="r" fontAlgn="b"/>
                      <a:r>
                        <a:rPr lang="en-US" sz="1100" b="0" i="0" u="none" strike="noStrike" dirty="0">
                          <a:solidFill>
                            <a:srgbClr val="000000"/>
                          </a:solidFill>
                          <a:latin typeface="Calibri"/>
                        </a:rPr>
                        <a:t>29</a:t>
                      </a:r>
                    </a:p>
                  </a:txBody>
                  <a:tcPr marL="9525" marR="9525" marT="9525" marB="0" anchor="b"/>
                </a:tc>
                <a:tc>
                  <a:txBody>
                    <a:bodyPr/>
                    <a:lstStyle/>
                    <a:p>
                      <a:pPr algn="ctr" fontAlgn="b"/>
                      <a:r>
                        <a:rPr lang="en-US" sz="1100" b="0" i="0" u="none" strike="noStrike" dirty="0">
                          <a:solidFill>
                            <a:srgbClr val="000000"/>
                          </a:solidFill>
                          <a:latin typeface="Calibri"/>
                        </a:rPr>
                        <a:t>MH-16</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1.29</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1.64</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29.3625</a:t>
                      </a:r>
                    </a:p>
                  </a:txBody>
                  <a:tcPr marL="9525" marR="9525" marT="9525" marB="0" anchor="b"/>
                </a:tc>
                <a:tc>
                  <a:txBody>
                    <a:bodyPr/>
                    <a:lstStyle/>
                    <a:p>
                      <a:pPr algn="r" fontAlgn="b"/>
                      <a:r>
                        <a:rPr lang="en-US" sz="1100" b="0" i="0" u="none" strike="noStrike" dirty="0">
                          <a:solidFill>
                            <a:srgbClr val="000000"/>
                          </a:solidFill>
                          <a:latin typeface="Calibri"/>
                        </a:rPr>
                        <a:t>0.29</a:t>
                      </a:r>
                    </a:p>
                  </a:txBody>
                  <a:tcPr marL="9525" marR="9525" marT="9525" marB="0" anchor="b"/>
                </a:tc>
                <a:tc>
                  <a:txBody>
                    <a:bodyPr/>
                    <a:lstStyle/>
                    <a:p>
                      <a:pPr algn="r" fontAlgn="b"/>
                      <a:r>
                        <a:rPr lang="en-US" sz="1100" b="0" i="0" u="none" strike="noStrike" dirty="0">
                          <a:solidFill>
                            <a:srgbClr val="000000"/>
                          </a:solidFill>
                          <a:latin typeface="Calibri"/>
                        </a:rPr>
                        <a:t>3.15375</a:t>
                      </a:r>
                    </a:p>
                  </a:txBody>
                  <a:tcPr marL="9525" marR="9525" marT="9525" marB="0" anchor="b"/>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graphicFrame>
        <p:nvGraphicFramePr>
          <p:cNvPr id="5" name="عنصر نائب للمحتوى 4"/>
          <p:cNvGraphicFramePr>
            <a:graphicFrameLocks noGrp="1"/>
          </p:cNvGraphicFramePr>
          <p:nvPr>
            <p:ph idx="1"/>
          </p:nvPr>
        </p:nvGraphicFramePr>
        <p:xfrm>
          <a:off x="457200" y="214299"/>
          <a:ext cx="8229600" cy="6655234"/>
        </p:xfrm>
        <a:graphic>
          <a:graphicData uri="http://schemas.openxmlformats.org/drawingml/2006/table">
            <a:tbl>
              <a:tblPr firstRow="1" bandRow="1">
                <a:tableStyleId>{5C22544A-7EE6-4342-B048-85BDC9FD1C3A}</a:tableStyleId>
              </a:tblPr>
              <a:tblGrid>
                <a:gridCol w="685800"/>
                <a:gridCol w="685800"/>
                <a:gridCol w="685800"/>
                <a:gridCol w="685800"/>
                <a:gridCol w="685800"/>
                <a:gridCol w="685800"/>
                <a:gridCol w="685800"/>
                <a:gridCol w="685800"/>
                <a:gridCol w="685800"/>
                <a:gridCol w="685800"/>
                <a:gridCol w="685800"/>
                <a:gridCol w="685800"/>
              </a:tblGrid>
              <a:tr h="362237">
                <a:tc>
                  <a:txBody>
                    <a:bodyPr/>
                    <a:lstStyle/>
                    <a:p>
                      <a:pPr algn="ctr" fontAlgn="b"/>
                      <a:r>
                        <a:rPr lang="en-US" sz="1100" b="0" i="0" u="none" strike="noStrike" dirty="0">
                          <a:solidFill>
                            <a:srgbClr val="000000"/>
                          </a:solidFill>
                          <a:latin typeface="Calibri"/>
                        </a:rPr>
                        <a:t>MH-1116</a:t>
                      </a:r>
                    </a:p>
                  </a:txBody>
                  <a:tcPr marL="9525" marR="9525" marT="9525" marB="0" anchor="b"/>
                </a:tc>
                <a:tc>
                  <a:txBody>
                    <a:bodyPr/>
                    <a:lstStyle/>
                    <a:p>
                      <a:pPr algn="l" fontAlgn="b"/>
                      <a:r>
                        <a:rPr lang="en-US" sz="1100" b="0" i="0" u="none" strike="noStrike" dirty="0">
                          <a:solidFill>
                            <a:srgbClr val="000000"/>
                          </a:solidFill>
                          <a:latin typeface="Calibri"/>
                        </a:rPr>
                        <a:t>CO-82</a:t>
                      </a:r>
                    </a:p>
                  </a:txBody>
                  <a:tcPr marL="9525" marR="9525" marT="9525" marB="0" anchor="b"/>
                </a:tc>
                <a:tc>
                  <a:txBody>
                    <a:bodyPr/>
                    <a:lstStyle/>
                    <a:p>
                      <a:pPr algn="r" fontAlgn="b"/>
                      <a:r>
                        <a:rPr lang="en-US" sz="1100" b="0" i="0" u="none" strike="noStrike" dirty="0">
                          <a:solidFill>
                            <a:srgbClr val="000000"/>
                          </a:solidFill>
                          <a:latin typeface="Calibri"/>
                        </a:rPr>
                        <a:t>48.5</a:t>
                      </a:r>
                    </a:p>
                  </a:txBody>
                  <a:tcPr marL="9525" marR="9525" marT="9525" marB="0" anchor="b"/>
                </a:tc>
                <a:tc>
                  <a:txBody>
                    <a:bodyPr/>
                    <a:lstStyle/>
                    <a:p>
                      <a:pPr algn="ctr" fontAlgn="b"/>
                      <a:r>
                        <a:rPr lang="en-US" sz="1100" b="0" i="0" u="none" strike="noStrike" dirty="0">
                          <a:solidFill>
                            <a:srgbClr val="000000"/>
                          </a:solidFill>
                          <a:latin typeface="Calibri"/>
                        </a:rPr>
                        <a:t>MH-40</a:t>
                      </a:r>
                    </a:p>
                  </a:txBody>
                  <a:tcPr marL="9525" marR="9525" marT="9525" marB="0" anchor="b"/>
                </a:tc>
                <a:tc>
                  <a:txBody>
                    <a:bodyPr/>
                    <a:lstStyle/>
                    <a:p>
                      <a:pPr algn="r" fontAlgn="b"/>
                      <a:r>
                        <a:rPr lang="en-US" sz="1100" b="0" i="0" u="none" strike="noStrike" dirty="0">
                          <a:solidFill>
                            <a:srgbClr val="000000"/>
                          </a:solidFill>
                          <a:latin typeface="Calibri"/>
                        </a:rPr>
                        <a:t>1.29</a:t>
                      </a:r>
                    </a:p>
                  </a:txBody>
                  <a:tcPr marL="9525" marR="9525" marT="9525" marB="0" anchor="b"/>
                </a:tc>
                <a:tc>
                  <a:txBody>
                    <a:bodyPr/>
                    <a:lstStyle/>
                    <a:p>
                      <a:pPr algn="r" fontAlgn="b"/>
                      <a:r>
                        <a:rPr lang="en-US" sz="1100" b="0" i="0" u="none" strike="noStrike" dirty="0">
                          <a:solidFill>
                            <a:srgbClr val="000000"/>
                          </a:solidFill>
                          <a:latin typeface="Calibri"/>
                        </a:rPr>
                        <a:t>1.77</a:t>
                      </a:r>
                    </a:p>
                  </a:txBody>
                  <a:tcPr marL="9525" marR="9525" marT="9525" marB="0" anchor="b"/>
                </a:tc>
                <a:tc>
                  <a:txBody>
                    <a:bodyPr/>
                    <a:lstStyle/>
                    <a:p>
                      <a:pPr algn="r" fontAlgn="b"/>
                      <a:r>
                        <a:rPr lang="en-US" sz="1100" b="0" i="0" u="none" strike="noStrike" dirty="0">
                          <a:solidFill>
                            <a:srgbClr val="000000"/>
                          </a:solidFill>
                          <a:latin typeface="Calibri"/>
                        </a:rPr>
                        <a:t>1.64</a:t>
                      </a:r>
                    </a:p>
                  </a:txBody>
                  <a:tcPr marL="9525" marR="9525" marT="9525" marB="0" anchor="b"/>
                </a:tc>
                <a:tc>
                  <a:txBody>
                    <a:bodyPr/>
                    <a:lstStyle/>
                    <a:p>
                      <a:pPr algn="r" fontAlgn="b"/>
                      <a:r>
                        <a:rPr lang="en-US" sz="1100" b="0" i="0" u="none" strike="noStrike" dirty="0">
                          <a:solidFill>
                            <a:srgbClr val="000000"/>
                          </a:solidFill>
                          <a:latin typeface="Calibri"/>
                        </a:rPr>
                        <a:t>2.12</a:t>
                      </a:r>
                    </a:p>
                  </a:txBody>
                  <a:tcPr marL="9525" marR="9525" marT="9525" marB="0" anchor="b"/>
                </a:tc>
                <a:tc>
                  <a:txBody>
                    <a:bodyPr/>
                    <a:lstStyle/>
                    <a:p>
                      <a:pPr algn="r" fontAlgn="b"/>
                      <a:r>
                        <a:rPr lang="en-US" sz="1100" b="0" i="0" u="none" strike="noStrike" dirty="0">
                          <a:solidFill>
                            <a:srgbClr val="000000"/>
                          </a:solidFill>
                          <a:latin typeface="Calibri"/>
                        </a:rPr>
                        <a:t>1.64</a:t>
                      </a:r>
                    </a:p>
                  </a:txBody>
                  <a:tcPr marL="9525" marR="9525" marT="9525" marB="0" anchor="b"/>
                </a:tc>
                <a:tc>
                  <a:txBody>
                    <a:bodyPr/>
                    <a:lstStyle/>
                    <a:p>
                      <a:pPr algn="r" fontAlgn="b"/>
                      <a:r>
                        <a:rPr lang="en-US" sz="1100" b="0" i="0" u="none" strike="noStrike" dirty="0">
                          <a:solidFill>
                            <a:srgbClr val="000000"/>
                          </a:solidFill>
                          <a:latin typeface="Calibri"/>
                        </a:rPr>
                        <a:t>59.655</a:t>
                      </a:r>
                    </a:p>
                  </a:txBody>
                  <a:tcPr marL="9525" marR="9525" marT="9525" marB="0" anchor="b"/>
                </a:tc>
                <a:tc>
                  <a:txBody>
                    <a:bodyPr/>
                    <a:lstStyle/>
                    <a:p>
                      <a:pPr algn="r" fontAlgn="b"/>
                      <a:r>
                        <a:rPr lang="en-US" sz="1100" b="0" i="0" u="none" strike="noStrike" dirty="0">
                          <a:solidFill>
                            <a:srgbClr val="000000"/>
                          </a:solidFill>
                          <a:latin typeface="Calibri"/>
                        </a:rPr>
                        <a:t>0.48</a:t>
                      </a:r>
                    </a:p>
                  </a:txBody>
                  <a:tcPr marL="9525" marR="9525" marT="9525" marB="0" anchor="b"/>
                </a:tc>
                <a:tc>
                  <a:txBody>
                    <a:bodyPr/>
                    <a:lstStyle/>
                    <a:p>
                      <a:pPr algn="r" fontAlgn="b"/>
                      <a:r>
                        <a:rPr lang="en-US" sz="1100" b="0" i="0" u="none" strike="noStrike" dirty="0">
                          <a:solidFill>
                            <a:srgbClr val="000000"/>
                          </a:solidFill>
                          <a:latin typeface="Calibri"/>
                        </a:rPr>
                        <a:t>8.73</a:t>
                      </a:r>
                    </a:p>
                  </a:txBody>
                  <a:tcPr marL="9525" marR="9525" marT="9525" marB="0" anchor="b"/>
                </a:tc>
              </a:tr>
              <a:tr h="362237">
                <a:tc>
                  <a:txBody>
                    <a:bodyPr/>
                    <a:lstStyle/>
                    <a:p>
                      <a:pPr algn="ctr" fontAlgn="b"/>
                      <a:r>
                        <a:rPr lang="en-US" sz="1100" b="0" i="0" u="none" strike="noStrike" dirty="0">
                          <a:solidFill>
                            <a:srgbClr val="000000"/>
                          </a:solidFill>
                          <a:latin typeface="Calibri"/>
                        </a:rPr>
                        <a:t>MH-382</a:t>
                      </a:r>
                    </a:p>
                  </a:txBody>
                  <a:tcPr marL="9525" marR="9525" marT="9525" marB="0" anchor="b"/>
                </a:tc>
                <a:tc>
                  <a:txBody>
                    <a:bodyPr/>
                    <a:lstStyle/>
                    <a:p>
                      <a:pPr algn="l" fontAlgn="b"/>
                      <a:r>
                        <a:rPr lang="en-US" sz="1100" b="0" i="0" u="none" strike="noStrike" dirty="0">
                          <a:solidFill>
                            <a:srgbClr val="000000"/>
                          </a:solidFill>
                          <a:latin typeface="Calibri"/>
                        </a:rPr>
                        <a:t>CO-83</a:t>
                      </a:r>
                    </a:p>
                  </a:txBody>
                  <a:tcPr marL="9525" marR="9525" marT="9525" marB="0" anchor="b"/>
                </a:tc>
                <a:tc>
                  <a:txBody>
                    <a:bodyPr/>
                    <a:lstStyle/>
                    <a:p>
                      <a:pPr algn="r" fontAlgn="b"/>
                      <a:r>
                        <a:rPr lang="en-US" sz="1100" b="0" i="0" u="none" strike="noStrike" dirty="0">
                          <a:solidFill>
                            <a:srgbClr val="000000"/>
                          </a:solidFill>
                          <a:latin typeface="Calibri"/>
                        </a:rPr>
                        <a:t>48.5</a:t>
                      </a:r>
                    </a:p>
                  </a:txBody>
                  <a:tcPr marL="9525" marR="9525" marT="9525" marB="0" anchor="b"/>
                </a:tc>
                <a:tc>
                  <a:txBody>
                    <a:bodyPr/>
                    <a:lstStyle/>
                    <a:p>
                      <a:pPr algn="ctr" fontAlgn="b"/>
                      <a:r>
                        <a:rPr lang="en-US" sz="1100" b="0" i="0" u="none" strike="noStrike" dirty="0">
                          <a:solidFill>
                            <a:srgbClr val="000000"/>
                          </a:solidFill>
                          <a:latin typeface="Calibri"/>
                        </a:rPr>
                        <a:t>MH-41</a:t>
                      </a:r>
                    </a:p>
                  </a:txBody>
                  <a:tcPr marL="9525" marR="9525" marT="9525" marB="0" anchor="b"/>
                </a:tc>
                <a:tc>
                  <a:txBody>
                    <a:bodyPr/>
                    <a:lstStyle/>
                    <a:p>
                      <a:pPr algn="r" fontAlgn="b"/>
                      <a:r>
                        <a:rPr lang="en-US" sz="1100" b="0" i="0" u="none" strike="noStrike" dirty="0">
                          <a:solidFill>
                            <a:srgbClr val="000000"/>
                          </a:solidFill>
                          <a:latin typeface="Calibri"/>
                        </a:rPr>
                        <a:t>1.77</a:t>
                      </a:r>
                    </a:p>
                  </a:txBody>
                  <a:tcPr marL="9525" marR="9525" marT="9525" marB="0" anchor="b"/>
                </a:tc>
                <a:tc>
                  <a:txBody>
                    <a:bodyPr/>
                    <a:lstStyle/>
                    <a:p>
                      <a:pPr algn="r" fontAlgn="b"/>
                      <a:r>
                        <a:rPr lang="en-US" sz="1100" b="0" i="0" u="none" strike="noStrike" dirty="0">
                          <a:solidFill>
                            <a:srgbClr val="000000"/>
                          </a:solidFill>
                          <a:latin typeface="Calibri"/>
                        </a:rPr>
                        <a:t>1.31</a:t>
                      </a:r>
                    </a:p>
                  </a:txBody>
                  <a:tcPr marL="9525" marR="9525" marT="9525" marB="0" anchor="b"/>
                </a:tc>
                <a:tc>
                  <a:txBody>
                    <a:bodyPr/>
                    <a:lstStyle/>
                    <a:p>
                      <a:pPr algn="r" fontAlgn="b"/>
                      <a:r>
                        <a:rPr lang="en-US" sz="1100" b="0" i="0" u="none" strike="noStrike" dirty="0">
                          <a:solidFill>
                            <a:srgbClr val="000000"/>
                          </a:solidFill>
                          <a:latin typeface="Calibri"/>
                        </a:rPr>
                        <a:t>2.12</a:t>
                      </a:r>
                    </a:p>
                  </a:txBody>
                  <a:tcPr marL="9525" marR="9525" marT="9525" marB="0" anchor="b"/>
                </a:tc>
                <a:tc>
                  <a:txBody>
                    <a:bodyPr/>
                    <a:lstStyle/>
                    <a:p>
                      <a:pPr algn="r" fontAlgn="b"/>
                      <a:r>
                        <a:rPr lang="en-US" sz="1100" b="0" i="0" u="none" strike="noStrike" dirty="0">
                          <a:solidFill>
                            <a:srgbClr val="000000"/>
                          </a:solidFill>
                          <a:latin typeface="Calibri"/>
                        </a:rPr>
                        <a:t>1.66</a:t>
                      </a:r>
                    </a:p>
                  </a:txBody>
                  <a:tcPr marL="9525" marR="9525" marT="9525" marB="0" anchor="b"/>
                </a:tc>
                <a:tc>
                  <a:txBody>
                    <a:bodyPr/>
                    <a:lstStyle/>
                    <a:p>
                      <a:pPr algn="r" fontAlgn="b"/>
                      <a:r>
                        <a:rPr lang="en-US" sz="1100" b="0" i="0" u="none" strike="noStrike" dirty="0">
                          <a:solidFill>
                            <a:srgbClr val="000000"/>
                          </a:solidFill>
                          <a:latin typeface="Calibri"/>
                        </a:rPr>
                        <a:t>1.66</a:t>
                      </a:r>
                    </a:p>
                  </a:txBody>
                  <a:tcPr marL="9525" marR="9525" marT="9525" marB="0" anchor="b"/>
                </a:tc>
                <a:tc>
                  <a:txBody>
                    <a:bodyPr/>
                    <a:lstStyle/>
                    <a:p>
                      <a:pPr algn="r" fontAlgn="b"/>
                      <a:r>
                        <a:rPr lang="en-US" sz="1100" b="0" i="0" u="none" strike="noStrike" dirty="0">
                          <a:solidFill>
                            <a:srgbClr val="000000"/>
                          </a:solidFill>
                          <a:latin typeface="Calibri"/>
                        </a:rPr>
                        <a:t>60.3825</a:t>
                      </a:r>
                    </a:p>
                  </a:txBody>
                  <a:tcPr marL="9525" marR="9525" marT="9525" marB="0" anchor="b"/>
                </a:tc>
                <a:tc>
                  <a:txBody>
                    <a:bodyPr/>
                    <a:lstStyle/>
                    <a:p>
                      <a:pPr algn="r" fontAlgn="b"/>
                      <a:r>
                        <a:rPr lang="en-US" sz="1100" b="0" i="0" u="none" strike="noStrike" dirty="0">
                          <a:solidFill>
                            <a:srgbClr val="000000"/>
                          </a:solidFill>
                          <a:latin typeface="Calibri"/>
                        </a:rPr>
                        <a:t>0.46</a:t>
                      </a:r>
                    </a:p>
                  </a:txBody>
                  <a:tcPr marL="9525" marR="9525" marT="9525" marB="0" anchor="b"/>
                </a:tc>
                <a:tc>
                  <a:txBody>
                    <a:bodyPr/>
                    <a:lstStyle/>
                    <a:p>
                      <a:pPr algn="r" fontAlgn="b"/>
                      <a:r>
                        <a:rPr lang="en-US" sz="1100" b="0" i="0" u="none" strike="noStrike" dirty="0">
                          <a:solidFill>
                            <a:srgbClr val="000000"/>
                          </a:solidFill>
                          <a:latin typeface="Calibri"/>
                        </a:rPr>
                        <a:t>8.36625</a:t>
                      </a:r>
                    </a:p>
                  </a:txBody>
                  <a:tcPr marL="9525" marR="9525" marT="9525" marB="0" anchor="b"/>
                </a:tc>
              </a:tr>
              <a:tr h="362237">
                <a:tc>
                  <a:txBody>
                    <a:bodyPr/>
                    <a:lstStyle/>
                    <a:p>
                      <a:pPr algn="ctr" fontAlgn="b"/>
                      <a:r>
                        <a:rPr lang="en-US" sz="1100" b="0" i="0" u="none" strike="noStrike" dirty="0">
                          <a:solidFill>
                            <a:srgbClr val="000000"/>
                          </a:solidFill>
                          <a:latin typeface="Calibri"/>
                        </a:rPr>
                        <a:t>MH-385</a:t>
                      </a:r>
                    </a:p>
                  </a:txBody>
                  <a:tcPr marL="9525" marR="9525" marT="9525" marB="0" anchor="b"/>
                </a:tc>
                <a:tc>
                  <a:txBody>
                    <a:bodyPr/>
                    <a:lstStyle/>
                    <a:p>
                      <a:pPr algn="l" fontAlgn="b"/>
                      <a:r>
                        <a:rPr lang="en-US" sz="1100" b="0" i="0" u="none" strike="noStrike" dirty="0">
                          <a:solidFill>
                            <a:srgbClr val="000000"/>
                          </a:solidFill>
                          <a:latin typeface="Calibri"/>
                        </a:rPr>
                        <a:t>CO-84</a:t>
                      </a:r>
                    </a:p>
                  </a:txBody>
                  <a:tcPr marL="9525" marR="9525" marT="9525" marB="0" anchor="b"/>
                </a:tc>
                <a:tc>
                  <a:txBody>
                    <a:bodyPr/>
                    <a:lstStyle/>
                    <a:p>
                      <a:pPr algn="r" fontAlgn="b"/>
                      <a:r>
                        <a:rPr lang="en-US" sz="1100" b="0" i="0" u="none" strike="noStrike" dirty="0">
                          <a:solidFill>
                            <a:srgbClr val="000000"/>
                          </a:solidFill>
                          <a:latin typeface="Calibri"/>
                        </a:rPr>
                        <a:t>48.2</a:t>
                      </a:r>
                    </a:p>
                  </a:txBody>
                  <a:tcPr marL="9525" marR="9525" marT="9525" marB="0" anchor="b"/>
                </a:tc>
                <a:tc>
                  <a:txBody>
                    <a:bodyPr/>
                    <a:lstStyle/>
                    <a:p>
                      <a:pPr algn="ctr" fontAlgn="b"/>
                      <a:r>
                        <a:rPr lang="en-US" sz="1100" b="0" i="0" u="none" strike="noStrike" dirty="0">
                          <a:solidFill>
                            <a:srgbClr val="000000"/>
                          </a:solidFill>
                          <a:latin typeface="Calibri"/>
                        </a:rPr>
                        <a:t>MH-42</a:t>
                      </a:r>
                    </a:p>
                  </a:txBody>
                  <a:tcPr marL="9525" marR="9525" marT="9525" marB="0" anchor="b"/>
                </a:tc>
                <a:tc>
                  <a:txBody>
                    <a:bodyPr/>
                    <a:lstStyle/>
                    <a:p>
                      <a:pPr algn="r" fontAlgn="b"/>
                      <a:r>
                        <a:rPr lang="en-US" sz="1100" b="0" i="0" u="none" strike="noStrike" dirty="0">
                          <a:solidFill>
                            <a:srgbClr val="000000"/>
                          </a:solidFill>
                          <a:latin typeface="Calibri"/>
                        </a:rPr>
                        <a:t>1.31</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1.66</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48.8025</a:t>
                      </a:r>
                    </a:p>
                  </a:txBody>
                  <a:tcPr marL="9525" marR="9525" marT="9525" marB="0" anchor="b"/>
                </a:tc>
                <a:tc>
                  <a:txBody>
                    <a:bodyPr/>
                    <a:lstStyle/>
                    <a:p>
                      <a:pPr algn="r" fontAlgn="b"/>
                      <a:r>
                        <a:rPr lang="en-US" sz="1100" b="0" i="0" u="none" strike="noStrike" dirty="0">
                          <a:solidFill>
                            <a:srgbClr val="000000"/>
                          </a:solidFill>
                          <a:latin typeface="Calibri"/>
                        </a:rPr>
                        <a:t>0.31</a:t>
                      </a:r>
                    </a:p>
                  </a:txBody>
                  <a:tcPr marL="9525" marR="9525" marT="9525" marB="0" anchor="b"/>
                </a:tc>
                <a:tc>
                  <a:txBody>
                    <a:bodyPr/>
                    <a:lstStyle/>
                    <a:p>
                      <a:pPr algn="r" fontAlgn="b"/>
                      <a:r>
                        <a:rPr lang="en-US" sz="1100" b="0" i="0" u="none" strike="noStrike" dirty="0">
                          <a:solidFill>
                            <a:srgbClr val="000000"/>
                          </a:solidFill>
                          <a:latin typeface="Calibri"/>
                        </a:rPr>
                        <a:t>5.60325</a:t>
                      </a:r>
                    </a:p>
                  </a:txBody>
                  <a:tcPr marL="9525" marR="9525" marT="9525" marB="0" anchor="b"/>
                </a:tc>
              </a:tr>
              <a:tr h="362237">
                <a:tc>
                  <a:txBody>
                    <a:bodyPr/>
                    <a:lstStyle/>
                    <a:p>
                      <a:pPr algn="ctr" fontAlgn="b"/>
                      <a:r>
                        <a:rPr lang="en-US" sz="1100" b="0" i="0" u="none" strike="noStrike" dirty="0">
                          <a:solidFill>
                            <a:srgbClr val="000000"/>
                          </a:solidFill>
                          <a:latin typeface="Calibri"/>
                        </a:rPr>
                        <a:t>MH-94</a:t>
                      </a:r>
                    </a:p>
                  </a:txBody>
                  <a:tcPr marL="9525" marR="9525" marT="9525" marB="0" anchor="b"/>
                </a:tc>
                <a:tc>
                  <a:txBody>
                    <a:bodyPr/>
                    <a:lstStyle/>
                    <a:p>
                      <a:pPr algn="l" fontAlgn="b"/>
                      <a:r>
                        <a:rPr lang="en-US" sz="1100" b="0" i="0" u="none" strike="noStrike" dirty="0">
                          <a:solidFill>
                            <a:srgbClr val="000000"/>
                          </a:solidFill>
                          <a:latin typeface="Calibri"/>
                        </a:rPr>
                        <a:t>CO-85</a:t>
                      </a:r>
                    </a:p>
                  </a:txBody>
                  <a:tcPr marL="9525" marR="9525" marT="9525" marB="0" anchor="b"/>
                </a:tc>
                <a:tc>
                  <a:txBody>
                    <a:bodyPr/>
                    <a:lstStyle/>
                    <a:p>
                      <a:pPr algn="r" fontAlgn="b"/>
                      <a:r>
                        <a:rPr lang="en-US" sz="1100" b="0" i="0" u="none" strike="noStrike" dirty="0">
                          <a:solidFill>
                            <a:srgbClr val="000000"/>
                          </a:solidFill>
                          <a:latin typeface="Calibri"/>
                        </a:rPr>
                        <a:t>32</a:t>
                      </a:r>
                    </a:p>
                  </a:txBody>
                  <a:tcPr marL="9525" marR="9525" marT="9525" marB="0" anchor="b"/>
                </a:tc>
                <a:tc>
                  <a:txBody>
                    <a:bodyPr/>
                    <a:lstStyle/>
                    <a:p>
                      <a:pPr algn="ctr" fontAlgn="b"/>
                      <a:r>
                        <a:rPr lang="en-US" sz="1100" b="0" i="0" u="none" strike="noStrike" dirty="0">
                          <a:solidFill>
                            <a:srgbClr val="000000"/>
                          </a:solidFill>
                          <a:latin typeface="Calibri"/>
                        </a:rPr>
                        <a:t>MH-43</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32.4</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r>
              <a:tr h="362237">
                <a:tc>
                  <a:txBody>
                    <a:bodyPr/>
                    <a:lstStyle/>
                    <a:p>
                      <a:pPr algn="ctr" fontAlgn="b"/>
                      <a:r>
                        <a:rPr lang="en-US" sz="1100" b="0" i="0" u="none" strike="noStrike" dirty="0">
                          <a:solidFill>
                            <a:srgbClr val="000000"/>
                          </a:solidFill>
                          <a:latin typeface="Calibri"/>
                        </a:rPr>
                        <a:t>MH-647</a:t>
                      </a:r>
                    </a:p>
                  </a:txBody>
                  <a:tcPr marL="9525" marR="9525" marT="9525" marB="0" anchor="b"/>
                </a:tc>
                <a:tc>
                  <a:txBody>
                    <a:bodyPr/>
                    <a:lstStyle/>
                    <a:p>
                      <a:pPr algn="l" fontAlgn="b"/>
                      <a:r>
                        <a:rPr lang="en-US" sz="1100" b="0" i="0" u="none" strike="noStrike" dirty="0">
                          <a:solidFill>
                            <a:srgbClr val="000000"/>
                          </a:solidFill>
                          <a:latin typeface="Calibri"/>
                        </a:rPr>
                        <a:t>CO-87</a:t>
                      </a:r>
                    </a:p>
                  </a:txBody>
                  <a:tcPr marL="9525" marR="9525" marT="9525" marB="0" anchor="b"/>
                </a:tc>
                <a:tc>
                  <a:txBody>
                    <a:bodyPr/>
                    <a:lstStyle/>
                    <a:p>
                      <a:pPr algn="r" fontAlgn="b"/>
                      <a:r>
                        <a:rPr lang="en-US" sz="1100" b="0" i="0" u="none" strike="noStrike" dirty="0">
                          <a:solidFill>
                            <a:srgbClr val="000000"/>
                          </a:solidFill>
                          <a:latin typeface="Calibri"/>
                        </a:rPr>
                        <a:t>35.7</a:t>
                      </a:r>
                    </a:p>
                  </a:txBody>
                  <a:tcPr marL="9525" marR="9525" marT="9525" marB="0" anchor="b"/>
                </a:tc>
                <a:tc>
                  <a:txBody>
                    <a:bodyPr/>
                    <a:lstStyle/>
                    <a:p>
                      <a:pPr algn="ctr" fontAlgn="b"/>
                      <a:r>
                        <a:rPr lang="en-US" sz="1100" b="0" i="0" u="none" strike="noStrike" dirty="0">
                          <a:solidFill>
                            <a:srgbClr val="000000"/>
                          </a:solidFill>
                          <a:latin typeface="Calibri"/>
                        </a:rPr>
                        <a:t>MH-5</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4.34</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4.69</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36.14625</a:t>
                      </a:r>
                    </a:p>
                  </a:txBody>
                  <a:tcPr marL="9525" marR="9525" marT="9525" marB="0" anchor="b"/>
                </a:tc>
                <a:tc>
                  <a:txBody>
                    <a:bodyPr/>
                    <a:lstStyle/>
                    <a:p>
                      <a:pPr algn="r" fontAlgn="b"/>
                      <a:r>
                        <a:rPr lang="en-US" sz="1100" b="0" i="0" u="none" strike="noStrike" dirty="0">
                          <a:solidFill>
                            <a:srgbClr val="000000"/>
                          </a:solidFill>
                          <a:latin typeface="Calibri"/>
                        </a:rPr>
                        <a:t>3.34</a:t>
                      </a:r>
                    </a:p>
                  </a:txBody>
                  <a:tcPr marL="9525" marR="9525" marT="9525" marB="0" anchor="b"/>
                </a:tc>
                <a:tc>
                  <a:txBody>
                    <a:bodyPr/>
                    <a:lstStyle/>
                    <a:p>
                      <a:pPr algn="r" fontAlgn="b"/>
                      <a:r>
                        <a:rPr lang="en-US" sz="1100" b="0" i="0" u="none" strike="noStrike" dirty="0">
                          <a:solidFill>
                            <a:srgbClr val="000000"/>
                          </a:solidFill>
                          <a:latin typeface="Calibri"/>
                        </a:rPr>
                        <a:t>44.71425</a:t>
                      </a:r>
                    </a:p>
                  </a:txBody>
                  <a:tcPr marL="9525" marR="9525" marT="9525" marB="0" anchor="b"/>
                </a:tc>
              </a:tr>
              <a:tr h="362237">
                <a:tc>
                  <a:txBody>
                    <a:bodyPr/>
                    <a:lstStyle/>
                    <a:p>
                      <a:pPr algn="ctr" fontAlgn="b"/>
                      <a:r>
                        <a:rPr lang="en-US" sz="1100" b="0" i="0" u="none" strike="noStrike" dirty="0">
                          <a:solidFill>
                            <a:srgbClr val="000000"/>
                          </a:solidFill>
                          <a:latin typeface="Calibri"/>
                        </a:rPr>
                        <a:t>MH-393</a:t>
                      </a:r>
                    </a:p>
                  </a:txBody>
                  <a:tcPr marL="9525" marR="9525" marT="9525" marB="0" anchor="b"/>
                </a:tc>
                <a:tc>
                  <a:txBody>
                    <a:bodyPr/>
                    <a:lstStyle/>
                    <a:p>
                      <a:pPr algn="l" fontAlgn="b"/>
                      <a:r>
                        <a:rPr lang="en-US" sz="1100" b="0" i="0" u="none" strike="noStrike" dirty="0">
                          <a:solidFill>
                            <a:srgbClr val="000000"/>
                          </a:solidFill>
                          <a:latin typeface="Calibri"/>
                        </a:rPr>
                        <a:t>CO-88</a:t>
                      </a:r>
                    </a:p>
                  </a:txBody>
                  <a:tcPr marL="9525" marR="9525" marT="9525" marB="0" anchor="b"/>
                </a:tc>
                <a:tc>
                  <a:txBody>
                    <a:bodyPr/>
                    <a:lstStyle/>
                    <a:p>
                      <a:pPr algn="r" fontAlgn="b"/>
                      <a:r>
                        <a:rPr lang="en-US" sz="1100" b="0" i="0" u="none" strike="noStrike" dirty="0">
                          <a:solidFill>
                            <a:srgbClr val="000000"/>
                          </a:solidFill>
                          <a:latin typeface="Calibri"/>
                        </a:rPr>
                        <a:t>32.9</a:t>
                      </a:r>
                    </a:p>
                  </a:txBody>
                  <a:tcPr marL="9525" marR="9525" marT="9525" marB="0" anchor="b"/>
                </a:tc>
                <a:tc>
                  <a:txBody>
                    <a:bodyPr/>
                    <a:lstStyle/>
                    <a:p>
                      <a:pPr algn="ctr" fontAlgn="b"/>
                      <a:r>
                        <a:rPr lang="en-US" sz="1100" b="0" i="0" u="none" strike="noStrike" dirty="0">
                          <a:solidFill>
                            <a:srgbClr val="000000"/>
                          </a:solidFill>
                          <a:latin typeface="Calibri"/>
                        </a:rPr>
                        <a:t>MH-27</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1.91</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2.26</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33.31125</a:t>
                      </a:r>
                    </a:p>
                  </a:txBody>
                  <a:tcPr marL="9525" marR="9525" marT="9525" marB="0" anchor="b"/>
                </a:tc>
                <a:tc>
                  <a:txBody>
                    <a:bodyPr/>
                    <a:lstStyle/>
                    <a:p>
                      <a:pPr algn="r" fontAlgn="b"/>
                      <a:r>
                        <a:rPr lang="en-US" sz="1100" b="0" i="0" u="none" strike="noStrike" dirty="0">
                          <a:solidFill>
                            <a:srgbClr val="000000"/>
                          </a:solidFill>
                          <a:latin typeface="Calibri"/>
                        </a:rPr>
                        <a:t>0.91</a:t>
                      </a:r>
                    </a:p>
                  </a:txBody>
                  <a:tcPr marL="9525" marR="9525" marT="9525" marB="0" anchor="b"/>
                </a:tc>
                <a:tc>
                  <a:txBody>
                    <a:bodyPr/>
                    <a:lstStyle/>
                    <a:p>
                      <a:pPr algn="r" fontAlgn="b"/>
                      <a:r>
                        <a:rPr lang="en-US" sz="1100" b="0" i="0" u="none" strike="noStrike" dirty="0">
                          <a:solidFill>
                            <a:srgbClr val="000000"/>
                          </a:solidFill>
                          <a:latin typeface="Calibri"/>
                        </a:rPr>
                        <a:t>11.22713</a:t>
                      </a:r>
                    </a:p>
                  </a:txBody>
                  <a:tcPr marL="9525" marR="9525" marT="9525" marB="0" anchor="b"/>
                </a:tc>
              </a:tr>
              <a:tr h="362237">
                <a:tc>
                  <a:txBody>
                    <a:bodyPr/>
                    <a:lstStyle/>
                    <a:p>
                      <a:pPr algn="ctr" fontAlgn="b"/>
                      <a:r>
                        <a:rPr lang="en-US" sz="1100" b="0" i="0" u="none" strike="noStrike" dirty="0">
                          <a:solidFill>
                            <a:srgbClr val="000000"/>
                          </a:solidFill>
                          <a:latin typeface="Calibri"/>
                        </a:rPr>
                        <a:t>MH-88</a:t>
                      </a:r>
                    </a:p>
                  </a:txBody>
                  <a:tcPr marL="9525" marR="9525" marT="9525" marB="0" anchor="b"/>
                </a:tc>
                <a:tc>
                  <a:txBody>
                    <a:bodyPr/>
                    <a:lstStyle/>
                    <a:p>
                      <a:pPr algn="l" fontAlgn="b"/>
                      <a:r>
                        <a:rPr lang="en-US" sz="1100" b="0" i="0" u="none" strike="noStrike" dirty="0">
                          <a:solidFill>
                            <a:srgbClr val="000000"/>
                          </a:solidFill>
                          <a:latin typeface="Calibri"/>
                        </a:rPr>
                        <a:t>CO-89</a:t>
                      </a:r>
                    </a:p>
                  </a:txBody>
                  <a:tcPr marL="9525" marR="9525" marT="9525" marB="0" anchor="b"/>
                </a:tc>
                <a:tc>
                  <a:txBody>
                    <a:bodyPr/>
                    <a:lstStyle/>
                    <a:p>
                      <a:pPr algn="r" fontAlgn="b"/>
                      <a:r>
                        <a:rPr lang="en-US" sz="1100" b="0" i="0" u="none" strike="noStrike" dirty="0">
                          <a:solidFill>
                            <a:srgbClr val="000000"/>
                          </a:solidFill>
                          <a:latin typeface="Calibri"/>
                        </a:rPr>
                        <a:t>29.6</a:t>
                      </a:r>
                    </a:p>
                  </a:txBody>
                  <a:tcPr marL="9525" marR="9525" marT="9525" marB="0" anchor="b"/>
                </a:tc>
                <a:tc>
                  <a:txBody>
                    <a:bodyPr/>
                    <a:lstStyle/>
                    <a:p>
                      <a:pPr algn="ctr" fontAlgn="b"/>
                      <a:r>
                        <a:rPr lang="en-US" sz="1100" b="0" i="0" u="none" strike="noStrike" dirty="0">
                          <a:solidFill>
                            <a:srgbClr val="000000"/>
                          </a:solidFill>
                          <a:latin typeface="Calibri"/>
                        </a:rPr>
                        <a:t>MH-11</a:t>
                      </a:r>
                    </a:p>
                  </a:txBody>
                  <a:tcPr marL="9525" marR="9525" marT="9525" marB="0" anchor="b"/>
                </a:tc>
                <a:tc>
                  <a:txBody>
                    <a:bodyPr/>
                    <a:lstStyle/>
                    <a:p>
                      <a:pPr algn="r" fontAlgn="b"/>
                      <a:r>
                        <a:rPr lang="en-US" sz="1100" b="0" i="0" u="none" strike="noStrike" dirty="0">
                          <a:solidFill>
                            <a:srgbClr val="000000"/>
                          </a:solidFill>
                          <a:latin typeface="Calibri"/>
                        </a:rPr>
                        <a:t>1.91</a:t>
                      </a:r>
                    </a:p>
                  </a:txBody>
                  <a:tcPr marL="9525" marR="9525" marT="9525" marB="0" anchor="b"/>
                </a:tc>
                <a:tc>
                  <a:txBody>
                    <a:bodyPr/>
                    <a:lstStyle/>
                    <a:p>
                      <a:pPr algn="r" fontAlgn="b"/>
                      <a:r>
                        <a:rPr lang="en-US" sz="1100" b="0" i="0" u="none" strike="noStrike" dirty="0">
                          <a:solidFill>
                            <a:srgbClr val="000000"/>
                          </a:solidFill>
                          <a:latin typeface="Calibri"/>
                        </a:rPr>
                        <a:t>1.92</a:t>
                      </a:r>
                    </a:p>
                  </a:txBody>
                  <a:tcPr marL="9525" marR="9525" marT="9525" marB="0" anchor="b"/>
                </a:tc>
                <a:tc>
                  <a:txBody>
                    <a:bodyPr/>
                    <a:lstStyle/>
                    <a:p>
                      <a:pPr algn="r" fontAlgn="b"/>
                      <a:r>
                        <a:rPr lang="en-US" sz="1100" b="0" i="0" u="none" strike="noStrike" dirty="0">
                          <a:solidFill>
                            <a:srgbClr val="000000"/>
                          </a:solidFill>
                          <a:latin typeface="Calibri"/>
                        </a:rPr>
                        <a:t>2.26</a:t>
                      </a:r>
                    </a:p>
                  </a:txBody>
                  <a:tcPr marL="9525" marR="9525" marT="9525" marB="0" anchor="b"/>
                </a:tc>
                <a:tc>
                  <a:txBody>
                    <a:bodyPr/>
                    <a:lstStyle/>
                    <a:p>
                      <a:pPr algn="r" fontAlgn="b"/>
                      <a:r>
                        <a:rPr lang="en-US" sz="1100" b="0" i="0" u="none" strike="noStrike" dirty="0">
                          <a:solidFill>
                            <a:srgbClr val="000000"/>
                          </a:solidFill>
                          <a:latin typeface="Calibri"/>
                        </a:rPr>
                        <a:t>2.27</a:t>
                      </a:r>
                    </a:p>
                  </a:txBody>
                  <a:tcPr marL="9525" marR="9525" marT="9525" marB="0" anchor="b"/>
                </a:tc>
                <a:tc>
                  <a:txBody>
                    <a:bodyPr/>
                    <a:lstStyle/>
                    <a:p>
                      <a:pPr algn="r" fontAlgn="b"/>
                      <a:r>
                        <a:rPr lang="en-US" sz="1100" b="0" i="0" u="none" strike="noStrike" dirty="0">
                          <a:solidFill>
                            <a:srgbClr val="000000"/>
                          </a:solidFill>
                          <a:latin typeface="Calibri"/>
                        </a:rPr>
                        <a:t>2.26</a:t>
                      </a:r>
                    </a:p>
                  </a:txBody>
                  <a:tcPr marL="9525" marR="9525" marT="9525" marB="0" anchor="b"/>
                </a:tc>
                <a:tc>
                  <a:txBody>
                    <a:bodyPr/>
                    <a:lstStyle/>
                    <a:p>
                      <a:pPr algn="r" fontAlgn="b"/>
                      <a:r>
                        <a:rPr lang="en-US" sz="1100" b="0" i="0" u="none" strike="noStrike" dirty="0">
                          <a:solidFill>
                            <a:srgbClr val="000000"/>
                          </a:solidFill>
                          <a:latin typeface="Calibri"/>
                        </a:rPr>
                        <a:t>50.172</a:t>
                      </a:r>
                    </a:p>
                  </a:txBody>
                  <a:tcPr marL="9525" marR="9525" marT="9525" marB="0" anchor="b"/>
                </a:tc>
                <a:tc>
                  <a:txBody>
                    <a:bodyPr/>
                    <a:lstStyle/>
                    <a:p>
                      <a:pPr algn="r" fontAlgn="b"/>
                      <a:r>
                        <a:rPr lang="en-US" sz="1100" b="0" i="0" u="none" strike="noStrike" dirty="0">
                          <a:solidFill>
                            <a:srgbClr val="000000"/>
                          </a:solidFill>
                          <a:latin typeface="Calibri"/>
                        </a:rPr>
                        <a:t>0.01</a:t>
                      </a:r>
                    </a:p>
                  </a:txBody>
                  <a:tcPr marL="9525" marR="9525" marT="9525" marB="0" anchor="b"/>
                </a:tc>
                <a:tc>
                  <a:txBody>
                    <a:bodyPr/>
                    <a:lstStyle/>
                    <a:p>
                      <a:pPr algn="r" fontAlgn="b"/>
                      <a:r>
                        <a:rPr lang="en-US" sz="1100" b="0" i="0" u="none" strike="noStrike" dirty="0">
                          <a:solidFill>
                            <a:srgbClr val="000000"/>
                          </a:solidFill>
                          <a:latin typeface="Calibri"/>
                        </a:rPr>
                        <a:t>0.111</a:t>
                      </a:r>
                    </a:p>
                  </a:txBody>
                  <a:tcPr marL="9525" marR="9525" marT="9525" marB="0" anchor="b"/>
                </a:tc>
              </a:tr>
              <a:tr h="362237">
                <a:tc>
                  <a:txBody>
                    <a:bodyPr/>
                    <a:lstStyle/>
                    <a:p>
                      <a:pPr algn="ctr" fontAlgn="b"/>
                      <a:r>
                        <a:rPr lang="en-US" sz="1100" b="0" i="0" u="none" strike="noStrike" dirty="0">
                          <a:solidFill>
                            <a:srgbClr val="000000"/>
                          </a:solidFill>
                          <a:latin typeface="Calibri"/>
                        </a:rPr>
                        <a:t>MH-394</a:t>
                      </a:r>
                    </a:p>
                  </a:txBody>
                  <a:tcPr marL="9525" marR="9525" marT="9525" marB="0" anchor="b"/>
                </a:tc>
                <a:tc>
                  <a:txBody>
                    <a:bodyPr/>
                    <a:lstStyle/>
                    <a:p>
                      <a:pPr algn="l" fontAlgn="b"/>
                      <a:r>
                        <a:rPr lang="en-US" sz="1100" b="0" i="0" u="none" strike="noStrike" dirty="0">
                          <a:solidFill>
                            <a:srgbClr val="000000"/>
                          </a:solidFill>
                          <a:latin typeface="Calibri"/>
                        </a:rPr>
                        <a:t>CO-90</a:t>
                      </a:r>
                    </a:p>
                  </a:txBody>
                  <a:tcPr marL="9525" marR="9525" marT="9525" marB="0" anchor="b"/>
                </a:tc>
                <a:tc>
                  <a:txBody>
                    <a:bodyPr/>
                    <a:lstStyle/>
                    <a:p>
                      <a:pPr algn="r" fontAlgn="b"/>
                      <a:r>
                        <a:rPr lang="en-US" sz="1100" b="0" i="0" u="none" strike="noStrike" dirty="0">
                          <a:solidFill>
                            <a:srgbClr val="000000"/>
                          </a:solidFill>
                          <a:latin typeface="Calibri"/>
                        </a:rPr>
                        <a:t>20.4</a:t>
                      </a:r>
                    </a:p>
                  </a:txBody>
                  <a:tcPr marL="9525" marR="9525" marT="9525" marB="0" anchor="b"/>
                </a:tc>
                <a:tc>
                  <a:txBody>
                    <a:bodyPr/>
                    <a:lstStyle/>
                    <a:p>
                      <a:pPr algn="ctr" fontAlgn="b"/>
                      <a:r>
                        <a:rPr lang="en-US" sz="1100" b="0" i="0" u="none" strike="noStrike" dirty="0">
                          <a:solidFill>
                            <a:srgbClr val="000000"/>
                          </a:solidFill>
                          <a:latin typeface="Calibri"/>
                        </a:rPr>
                        <a:t>MH-28</a:t>
                      </a:r>
                    </a:p>
                  </a:txBody>
                  <a:tcPr marL="9525" marR="9525" marT="9525" marB="0" anchor="b"/>
                </a:tc>
                <a:tc>
                  <a:txBody>
                    <a:bodyPr/>
                    <a:lstStyle/>
                    <a:p>
                      <a:pPr algn="r" fontAlgn="b"/>
                      <a:r>
                        <a:rPr lang="en-US" sz="1100" b="0" i="0" u="none" strike="noStrike" dirty="0">
                          <a:solidFill>
                            <a:srgbClr val="000000"/>
                          </a:solidFill>
                          <a:latin typeface="Calibri"/>
                        </a:rPr>
                        <a:t>1.92</a:t>
                      </a:r>
                    </a:p>
                  </a:txBody>
                  <a:tcPr marL="9525" marR="9525" marT="9525" marB="0" anchor="b"/>
                </a:tc>
                <a:tc>
                  <a:txBody>
                    <a:bodyPr/>
                    <a:lstStyle/>
                    <a:p>
                      <a:pPr algn="r" fontAlgn="b"/>
                      <a:r>
                        <a:rPr lang="en-US" sz="1100" b="0" i="0" u="none" strike="noStrike" dirty="0">
                          <a:solidFill>
                            <a:srgbClr val="000000"/>
                          </a:solidFill>
                          <a:latin typeface="Calibri"/>
                        </a:rPr>
                        <a:t>1.65</a:t>
                      </a:r>
                    </a:p>
                  </a:txBody>
                  <a:tcPr marL="9525" marR="9525" marT="9525" marB="0" anchor="b"/>
                </a:tc>
                <a:tc>
                  <a:txBody>
                    <a:bodyPr/>
                    <a:lstStyle/>
                    <a:p>
                      <a:pPr algn="r" fontAlgn="b"/>
                      <a:r>
                        <a:rPr lang="en-US" sz="1100" b="0" i="0" u="none" strike="noStrike" dirty="0">
                          <a:solidFill>
                            <a:srgbClr val="000000"/>
                          </a:solidFill>
                          <a:latin typeface="Calibri"/>
                        </a:rPr>
                        <a:t>2.27</a:t>
                      </a:r>
                    </a:p>
                  </a:txBody>
                  <a:tcPr marL="9525" marR="9525" marT="9525" marB="0" anchor="b"/>
                </a:tc>
                <a:tc>
                  <a:txBody>
                    <a:bodyPr/>
                    <a:lstStyle/>
                    <a:p>
                      <a:pPr algn="r" fontAlgn="b"/>
                      <a:r>
                        <a:rPr lang="en-US" sz="1100" b="0" i="0" u="none" strike="noStrike" dirty="0">
                          <a:solidFill>
                            <a:srgbClr val="000000"/>
                          </a:solidFill>
                          <a:latin typeface="Calibri"/>
                        </a:rPr>
                        <a:t>2</a:t>
                      </a:r>
                    </a:p>
                  </a:txBody>
                  <a:tcPr marL="9525" marR="9525" marT="9525" marB="0" anchor="b"/>
                </a:tc>
                <a:tc>
                  <a:txBody>
                    <a:bodyPr/>
                    <a:lstStyle/>
                    <a:p>
                      <a:pPr algn="r" fontAlgn="b"/>
                      <a:r>
                        <a:rPr lang="en-US" sz="1100" b="0" i="0" u="none" strike="noStrike" dirty="0">
                          <a:solidFill>
                            <a:srgbClr val="000000"/>
                          </a:solidFill>
                          <a:latin typeface="Calibri"/>
                        </a:rPr>
                        <a:t>2</a:t>
                      </a:r>
                    </a:p>
                  </a:txBody>
                  <a:tcPr marL="9525" marR="9525" marT="9525" marB="0" anchor="b"/>
                </a:tc>
                <a:tc>
                  <a:txBody>
                    <a:bodyPr/>
                    <a:lstStyle/>
                    <a:p>
                      <a:pPr algn="r" fontAlgn="b"/>
                      <a:r>
                        <a:rPr lang="en-US" sz="1100" b="0" i="0" u="none" strike="noStrike" dirty="0">
                          <a:solidFill>
                            <a:srgbClr val="000000"/>
                          </a:solidFill>
                          <a:latin typeface="Calibri"/>
                        </a:rPr>
                        <a:t>30.6</a:t>
                      </a:r>
                    </a:p>
                  </a:txBody>
                  <a:tcPr marL="9525" marR="9525" marT="9525" marB="0" anchor="b"/>
                </a:tc>
                <a:tc>
                  <a:txBody>
                    <a:bodyPr/>
                    <a:lstStyle/>
                    <a:p>
                      <a:pPr algn="r" fontAlgn="b"/>
                      <a:r>
                        <a:rPr lang="en-US" sz="1100" b="0" i="0" u="none" strike="noStrike" dirty="0">
                          <a:solidFill>
                            <a:srgbClr val="000000"/>
                          </a:solidFill>
                          <a:latin typeface="Calibri"/>
                        </a:rPr>
                        <a:t>0.27</a:t>
                      </a:r>
                    </a:p>
                  </a:txBody>
                  <a:tcPr marL="9525" marR="9525" marT="9525" marB="0" anchor="b"/>
                </a:tc>
                <a:tc>
                  <a:txBody>
                    <a:bodyPr/>
                    <a:lstStyle/>
                    <a:p>
                      <a:pPr algn="r" fontAlgn="b"/>
                      <a:r>
                        <a:rPr lang="en-US" sz="1100" b="0" i="0" u="none" strike="noStrike" dirty="0">
                          <a:solidFill>
                            <a:srgbClr val="000000"/>
                          </a:solidFill>
                          <a:latin typeface="Calibri"/>
                        </a:rPr>
                        <a:t>2.0655</a:t>
                      </a:r>
                    </a:p>
                  </a:txBody>
                  <a:tcPr marL="9525" marR="9525" marT="9525" marB="0" anchor="b"/>
                </a:tc>
              </a:tr>
              <a:tr h="362237">
                <a:tc>
                  <a:txBody>
                    <a:bodyPr/>
                    <a:lstStyle/>
                    <a:p>
                      <a:pPr algn="ctr" fontAlgn="b"/>
                      <a:r>
                        <a:rPr lang="en-US" sz="1100" b="0" i="0" u="none" strike="noStrike" dirty="0">
                          <a:solidFill>
                            <a:srgbClr val="000000"/>
                          </a:solidFill>
                          <a:latin typeface="Calibri"/>
                        </a:rPr>
                        <a:t>MH-91</a:t>
                      </a:r>
                    </a:p>
                  </a:txBody>
                  <a:tcPr marL="9525" marR="9525" marT="9525" marB="0" anchor="b"/>
                </a:tc>
                <a:tc>
                  <a:txBody>
                    <a:bodyPr/>
                    <a:lstStyle/>
                    <a:p>
                      <a:pPr algn="l" fontAlgn="b"/>
                      <a:r>
                        <a:rPr lang="en-US" sz="1100" b="0" i="0" u="none" strike="noStrike" dirty="0">
                          <a:solidFill>
                            <a:srgbClr val="000000"/>
                          </a:solidFill>
                          <a:latin typeface="Calibri"/>
                        </a:rPr>
                        <a:t>CO-91</a:t>
                      </a:r>
                    </a:p>
                  </a:txBody>
                  <a:tcPr marL="9525" marR="9525" marT="9525" marB="0" anchor="b"/>
                </a:tc>
                <a:tc>
                  <a:txBody>
                    <a:bodyPr/>
                    <a:lstStyle/>
                    <a:p>
                      <a:pPr algn="r" fontAlgn="b"/>
                      <a:r>
                        <a:rPr lang="en-US" sz="1100" b="0" i="0" u="none" strike="noStrike" dirty="0">
                          <a:solidFill>
                            <a:srgbClr val="000000"/>
                          </a:solidFill>
                          <a:latin typeface="Calibri"/>
                        </a:rPr>
                        <a:t>27.7</a:t>
                      </a:r>
                    </a:p>
                  </a:txBody>
                  <a:tcPr marL="9525" marR="9525" marT="9525" marB="0" anchor="b"/>
                </a:tc>
                <a:tc>
                  <a:txBody>
                    <a:bodyPr/>
                    <a:lstStyle/>
                    <a:p>
                      <a:pPr algn="ctr" fontAlgn="b"/>
                      <a:r>
                        <a:rPr lang="en-US" sz="1100" b="0" i="0" u="none" strike="noStrike" dirty="0">
                          <a:solidFill>
                            <a:srgbClr val="000000"/>
                          </a:solidFill>
                          <a:latin typeface="Calibri"/>
                        </a:rPr>
                        <a:t>MH-29</a:t>
                      </a:r>
                    </a:p>
                  </a:txBody>
                  <a:tcPr marL="9525" marR="9525" marT="9525" marB="0" anchor="b"/>
                </a:tc>
                <a:tc>
                  <a:txBody>
                    <a:bodyPr/>
                    <a:lstStyle/>
                    <a:p>
                      <a:pPr algn="r" fontAlgn="b"/>
                      <a:r>
                        <a:rPr lang="en-US" sz="1100" b="0" i="0" u="none" strike="noStrike" dirty="0">
                          <a:solidFill>
                            <a:srgbClr val="000000"/>
                          </a:solidFill>
                          <a:latin typeface="Calibri"/>
                        </a:rPr>
                        <a:t>2.26</a:t>
                      </a:r>
                    </a:p>
                  </a:txBody>
                  <a:tcPr marL="9525" marR="9525" marT="9525" marB="0" anchor="b"/>
                </a:tc>
                <a:tc>
                  <a:txBody>
                    <a:bodyPr/>
                    <a:lstStyle/>
                    <a:p>
                      <a:pPr algn="r" fontAlgn="b"/>
                      <a:r>
                        <a:rPr lang="en-US" sz="1100" b="0" i="0" u="none" strike="noStrike" dirty="0">
                          <a:solidFill>
                            <a:srgbClr val="000000"/>
                          </a:solidFill>
                          <a:latin typeface="Calibri"/>
                        </a:rPr>
                        <a:t>2.83</a:t>
                      </a:r>
                    </a:p>
                  </a:txBody>
                  <a:tcPr marL="9525" marR="9525" marT="9525" marB="0" anchor="b"/>
                </a:tc>
                <a:tc>
                  <a:txBody>
                    <a:bodyPr/>
                    <a:lstStyle/>
                    <a:p>
                      <a:pPr algn="r" fontAlgn="b"/>
                      <a:r>
                        <a:rPr lang="en-US" sz="1100" b="0" i="0" u="none" strike="noStrike" dirty="0">
                          <a:solidFill>
                            <a:srgbClr val="000000"/>
                          </a:solidFill>
                          <a:latin typeface="Calibri"/>
                        </a:rPr>
                        <a:t>2.61</a:t>
                      </a:r>
                    </a:p>
                  </a:txBody>
                  <a:tcPr marL="9525" marR="9525" marT="9525" marB="0" anchor="b"/>
                </a:tc>
                <a:tc>
                  <a:txBody>
                    <a:bodyPr/>
                    <a:lstStyle/>
                    <a:p>
                      <a:pPr algn="r" fontAlgn="b"/>
                      <a:r>
                        <a:rPr lang="en-US" sz="1100" b="0" i="0" u="none" strike="noStrike" dirty="0">
                          <a:solidFill>
                            <a:srgbClr val="000000"/>
                          </a:solidFill>
                          <a:latin typeface="Calibri"/>
                        </a:rPr>
                        <a:t>3.18</a:t>
                      </a:r>
                    </a:p>
                  </a:txBody>
                  <a:tcPr marL="9525" marR="9525" marT="9525" marB="0" anchor="b"/>
                </a:tc>
                <a:tc>
                  <a:txBody>
                    <a:bodyPr/>
                    <a:lstStyle/>
                    <a:p>
                      <a:pPr algn="r" fontAlgn="b"/>
                      <a:r>
                        <a:rPr lang="en-US" sz="1100" b="0" i="0" u="none" strike="noStrike" dirty="0">
                          <a:solidFill>
                            <a:srgbClr val="000000"/>
                          </a:solidFill>
                          <a:latin typeface="Calibri"/>
                        </a:rPr>
                        <a:t>2.61</a:t>
                      </a:r>
                    </a:p>
                  </a:txBody>
                  <a:tcPr marL="9525" marR="9525" marT="9525" marB="0" anchor="b"/>
                </a:tc>
                <a:tc>
                  <a:txBody>
                    <a:bodyPr/>
                    <a:lstStyle/>
                    <a:p>
                      <a:pPr algn="r" fontAlgn="b"/>
                      <a:r>
                        <a:rPr lang="en-US" sz="1100" b="0" i="0" u="none" strike="noStrike" dirty="0">
                          <a:solidFill>
                            <a:srgbClr val="000000"/>
                          </a:solidFill>
                          <a:latin typeface="Calibri"/>
                        </a:rPr>
                        <a:t>54.22275</a:t>
                      </a:r>
                    </a:p>
                  </a:txBody>
                  <a:tcPr marL="9525" marR="9525" marT="9525" marB="0" anchor="b"/>
                </a:tc>
                <a:tc>
                  <a:txBody>
                    <a:bodyPr/>
                    <a:lstStyle/>
                    <a:p>
                      <a:pPr algn="r" fontAlgn="b"/>
                      <a:r>
                        <a:rPr lang="en-US" sz="1100" b="0" i="0" u="none" strike="noStrike" dirty="0">
                          <a:solidFill>
                            <a:srgbClr val="000000"/>
                          </a:solidFill>
                          <a:latin typeface="Calibri"/>
                        </a:rPr>
                        <a:t>0.57</a:t>
                      </a:r>
                    </a:p>
                  </a:txBody>
                  <a:tcPr marL="9525" marR="9525" marT="9525" marB="0" anchor="b"/>
                </a:tc>
                <a:tc>
                  <a:txBody>
                    <a:bodyPr/>
                    <a:lstStyle/>
                    <a:p>
                      <a:pPr algn="r" fontAlgn="b"/>
                      <a:r>
                        <a:rPr lang="en-US" sz="1100" b="0" i="0" u="none" strike="noStrike" dirty="0">
                          <a:solidFill>
                            <a:srgbClr val="000000"/>
                          </a:solidFill>
                          <a:latin typeface="Calibri"/>
                        </a:rPr>
                        <a:t>5.920875</a:t>
                      </a:r>
                    </a:p>
                  </a:txBody>
                  <a:tcPr marL="9525" marR="9525" marT="9525" marB="0" anchor="b"/>
                </a:tc>
              </a:tr>
              <a:tr h="362237">
                <a:tc>
                  <a:txBody>
                    <a:bodyPr/>
                    <a:lstStyle/>
                    <a:p>
                      <a:pPr algn="ctr" fontAlgn="b"/>
                      <a:r>
                        <a:rPr lang="en-US" sz="1100" b="0" i="0" u="none" strike="noStrike" dirty="0">
                          <a:solidFill>
                            <a:srgbClr val="000000"/>
                          </a:solidFill>
                          <a:latin typeface="Calibri"/>
                        </a:rPr>
                        <a:t>MH-622</a:t>
                      </a:r>
                    </a:p>
                  </a:txBody>
                  <a:tcPr marL="9525" marR="9525" marT="9525" marB="0" anchor="b"/>
                </a:tc>
                <a:tc>
                  <a:txBody>
                    <a:bodyPr/>
                    <a:lstStyle/>
                    <a:p>
                      <a:pPr algn="l" fontAlgn="b"/>
                      <a:r>
                        <a:rPr lang="en-US" sz="1100" b="0" i="0" u="none" strike="noStrike" dirty="0">
                          <a:solidFill>
                            <a:srgbClr val="000000"/>
                          </a:solidFill>
                          <a:latin typeface="Calibri"/>
                        </a:rPr>
                        <a:t>CO-92</a:t>
                      </a:r>
                    </a:p>
                  </a:txBody>
                  <a:tcPr marL="9525" marR="9525" marT="9525" marB="0" anchor="b"/>
                </a:tc>
                <a:tc>
                  <a:txBody>
                    <a:bodyPr/>
                    <a:lstStyle/>
                    <a:p>
                      <a:pPr algn="r" fontAlgn="b"/>
                      <a:r>
                        <a:rPr lang="en-US" sz="1100" b="0" i="0" u="none" strike="noStrike" dirty="0">
                          <a:solidFill>
                            <a:srgbClr val="000000"/>
                          </a:solidFill>
                          <a:latin typeface="Calibri"/>
                        </a:rPr>
                        <a:t>36.9</a:t>
                      </a:r>
                    </a:p>
                  </a:txBody>
                  <a:tcPr marL="9525" marR="9525" marT="9525" marB="0" anchor="b"/>
                </a:tc>
                <a:tc>
                  <a:txBody>
                    <a:bodyPr/>
                    <a:lstStyle/>
                    <a:p>
                      <a:pPr algn="ctr" fontAlgn="b"/>
                      <a:r>
                        <a:rPr lang="en-US" sz="1100" b="0" i="0" u="none" strike="noStrike" dirty="0">
                          <a:solidFill>
                            <a:srgbClr val="000000"/>
                          </a:solidFill>
                          <a:latin typeface="Calibri"/>
                        </a:rPr>
                        <a:t>MH-31</a:t>
                      </a:r>
                    </a:p>
                  </a:txBody>
                  <a:tcPr marL="9525" marR="9525" marT="9525" marB="0" anchor="b"/>
                </a:tc>
                <a:tc>
                  <a:txBody>
                    <a:bodyPr/>
                    <a:lstStyle/>
                    <a:p>
                      <a:pPr algn="r" fontAlgn="b"/>
                      <a:r>
                        <a:rPr lang="en-US" sz="1100" b="0" i="0" u="none" strike="noStrike" dirty="0">
                          <a:solidFill>
                            <a:srgbClr val="000000"/>
                          </a:solidFill>
                          <a:latin typeface="Calibri"/>
                        </a:rPr>
                        <a:t>2.83</a:t>
                      </a:r>
                    </a:p>
                  </a:txBody>
                  <a:tcPr marL="9525" marR="9525" marT="9525" marB="0" anchor="b"/>
                </a:tc>
                <a:tc>
                  <a:txBody>
                    <a:bodyPr/>
                    <a:lstStyle/>
                    <a:p>
                      <a:pPr algn="r" fontAlgn="b"/>
                      <a:r>
                        <a:rPr lang="en-US" sz="1100" b="0" i="0" u="none" strike="noStrike" dirty="0">
                          <a:solidFill>
                            <a:srgbClr val="000000"/>
                          </a:solidFill>
                          <a:latin typeface="Calibri"/>
                        </a:rPr>
                        <a:t>4.92</a:t>
                      </a:r>
                    </a:p>
                  </a:txBody>
                  <a:tcPr marL="9525" marR="9525" marT="9525" marB="0" anchor="b"/>
                </a:tc>
                <a:tc>
                  <a:txBody>
                    <a:bodyPr/>
                    <a:lstStyle/>
                    <a:p>
                      <a:pPr algn="r" fontAlgn="b"/>
                      <a:r>
                        <a:rPr lang="en-US" sz="1100" b="0" i="0" u="none" strike="noStrike" dirty="0">
                          <a:solidFill>
                            <a:srgbClr val="000000"/>
                          </a:solidFill>
                          <a:latin typeface="Calibri"/>
                        </a:rPr>
                        <a:t>3.18</a:t>
                      </a:r>
                    </a:p>
                  </a:txBody>
                  <a:tcPr marL="9525" marR="9525" marT="9525" marB="0" anchor="b"/>
                </a:tc>
                <a:tc>
                  <a:txBody>
                    <a:bodyPr/>
                    <a:lstStyle/>
                    <a:p>
                      <a:pPr algn="r" fontAlgn="b"/>
                      <a:r>
                        <a:rPr lang="en-US" sz="1100" b="0" i="0" u="none" strike="noStrike" dirty="0">
                          <a:solidFill>
                            <a:srgbClr val="000000"/>
                          </a:solidFill>
                          <a:latin typeface="Calibri"/>
                        </a:rPr>
                        <a:t>5.27</a:t>
                      </a:r>
                    </a:p>
                  </a:txBody>
                  <a:tcPr marL="9525" marR="9525" marT="9525" marB="0" anchor="b"/>
                </a:tc>
                <a:tc>
                  <a:txBody>
                    <a:bodyPr/>
                    <a:lstStyle/>
                    <a:p>
                      <a:pPr algn="r" fontAlgn="b"/>
                      <a:r>
                        <a:rPr lang="en-US" sz="1100" b="0" i="0" u="none" strike="noStrike" dirty="0">
                          <a:solidFill>
                            <a:srgbClr val="000000"/>
                          </a:solidFill>
                          <a:latin typeface="Calibri"/>
                        </a:rPr>
                        <a:t>3.18</a:t>
                      </a:r>
                    </a:p>
                  </a:txBody>
                  <a:tcPr marL="9525" marR="9525" marT="9525" marB="0" anchor="b"/>
                </a:tc>
                <a:tc>
                  <a:txBody>
                    <a:bodyPr/>
                    <a:lstStyle/>
                    <a:p>
                      <a:pPr algn="r" fontAlgn="b"/>
                      <a:r>
                        <a:rPr lang="en-US" sz="1100" b="0" i="0" u="none" strike="noStrike" dirty="0">
                          <a:solidFill>
                            <a:srgbClr val="000000"/>
                          </a:solidFill>
                          <a:latin typeface="Calibri"/>
                        </a:rPr>
                        <a:t>88.0065</a:t>
                      </a:r>
                    </a:p>
                  </a:txBody>
                  <a:tcPr marL="9525" marR="9525" marT="9525" marB="0" anchor="b"/>
                </a:tc>
                <a:tc>
                  <a:txBody>
                    <a:bodyPr/>
                    <a:lstStyle/>
                    <a:p>
                      <a:pPr algn="r" fontAlgn="b"/>
                      <a:r>
                        <a:rPr lang="en-US" sz="1100" b="0" i="0" u="none" strike="noStrike" dirty="0">
                          <a:solidFill>
                            <a:srgbClr val="000000"/>
                          </a:solidFill>
                          <a:latin typeface="Calibri"/>
                        </a:rPr>
                        <a:t>2.09</a:t>
                      </a:r>
                    </a:p>
                  </a:txBody>
                  <a:tcPr marL="9525" marR="9525" marT="9525" marB="0" anchor="b"/>
                </a:tc>
                <a:tc>
                  <a:txBody>
                    <a:bodyPr/>
                    <a:lstStyle/>
                    <a:p>
                      <a:pPr algn="r" fontAlgn="b"/>
                      <a:r>
                        <a:rPr lang="en-US" sz="1100" b="0" i="0" u="none" strike="noStrike" dirty="0">
                          <a:solidFill>
                            <a:srgbClr val="000000"/>
                          </a:solidFill>
                          <a:latin typeface="Calibri"/>
                        </a:rPr>
                        <a:t>28.92038</a:t>
                      </a:r>
                    </a:p>
                  </a:txBody>
                  <a:tcPr marL="9525" marR="9525" marT="9525" marB="0" anchor="b"/>
                </a:tc>
              </a:tr>
              <a:tr h="362237">
                <a:tc>
                  <a:txBody>
                    <a:bodyPr/>
                    <a:lstStyle/>
                    <a:p>
                      <a:pPr algn="ctr" fontAlgn="b"/>
                      <a:r>
                        <a:rPr lang="en-US" sz="1100" b="0" i="0" u="none" strike="noStrike" dirty="0">
                          <a:solidFill>
                            <a:srgbClr val="000000"/>
                          </a:solidFill>
                          <a:latin typeface="Calibri"/>
                        </a:rPr>
                        <a:t>MH-395</a:t>
                      </a:r>
                    </a:p>
                  </a:txBody>
                  <a:tcPr marL="9525" marR="9525" marT="9525" marB="0" anchor="b"/>
                </a:tc>
                <a:tc>
                  <a:txBody>
                    <a:bodyPr/>
                    <a:lstStyle/>
                    <a:p>
                      <a:pPr algn="l" fontAlgn="b"/>
                      <a:r>
                        <a:rPr lang="en-US" sz="1100" b="0" i="0" u="none" strike="noStrike" dirty="0">
                          <a:solidFill>
                            <a:srgbClr val="000000"/>
                          </a:solidFill>
                          <a:latin typeface="Calibri"/>
                        </a:rPr>
                        <a:t>CO-93</a:t>
                      </a:r>
                    </a:p>
                  </a:txBody>
                  <a:tcPr marL="9525" marR="9525" marT="9525" marB="0" anchor="b"/>
                </a:tc>
                <a:tc>
                  <a:txBody>
                    <a:bodyPr/>
                    <a:lstStyle/>
                    <a:p>
                      <a:pPr algn="r" fontAlgn="b"/>
                      <a:r>
                        <a:rPr lang="en-US" sz="1100" b="0" i="0" u="none" strike="noStrike" dirty="0">
                          <a:solidFill>
                            <a:srgbClr val="000000"/>
                          </a:solidFill>
                          <a:latin typeface="Calibri"/>
                        </a:rPr>
                        <a:t>29.3</a:t>
                      </a:r>
                    </a:p>
                  </a:txBody>
                  <a:tcPr marL="9525" marR="9525" marT="9525" marB="0" anchor="b"/>
                </a:tc>
                <a:tc>
                  <a:txBody>
                    <a:bodyPr/>
                    <a:lstStyle/>
                    <a:p>
                      <a:pPr algn="ctr" fontAlgn="b"/>
                      <a:r>
                        <a:rPr lang="en-US" sz="1100" b="0" i="0" u="none" strike="noStrike" dirty="0">
                          <a:solidFill>
                            <a:srgbClr val="000000"/>
                          </a:solidFill>
                          <a:latin typeface="Calibri"/>
                        </a:rPr>
                        <a:t>MH-30</a:t>
                      </a:r>
                    </a:p>
                  </a:txBody>
                  <a:tcPr marL="9525" marR="9525" marT="9525" marB="0" anchor="b"/>
                </a:tc>
                <a:tc>
                  <a:txBody>
                    <a:bodyPr/>
                    <a:lstStyle/>
                    <a:p>
                      <a:pPr algn="r" fontAlgn="b"/>
                      <a:r>
                        <a:rPr lang="en-US" sz="1100" b="0" i="0" u="none" strike="noStrike" dirty="0">
                          <a:solidFill>
                            <a:srgbClr val="000000"/>
                          </a:solidFill>
                          <a:latin typeface="Calibri"/>
                        </a:rPr>
                        <a:t>4.92</a:t>
                      </a:r>
                    </a:p>
                  </a:txBody>
                  <a:tcPr marL="9525" marR="9525" marT="9525" marB="0" anchor="b"/>
                </a:tc>
                <a:tc>
                  <a:txBody>
                    <a:bodyPr/>
                    <a:lstStyle/>
                    <a:p>
                      <a:pPr algn="r" fontAlgn="b"/>
                      <a:r>
                        <a:rPr lang="en-US" sz="1100" b="0" i="0" u="none" strike="noStrike" dirty="0">
                          <a:solidFill>
                            <a:srgbClr val="000000"/>
                          </a:solidFill>
                          <a:latin typeface="Calibri"/>
                        </a:rPr>
                        <a:t>4.39</a:t>
                      </a:r>
                    </a:p>
                  </a:txBody>
                  <a:tcPr marL="9525" marR="9525" marT="9525" marB="0" anchor="b"/>
                </a:tc>
                <a:tc>
                  <a:txBody>
                    <a:bodyPr/>
                    <a:lstStyle/>
                    <a:p>
                      <a:pPr algn="r" fontAlgn="b"/>
                      <a:r>
                        <a:rPr lang="en-US" sz="1100" b="0" i="0" u="none" strike="noStrike" dirty="0">
                          <a:solidFill>
                            <a:srgbClr val="000000"/>
                          </a:solidFill>
                          <a:latin typeface="Calibri"/>
                        </a:rPr>
                        <a:t>5.27</a:t>
                      </a:r>
                    </a:p>
                  </a:txBody>
                  <a:tcPr marL="9525" marR="9525" marT="9525" marB="0" anchor="b"/>
                </a:tc>
                <a:tc>
                  <a:txBody>
                    <a:bodyPr/>
                    <a:lstStyle/>
                    <a:p>
                      <a:pPr algn="r" fontAlgn="b"/>
                      <a:r>
                        <a:rPr lang="en-US" sz="1100" b="0" i="0" u="none" strike="noStrike" dirty="0">
                          <a:solidFill>
                            <a:srgbClr val="000000"/>
                          </a:solidFill>
                          <a:latin typeface="Calibri"/>
                        </a:rPr>
                        <a:t>4.74</a:t>
                      </a:r>
                    </a:p>
                  </a:txBody>
                  <a:tcPr marL="9525" marR="9525" marT="9525" marB="0" anchor="b"/>
                </a:tc>
                <a:tc>
                  <a:txBody>
                    <a:bodyPr/>
                    <a:lstStyle/>
                    <a:p>
                      <a:pPr algn="r" fontAlgn="b"/>
                      <a:r>
                        <a:rPr lang="en-US" sz="1100" b="0" i="0" u="none" strike="noStrike" dirty="0">
                          <a:solidFill>
                            <a:srgbClr val="000000"/>
                          </a:solidFill>
                          <a:latin typeface="Calibri"/>
                        </a:rPr>
                        <a:t>4.74</a:t>
                      </a:r>
                    </a:p>
                  </a:txBody>
                  <a:tcPr marL="9525" marR="9525" marT="9525" marB="0" anchor="b"/>
                </a:tc>
                <a:tc>
                  <a:txBody>
                    <a:bodyPr/>
                    <a:lstStyle/>
                    <a:p>
                      <a:pPr algn="r" fontAlgn="b"/>
                      <a:r>
                        <a:rPr lang="en-US" sz="1100" b="0" i="0" u="none" strike="noStrike" dirty="0">
                          <a:solidFill>
                            <a:srgbClr val="000000"/>
                          </a:solidFill>
                          <a:latin typeface="Calibri"/>
                        </a:rPr>
                        <a:t>104.1615</a:t>
                      </a:r>
                    </a:p>
                  </a:txBody>
                  <a:tcPr marL="9525" marR="9525" marT="9525" marB="0" anchor="b"/>
                </a:tc>
                <a:tc>
                  <a:txBody>
                    <a:bodyPr/>
                    <a:lstStyle/>
                    <a:p>
                      <a:pPr algn="r" fontAlgn="b"/>
                      <a:r>
                        <a:rPr lang="en-US" sz="1100" b="0" i="0" u="none" strike="noStrike" dirty="0">
                          <a:solidFill>
                            <a:srgbClr val="000000"/>
                          </a:solidFill>
                          <a:latin typeface="Calibri"/>
                        </a:rPr>
                        <a:t>0.53</a:t>
                      </a:r>
                    </a:p>
                  </a:txBody>
                  <a:tcPr marL="9525" marR="9525" marT="9525" marB="0" anchor="b"/>
                </a:tc>
                <a:tc>
                  <a:txBody>
                    <a:bodyPr/>
                    <a:lstStyle/>
                    <a:p>
                      <a:pPr algn="r" fontAlgn="b"/>
                      <a:r>
                        <a:rPr lang="en-US" sz="1100" b="0" i="0" u="none" strike="noStrike" dirty="0">
                          <a:solidFill>
                            <a:srgbClr val="000000"/>
                          </a:solidFill>
                          <a:latin typeface="Calibri"/>
                        </a:rPr>
                        <a:t>5.823375</a:t>
                      </a:r>
                    </a:p>
                  </a:txBody>
                  <a:tcPr marL="9525" marR="9525" marT="9525" marB="0" anchor="b"/>
                </a:tc>
              </a:tr>
              <a:tr h="362237">
                <a:tc>
                  <a:txBody>
                    <a:bodyPr/>
                    <a:lstStyle/>
                    <a:p>
                      <a:pPr algn="ctr" fontAlgn="b"/>
                      <a:r>
                        <a:rPr lang="en-US" sz="1100" b="0" i="0" u="none" strike="noStrike" dirty="0">
                          <a:solidFill>
                            <a:srgbClr val="000000"/>
                          </a:solidFill>
                          <a:latin typeface="Calibri"/>
                        </a:rPr>
                        <a:t>MH-85</a:t>
                      </a:r>
                    </a:p>
                  </a:txBody>
                  <a:tcPr marL="9525" marR="9525" marT="9525" marB="0" anchor="b"/>
                </a:tc>
                <a:tc>
                  <a:txBody>
                    <a:bodyPr/>
                    <a:lstStyle/>
                    <a:p>
                      <a:pPr algn="l" fontAlgn="b"/>
                      <a:r>
                        <a:rPr lang="en-US" sz="1100" b="0" i="0" u="none" strike="noStrike" dirty="0">
                          <a:solidFill>
                            <a:srgbClr val="000000"/>
                          </a:solidFill>
                          <a:latin typeface="Calibri"/>
                        </a:rPr>
                        <a:t>CO-94</a:t>
                      </a:r>
                    </a:p>
                  </a:txBody>
                  <a:tcPr marL="9525" marR="9525" marT="9525" marB="0" anchor="b"/>
                </a:tc>
                <a:tc>
                  <a:txBody>
                    <a:bodyPr/>
                    <a:lstStyle/>
                    <a:p>
                      <a:pPr algn="r" fontAlgn="b"/>
                      <a:r>
                        <a:rPr lang="en-US" sz="1100" b="0" i="0" u="none" strike="noStrike" dirty="0">
                          <a:solidFill>
                            <a:srgbClr val="000000"/>
                          </a:solidFill>
                          <a:latin typeface="Calibri"/>
                        </a:rPr>
                        <a:t>24.1</a:t>
                      </a:r>
                    </a:p>
                  </a:txBody>
                  <a:tcPr marL="9525" marR="9525" marT="9525" marB="0" anchor="b"/>
                </a:tc>
                <a:tc>
                  <a:txBody>
                    <a:bodyPr/>
                    <a:lstStyle/>
                    <a:p>
                      <a:pPr algn="ctr" fontAlgn="b"/>
                      <a:r>
                        <a:rPr lang="en-US" sz="1100" b="0" i="0" u="none" strike="noStrike" dirty="0">
                          <a:solidFill>
                            <a:srgbClr val="000000"/>
                          </a:solidFill>
                          <a:latin typeface="Calibri"/>
                        </a:rPr>
                        <a:t>MH-7</a:t>
                      </a:r>
                    </a:p>
                  </a:txBody>
                  <a:tcPr marL="9525" marR="9525" marT="9525" marB="0" anchor="b"/>
                </a:tc>
                <a:tc>
                  <a:txBody>
                    <a:bodyPr/>
                    <a:lstStyle/>
                    <a:p>
                      <a:pPr algn="r" fontAlgn="b"/>
                      <a:r>
                        <a:rPr lang="en-US" sz="1100" b="0" i="0" u="none" strike="noStrike" dirty="0">
                          <a:solidFill>
                            <a:srgbClr val="000000"/>
                          </a:solidFill>
                          <a:latin typeface="Calibri"/>
                        </a:rPr>
                        <a:t>4.39</a:t>
                      </a:r>
                    </a:p>
                  </a:txBody>
                  <a:tcPr marL="9525" marR="9525" marT="9525" marB="0" anchor="b"/>
                </a:tc>
                <a:tc>
                  <a:txBody>
                    <a:bodyPr/>
                    <a:lstStyle/>
                    <a:p>
                      <a:pPr algn="r" fontAlgn="b"/>
                      <a:r>
                        <a:rPr lang="en-US" sz="1100" b="0" i="0" u="none" strike="noStrike" dirty="0">
                          <a:solidFill>
                            <a:srgbClr val="000000"/>
                          </a:solidFill>
                          <a:latin typeface="Calibri"/>
                        </a:rPr>
                        <a:t>4.44</a:t>
                      </a:r>
                    </a:p>
                  </a:txBody>
                  <a:tcPr marL="9525" marR="9525" marT="9525" marB="0" anchor="b"/>
                </a:tc>
                <a:tc>
                  <a:txBody>
                    <a:bodyPr/>
                    <a:lstStyle/>
                    <a:p>
                      <a:pPr algn="r" fontAlgn="b"/>
                      <a:r>
                        <a:rPr lang="en-US" sz="1100" b="0" i="0" u="none" strike="noStrike" dirty="0">
                          <a:solidFill>
                            <a:srgbClr val="000000"/>
                          </a:solidFill>
                          <a:latin typeface="Calibri"/>
                        </a:rPr>
                        <a:t>4.74</a:t>
                      </a:r>
                    </a:p>
                  </a:txBody>
                  <a:tcPr marL="9525" marR="9525" marT="9525" marB="0" anchor="b"/>
                </a:tc>
                <a:tc>
                  <a:txBody>
                    <a:bodyPr/>
                    <a:lstStyle/>
                    <a:p>
                      <a:pPr algn="r" fontAlgn="b"/>
                      <a:r>
                        <a:rPr lang="en-US" sz="1100" b="0" i="0" u="none" strike="noStrike" dirty="0">
                          <a:solidFill>
                            <a:srgbClr val="000000"/>
                          </a:solidFill>
                          <a:latin typeface="Calibri"/>
                        </a:rPr>
                        <a:t>4.79</a:t>
                      </a:r>
                    </a:p>
                  </a:txBody>
                  <a:tcPr marL="9525" marR="9525" marT="9525" marB="0" anchor="b"/>
                </a:tc>
                <a:tc>
                  <a:txBody>
                    <a:bodyPr/>
                    <a:lstStyle/>
                    <a:p>
                      <a:pPr algn="r" fontAlgn="b"/>
                      <a:r>
                        <a:rPr lang="en-US" sz="1100" b="0" i="0" u="none" strike="noStrike" dirty="0">
                          <a:solidFill>
                            <a:srgbClr val="000000"/>
                          </a:solidFill>
                          <a:latin typeface="Calibri"/>
                        </a:rPr>
                        <a:t>4.74</a:t>
                      </a:r>
                    </a:p>
                  </a:txBody>
                  <a:tcPr marL="9525" marR="9525" marT="9525" marB="0" anchor="b"/>
                </a:tc>
                <a:tc>
                  <a:txBody>
                    <a:bodyPr/>
                    <a:lstStyle/>
                    <a:p>
                      <a:pPr algn="r" fontAlgn="b"/>
                      <a:r>
                        <a:rPr lang="en-US" sz="1100" b="0" i="0" u="none" strike="noStrike" dirty="0">
                          <a:solidFill>
                            <a:srgbClr val="000000"/>
                          </a:solidFill>
                          <a:latin typeface="Calibri"/>
                        </a:rPr>
                        <a:t>85.6755</a:t>
                      </a:r>
                    </a:p>
                  </a:txBody>
                  <a:tcPr marL="9525" marR="9525" marT="9525" marB="0" anchor="b"/>
                </a:tc>
                <a:tc>
                  <a:txBody>
                    <a:bodyPr/>
                    <a:lstStyle/>
                    <a:p>
                      <a:pPr algn="r" fontAlgn="b"/>
                      <a:r>
                        <a:rPr lang="en-US" sz="1100" b="0" i="0" u="none" strike="noStrike" dirty="0">
                          <a:solidFill>
                            <a:srgbClr val="000000"/>
                          </a:solidFill>
                          <a:latin typeface="Calibri"/>
                        </a:rPr>
                        <a:t>0.05</a:t>
                      </a:r>
                    </a:p>
                  </a:txBody>
                  <a:tcPr marL="9525" marR="9525" marT="9525" marB="0" anchor="b"/>
                </a:tc>
                <a:tc>
                  <a:txBody>
                    <a:bodyPr/>
                    <a:lstStyle/>
                    <a:p>
                      <a:pPr algn="r" fontAlgn="b"/>
                      <a:r>
                        <a:rPr lang="en-US" sz="1100" b="0" i="0" u="none" strike="noStrike" dirty="0">
                          <a:solidFill>
                            <a:srgbClr val="000000"/>
                          </a:solidFill>
                          <a:latin typeface="Calibri"/>
                        </a:rPr>
                        <a:t>0.451875</a:t>
                      </a:r>
                    </a:p>
                  </a:txBody>
                  <a:tcPr marL="9525" marR="9525" marT="9525" marB="0" anchor="b"/>
                </a:tc>
              </a:tr>
              <a:tr h="362237">
                <a:tc>
                  <a:txBody>
                    <a:bodyPr/>
                    <a:lstStyle/>
                    <a:p>
                      <a:pPr algn="ctr" fontAlgn="b"/>
                      <a:r>
                        <a:rPr lang="en-US" sz="1100" b="0" i="0" u="none" strike="noStrike" dirty="0">
                          <a:solidFill>
                            <a:srgbClr val="000000"/>
                          </a:solidFill>
                          <a:latin typeface="Calibri"/>
                        </a:rPr>
                        <a:t>MH-441</a:t>
                      </a:r>
                    </a:p>
                  </a:txBody>
                  <a:tcPr marL="9525" marR="9525" marT="9525" marB="0" anchor="b"/>
                </a:tc>
                <a:tc>
                  <a:txBody>
                    <a:bodyPr/>
                    <a:lstStyle/>
                    <a:p>
                      <a:pPr algn="l" fontAlgn="b"/>
                      <a:r>
                        <a:rPr lang="en-US" sz="1100" b="0" i="0" u="none" strike="noStrike" dirty="0">
                          <a:solidFill>
                            <a:srgbClr val="000000"/>
                          </a:solidFill>
                          <a:latin typeface="Calibri"/>
                        </a:rPr>
                        <a:t>CO-95</a:t>
                      </a:r>
                    </a:p>
                  </a:txBody>
                  <a:tcPr marL="9525" marR="9525" marT="9525" marB="0" anchor="b"/>
                </a:tc>
                <a:tc>
                  <a:txBody>
                    <a:bodyPr/>
                    <a:lstStyle/>
                    <a:p>
                      <a:pPr algn="r" fontAlgn="b"/>
                      <a:r>
                        <a:rPr lang="en-US" sz="1100" b="0" i="0" u="none" strike="noStrike" dirty="0">
                          <a:solidFill>
                            <a:srgbClr val="000000"/>
                          </a:solidFill>
                          <a:latin typeface="Calibri"/>
                        </a:rPr>
                        <a:t>20.7</a:t>
                      </a:r>
                    </a:p>
                  </a:txBody>
                  <a:tcPr marL="9525" marR="9525" marT="9525" marB="0" anchor="b"/>
                </a:tc>
                <a:tc>
                  <a:txBody>
                    <a:bodyPr/>
                    <a:lstStyle/>
                    <a:p>
                      <a:pPr algn="ctr" fontAlgn="b"/>
                      <a:r>
                        <a:rPr lang="en-US" sz="1100" b="0" i="0" u="none" strike="noStrike" dirty="0">
                          <a:solidFill>
                            <a:srgbClr val="000000"/>
                          </a:solidFill>
                          <a:latin typeface="Calibri"/>
                        </a:rPr>
                        <a:t>MH-4</a:t>
                      </a:r>
                    </a:p>
                  </a:txBody>
                  <a:tcPr marL="9525" marR="9525" marT="9525" marB="0" anchor="b"/>
                </a:tc>
                <a:tc>
                  <a:txBody>
                    <a:bodyPr/>
                    <a:lstStyle/>
                    <a:p>
                      <a:pPr algn="r" fontAlgn="b"/>
                      <a:r>
                        <a:rPr lang="en-US" sz="1100" b="0" i="0" u="none" strike="noStrike" dirty="0">
                          <a:solidFill>
                            <a:srgbClr val="000000"/>
                          </a:solidFill>
                          <a:latin typeface="Calibri"/>
                        </a:rPr>
                        <a:t>1.65</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2</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20.95875</a:t>
                      </a:r>
                    </a:p>
                  </a:txBody>
                  <a:tcPr marL="9525" marR="9525" marT="9525" marB="0" anchor="b"/>
                </a:tc>
                <a:tc>
                  <a:txBody>
                    <a:bodyPr/>
                    <a:lstStyle/>
                    <a:p>
                      <a:pPr algn="r" fontAlgn="b"/>
                      <a:r>
                        <a:rPr lang="en-US" sz="1100" b="0" i="0" u="none" strike="noStrike" dirty="0">
                          <a:solidFill>
                            <a:srgbClr val="000000"/>
                          </a:solidFill>
                          <a:latin typeface="Calibri"/>
                        </a:rPr>
                        <a:t>0.65</a:t>
                      </a:r>
                    </a:p>
                  </a:txBody>
                  <a:tcPr marL="9525" marR="9525" marT="9525" marB="0" anchor="b"/>
                </a:tc>
                <a:tc>
                  <a:txBody>
                    <a:bodyPr/>
                    <a:lstStyle/>
                    <a:p>
                      <a:pPr algn="r" fontAlgn="b"/>
                      <a:r>
                        <a:rPr lang="en-US" sz="1100" b="0" i="0" u="none" strike="noStrike" dirty="0">
                          <a:solidFill>
                            <a:srgbClr val="000000"/>
                          </a:solidFill>
                          <a:latin typeface="Calibri"/>
                        </a:rPr>
                        <a:t>5.045625</a:t>
                      </a:r>
                    </a:p>
                  </a:txBody>
                  <a:tcPr marL="9525" marR="9525" marT="9525" marB="0" anchor="b"/>
                </a:tc>
              </a:tr>
              <a:tr h="362237">
                <a:tc>
                  <a:txBody>
                    <a:bodyPr/>
                    <a:lstStyle/>
                    <a:p>
                      <a:pPr algn="ctr" fontAlgn="b"/>
                      <a:r>
                        <a:rPr lang="en-US" sz="1100" b="0" i="0" u="none" strike="noStrike" dirty="0">
                          <a:solidFill>
                            <a:srgbClr val="000000"/>
                          </a:solidFill>
                          <a:latin typeface="Calibri"/>
                        </a:rPr>
                        <a:t>MH-84</a:t>
                      </a:r>
                    </a:p>
                  </a:txBody>
                  <a:tcPr marL="9525" marR="9525" marT="9525" marB="0" anchor="b"/>
                </a:tc>
                <a:tc>
                  <a:txBody>
                    <a:bodyPr/>
                    <a:lstStyle/>
                    <a:p>
                      <a:pPr algn="l" fontAlgn="b"/>
                      <a:r>
                        <a:rPr lang="en-US" sz="1100" b="0" i="0" u="none" strike="noStrike" dirty="0">
                          <a:solidFill>
                            <a:srgbClr val="000000"/>
                          </a:solidFill>
                          <a:latin typeface="Calibri"/>
                        </a:rPr>
                        <a:t>CO-96</a:t>
                      </a:r>
                    </a:p>
                  </a:txBody>
                  <a:tcPr marL="9525" marR="9525" marT="9525" marB="0" anchor="b"/>
                </a:tc>
                <a:tc>
                  <a:txBody>
                    <a:bodyPr/>
                    <a:lstStyle/>
                    <a:p>
                      <a:pPr algn="r" fontAlgn="b"/>
                      <a:r>
                        <a:rPr lang="en-US" sz="1100" b="0" i="0" u="none" strike="noStrike" dirty="0">
                          <a:solidFill>
                            <a:srgbClr val="000000"/>
                          </a:solidFill>
                          <a:latin typeface="Calibri"/>
                        </a:rPr>
                        <a:t>30.8</a:t>
                      </a:r>
                    </a:p>
                  </a:txBody>
                  <a:tcPr marL="9525" marR="9525" marT="9525" marB="0" anchor="b"/>
                </a:tc>
                <a:tc>
                  <a:txBody>
                    <a:bodyPr/>
                    <a:lstStyle/>
                    <a:p>
                      <a:pPr algn="ctr" fontAlgn="b"/>
                      <a:r>
                        <a:rPr lang="en-US" sz="1100" b="0" i="0" u="none" strike="noStrike" dirty="0">
                          <a:solidFill>
                            <a:srgbClr val="000000"/>
                          </a:solidFill>
                          <a:latin typeface="Calibri"/>
                        </a:rPr>
                        <a:t>MH-46</a:t>
                      </a:r>
                    </a:p>
                  </a:txBody>
                  <a:tcPr marL="9525" marR="9525" marT="9525" marB="0" anchor="b"/>
                </a:tc>
                <a:tc>
                  <a:txBody>
                    <a:bodyPr/>
                    <a:lstStyle/>
                    <a:p>
                      <a:pPr algn="r" fontAlgn="b"/>
                      <a:r>
                        <a:rPr lang="en-US" sz="1100" b="0" i="0" u="none" strike="noStrike" dirty="0">
                          <a:solidFill>
                            <a:srgbClr val="000000"/>
                          </a:solidFill>
                          <a:latin typeface="Calibri"/>
                        </a:rPr>
                        <a:t>4.44</a:t>
                      </a:r>
                    </a:p>
                  </a:txBody>
                  <a:tcPr marL="9525" marR="9525" marT="9525" marB="0" anchor="b"/>
                </a:tc>
                <a:tc>
                  <a:txBody>
                    <a:bodyPr/>
                    <a:lstStyle/>
                    <a:p>
                      <a:pPr algn="r" fontAlgn="b"/>
                      <a:r>
                        <a:rPr lang="en-US" sz="1100" b="0" i="0" u="none" strike="noStrike" dirty="0">
                          <a:solidFill>
                            <a:srgbClr val="000000"/>
                          </a:solidFill>
                          <a:latin typeface="Calibri"/>
                        </a:rPr>
                        <a:t>4.47</a:t>
                      </a:r>
                    </a:p>
                  </a:txBody>
                  <a:tcPr marL="9525" marR="9525" marT="9525" marB="0" anchor="b"/>
                </a:tc>
                <a:tc>
                  <a:txBody>
                    <a:bodyPr/>
                    <a:lstStyle/>
                    <a:p>
                      <a:pPr algn="r" fontAlgn="b"/>
                      <a:r>
                        <a:rPr lang="en-US" sz="1100" b="0" i="0" u="none" strike="noStrike" dirty="0">
                          <a:solidFill>
                            <a:srgbClr val="000000"/>
                          </a:solidFill>
                          <a:latin typeface="Calibri"/>
                        </a:rPr>
                        <a:t>4.79</a:t>
                      </a:r>
                    </a:p>
                  </a:txBody>
                  <a:tcPr marL="9525" marR="9525" marT="9525" marB="0" anchor="b"/>
                </a:tc>
                <a:tc>
                  <a:txBody>
                    <a:bodyPr/>
                    <a:lstStyle/>
                    <a:p>
                      <a:pPr algn="r" fontAlgn="b"/>
                      <a:r>
                        <a:rPr lang="en-US" sz="1100" b="0" i="0" u="none" strike="noStrike" dirty="0">
                          <a:solidFill>
                            <a:srgbClr val="000000"/>
                          </a:solidFill>
                          <a:latin typeface="Calibri"/>
                        </a:rPr>
                        <a:t>4.82</a:t>
                      </a:r>
                    </a:p>
                  </a:txBody>
                  <a:tcPr marL="9525" marR="9525" marT="9525" marB="0" anchor="b"/>
                </a:tc>
                <a:tc>
                  <a:txBody>
                    <a:bodyPr/>
                    <a:lstStyle/>
                    <a:p>
                      <a:pPr algn="r" fontAlgn="b"/>
                      <a:r>
                        <a:rPr lang="en-US" sz="1100" b="0" i="0" u="none" strike="noStrike" dirty="0">
                          <a:solidFill>
                            <a:srgbClr val="000000"/>
                          </a:solidFill>
                          <a:latin typeface="Calibri"/>
                        </a:rPr>
                        <a:t>4.79</a:t>
                      </a:r>
                    </a:p>
                  </a:txBody>
                  <a:tcPr marL="9525" marR="9525" marT="9525" marB="0" anchor="b"/>
                </a:tc>
                <a:tc>
                  <a:txBody>
                    <a:bodyPr/>
                    <a:lstStyle/>
                    <a:p>
                      <a:pPr algn="r" fontAlgn="b"/>
                      <a:r>
                        <a:rPr lang="en-US" sz="1100" b="0" i="0" u="none" strike="noStrike" dirty="0">
                          <a:solidFill>
                            <a:srgbClr val="000000"/>
                          </a:solidFill>
                          <a:latin typeface="Calibri"/>
                        </a:rPr>
                        <a:t>110.649</a:t>
                      </a:r>
                    </a:p>
                  </a:txBody>
                  <a:tcPr marL="9525" marR="9525" marT="9525" marB="0" anchor="b"/>
                </a:tc>
                <a:tc>
                  <a:txBody>
                    <a:bodyPr/>
                    <a:lstStyle/>
                    <a:p>
                      <a:pPr algn="r" fontAlgn="b"/>
                      <a:r>
                        <a:rPr lang="en-US" sz="1100" b="0" i="0" u="none" strike="noStrike" dirty="0">
                          <a:solidFill>
                            <a:srgbClr val="000000"/>
                          </a:solidFill>
                          <a:latin typeface="Calibri"/>
                        </a:rPr>
                        <a:t>0.03</a:t>
                      </a:r>
                    </a:p>
                  </a:txBody>
                  <a:tcPr marL="9525" marR="9525" marT="9525" marB="0" anchor="b"/>
                </a:tc>
                <a:tc>
                  <a:txBody>
                    <a:bodyPr/>
                    <a:lstStyle/>
                    <a:p>
                      <a:pPr algn="r" fontAlgn="b"/>
                      <a:r>
                        <a:rPr lang="en-US" sz="1100" b="0" i="0" u="none" strike="noStrike" dirty="0">
                          <a:solidFill>
                            <a:srgbClr val="000000"/>
                          </a:solidFill>
                          <a:latin typeface="Calibri"/>
                        </a:rPr>
                        <a:t>0.3465</a:t>
                      </a:r>
                    </a:p>
                  </a:txBody>
                  <a:tcPr marL="9525" marR="9525" marT="9525" marB="0" anchor="b"/>
                </a:tc>
              </a:tr>
              <a:tr h="362237">
                <a:tc>
                  <a:txBody>
                    <a:bodyPr/>
                    <a:lstStyle/>
                    <a:p>
                      <a:pPr algn="ctr" fontAlgn="b"/>
                      <a:r>
                        <a:rPr lang="en-US" sz="1100" b="0" i="0" u="none" strike="noStrike" dirty="0">
                          <a:solidFill>
                            <a:srgbClr val="000000"/>
                          </a:solidFill>
                          <a:latin typeface="Calibri"/>
                        </a:rPr>
                        <a:t>MH-264</a:t>
                      </a:r>
                    </a:p>
                  </a:txBody>
                  <a:tcPr marL="9525" marR="9525" marT="9525" marB="0" anchor="b"/>
                </a:tc>
                <a:tc>
                  <a:txBody>
                    <a:bodyPr/>
                    <a:lstStyle/>
                    <a:p>
                      <a:pPr algn="l" fontAlgn="b"/>
                      <a:r>
                        <a:rPr lang="en-US" sz="1100" b="0" i="0" u="none" strike="noStrike" dirty="0">
                          <a:solidFill>
                            <a:srgbClr val="000000"/>
                          </a:solidFill>
                          <a:latin typeface="Calibri"/>
                        </a:rPr>
                        <a:t>CO-97</a:t>
                      </a:r>
                    </a:p>
                  </a:txBody>
                  <a:tcPr marL="9525" marR="9525" marT="9525" marB="0" anchor="b"/>
                </a:tc>
                <a:tc>
                  <a:txBody>
                    <a:bodyPr/>
                    <a:lstStyle/>
                    <a:p>
                      <a:pPr algn="r" fontAlgn="b"/>
                      <a:r>
                        <a:rPr lang="en-US" sz="1100" b="0" i="0" u="none" strike="noStrike" dirty="0">
                          <a:solidFill>
                            <a:srgbClr val="000000"/>
                          </a:solidFill>
                          <a:latin typeface="Calibri"/>
                        </a:rPr>
                        <a:t>33.5</a:t>
                      </a:r>
                    </a:p>
                  </a:txBody>
                  <a:tcPr marL="9525" marR="9525" marT="9525" marB="0" anchor="b"/>
                </a:tc>
                <a:tc>
                  <a:txBody>
                    <a:bodyPr/>
                    <a:lstStyle/>
                    <a:p>
                      <a:pPr algn="ctr" fontAlgn="b"/>
                      <a:r>
                        <a:rPr lang="en-US" sz="1100" b="0" i="0" u="none" strike="noStrike" dirty="0">
                          <a:solidFill>
                            <a:srgbClr val="000000"/>
                          </a:solidFill>
                          <a:latin typeface="Calibri"/>
                        </a:rPr>
                        <a:t>MH-12</a:t>
                      </a:r>
                    </a:p>
                  </a:txBody>
                  <a:tcPr marL="9525" marR="9525" marT="9525" marB="0" anchor="b"/>
                </a:tc>
                <a:tc>
                  <a:txBody>
                    <a:bodyPr/>
                    <a:lstStyle/>
                    <a:p>
                      <a:pPr algn="r" fontAlgn="b"/>
                      <a:r>
                        <a:rPr lang="en-US" sz="1100" b="0" i="0" u="none" strike="noStrike" dirty="0">
                          <a:solidFill>
                            <a:srgbClr val="000000"/>
                          </a:solidFill>
                          <a:latin typeface="Calibri"/>
                        </a:rPr>
                        <a:t>4.47</a:t>
                      </a:r>
                    </a:p>
                  </a:txBody>
                  <a:tcPr marL="9525" marR="9525" marT="9525" marB="0" anchor="b"/>
                </a:tc>
                <a:tc>
                  <a:txBody>
                    <a:bodyPr/>
                    <a:lstStyle/>
                    <a:p>
                      <a:pPr algn="r" fontAlgn="b"/>
                      <a:r>
                        <a:rPr lang="en-US" sz="1100" b="0" i="0" u="none" strike="noStrike" dirty="0">
                          <a:solidFill>
                            <a:srgbClr val="000000"/>
                          </a:solidFill>
                          <a:latin typeface="Calibri"/>
                        </a:rPr>
                        <a:t>4.66</a:t>
                      </a:r>
                    </a:p>
                  </a:txBody>
                  <a:tcPr marL="9525" marR="9525" marT="9525" marB="0" anchor="b"/>
                </a:tc>
                <a:tc>
                  <a:txBody>
                    <a:bodyPr/>
                    <a:lstStyle/>
                    <a:p>
                      <a:pPr algn="r" fontAlgn="b"/>
                      <a:r>
                        <a:rPr lang="en-US" sz="1100" b="0" i="0" u="none" strike="noStrike" dirty="0">
                          <a:solidFill>
                            <a:srgbClr val="000000"/>
                          </a:solidFill>
                          <a:latin typeface="Calibri"/>
                        </a:rPr>
                        <a:t>4.82</a:t>
                      </a:r>
                    </a:p>
                  </a:txBody>
                  <a:tcPr marL="9525" marR="9525" marT="9525" marB="0" anchor="b"/>
                </a:tc>
                <a:tc>
                  <a:txBody>
                    <a:bodyPr/>
                    <a:lstStyle/>
                    <a:p>
                      <a:pPr algn="r" fontAlgn="b"/>
                      <a:r>
                        <a:rPr lang="en-US" sz="1100" b="0" i="0" u="none" strike="noStrike" dirty="0">
                          <a:solidFill>
                            <a:srgbClr val="000000"/>
                          </a:solidFill>
                          <a:latin typeface="Calibri"/>
                        </a:rPr>
                        <a:t>5.01</a:t>
                      </a:r>
                    </a:p>
                  </a:txBody>
                  <a:tcPr marL="9525" marR="9525" marT="9525" marB="0" anchor="b"/>
                </a:tc>
                <a:tc>
                  <a:txBody>
                    <a:bodyPr/>
                    <a:lstStyle/>
                    <a:p>
                      <a:pPr algn="r" fontAlgn="b"/>
                      <a:r>
                        <a:rPr lang="en-US" sz="1100" b="0" i="0" u="none" strike="noStrike" dirty="0">
                          <a:solidFill>
                            <a:srgbClr val="000000"/>
                          </a:solidFill>
                          <a:latin typeface="Calibri"/>
                        </a:rPr>
                        <a:t>4.82</a:t>
                      </a:r>
                    </a:p>
                  </a:txBody>
                  <a:tcPr marL="9525" marR="9525" marT="9525" marB="0" anchor="b"/>
                </a:tc>
                <a:tc>
                  <a:txBody>
                    <a:bodyPr/>
                    <a:lstStyle/>
                    <a:p>
                      <a:pPr algn="r" fontAlgn="b"/>
                      <a:r>
                        <a:rPr lang="en-US" sz="1100" b="0" i="0" u="none" strike="noStrike" dirty="0">
                          <a:solidFill>
                            <a:srgbClr val="000000"/>
                          </a:solidFill>
                          <a:latin typeface="Calibri"/>
                        </a:rPr>
                        <a:t>121.1025</a:t>
                      </a:r>
                    </a:p>
                  </a:txBody>
                  <a:tcPr marL="9525" marR="9525" marT="9525" marB="0" anchor="b"/>
                </a:tc>
                <a:tc>
                  <a:txBody>
                    <a:bodyPr/>
                    <a:lstStyle/>
                    <a:p>
                      <a:pPr algn="r" fontAlgn="b"/>
                      <a:r>
                        <a:rPr lang="en-US" sz="1100" b="0" i="0" u="none" strike="noStrike" dirty="0">
                          <a:solidFill>
                            <a:srgbClr val="000000"/>
                          </a:solidFill>
                          <a:latin typeface="Calibri"/>
                        </a:rPr>
                        <a:t>0.19</a:t>
                      </a:r>
                    </a:p>
                  </a:txBody>
                  <a:tcPr marL="9525" marR="9525" marT="9525" marB="0" anchor="b"/>
                </a:tc>
                <a:tc>
                  <a:txBody>
                    <a:bodyPr/>
                    <a:lstStyle/>
                    <a:p>
                      <a:pPr algn="r" fontAlgn="b"/>
                      <a:r>
                        <a:rPr lang="en-US" sz="1100" b="0" i="0" u="none" strike="noStrike" dirty="0">
                          <a:solidFill>
                            <a:srgbClr val="000000"/>
                          </a:solidFill>
                          <a:latin typeface="Calibri"/>
                        </a:rPr>
                        <a:t>2.386875</a:t>
                      </a:r>
                    </a:p>
                  </a:txBody>
                  <a:tcPr marL="9525" marR="9525" marT="9525" marB="0" anchor="b"/>
                </a:tc>
              </a:tr>
              <a:tr h="362237">
                <a:tc>
                  <a:txBody>
                    <a:bodyPr/>
                    <a:lstStyle/>
                    <a:p>
                      <a:pPr algn="ctr" fontAlgn="b"/>
                      <a:r>
                        <a:rPr lang="en-US" sz="1100" b="0" i="0" u="none" strike="noStrike" dirty="0">
                          <a:solidFill>
                            <a:srgbClr val="000000"/>
                          </a:solidFill>
                          <a:latin typeface="Calibri"/>
                        </a:rPr>
                        <a:t>MH-398</a:t>
                      </a:r>
                    </a:p>
                  </a:txBody>
                  <a:tcPr marL="9525" marR="9525" marT="9525" marB="0" anchor="b"/>
                </a:tc>
                <a:tc>
                  <a:txBody>
                    <a:bodyPr/>
                    <a:lstStyle/>
                    <a:p>
                      <a:pPr algn="l" fontAlgn="b"/>
                      <a:r>
                        <a:rPr lang="en-US" sz="1100" b="0" i="0" u="none" strike="noStrike" dirty="0">
                          <a:solidFill>
                            <a:srgbClr val="000000"/>
                          </a:solidFill>
                          <a:latin typeface="Calibri"/>
                        </a:rPr>
                        <a:t>CO-98</a:t>
                      </a:r>
                    </a:p>
                  </a:txBody>
                  <a:tcPr marL="9525" marR="9525" marT="9525" marB="0" anchor="b"/>
                </a:tc>
                <a:tc>
                  <a:txBody>
                    <a:bodyPr/>
                    <a:lstStyle/>
                    <a:p>
                      <a:pPr algn="r" fontAlgn="b"/>
                      <a:r>
                        <a:rPr lang="en-US" sz="1100" b="0" i="0" u="none" strike="noStrike" dirty="0">
                          <a:solidFill>
                            <a:srgbClr val="000000"/>
                          </a:solidFill>
                          <a:latin typeface="Calibri"/>
                        </a:rPr>
                        <a:t>32.3</a:t>
                      </a:r>
                    </a:p>
                  </a:txBody>
                  <a:tcPr marL="9525" marR="9525" marT="9525" marB="0" anchor="b"/>
                </a:tc>
                <a:tc>
                  <a:txBody>
                    <a:bodyPr/>
                    <a:lstStyle/>
                    <a:p>
                      <a:pPr algn="ctr" fontAlgn="b"/>
                      <a:r>
                        <a:rPr lang="en-US" sz="1100" b="0" i="0" u="none" strike="noStrike" dirty="0">
                          <a:solidFill>
                            <a:srgbClr val="000000"/>
                          </a:solidFill>
                          <a:latin typeface="Calibri"/>
                        </a:rPr>
                        <a:t>MH-13</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2.26</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2.61</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32.70375</a:t>
                      </a:r>
                    </a:p>
                  </a:txBody>
                  <a:tcPr marL="9525" marR="9525" marT="9525" marB="0" anchor="b"/>
                </a:tc>
                <a:tc>
                  <a:txBody>
                    <a:bodyPr/>
                    <a:lstStyle/>
                    <a:p>
                      <a:pPr algn="r" fontAlgn="b"/>
                      <a:r>
                        <a:rPr lang="en-US" sz="1100" b="0" i="0" u="none" strike="noStrike" dirty="0">
                          <a:solidFill>
                            <a:srgbClr val="000000"/>
                          </a:solidFill>
                          <a:latin typeface="Calibri"/>
                        </a:rPr>
                        <a:t>1.26</a:t>
                      </a:r>
                    </a:p>
                  </a:txBody>
                  <a:tcPr marL="9525" marR="9525" marT="9525" marB="0" anchor="b"/>
                </a:tc>
                <a:tc>
                  <a:txBody>
                    <a:bodyPr/>
                    <a:lstStyle/>
                    <a:p>
                      <a:pPr algn="r" fontAlgn="b"/>
                      <a:r>
                        <a:rPr lang="en-US" sz="1100" b="0" i="0" u="none" strike="noStrike" dirty="0">
                          <a:solidFill>
                            <a:srgbClr val="000000"/>
                          </a:solidFill>
                          <a:latin typeface="Calibri"/>
                        </a:rPr>
                        <a:t>15.26175</a:t>
                      </a:r>
                    </a:p>
                  </a:txBody>
                  <a:tcPr marL="9525" marR="9525" marT="9525" marB="0" anchor="b"/>
                </a:tc>
              </a:tr>
              <a:tr h="362237">
                <a:tc>
                  <a:txBody>
                    <a:bodyPr/>
                    <a:lstStyle/>
                    <a:p>
                      <a:pPr algn="ctr" fontAlgn="b"/>
                      <a:r>
                        <a:rPr lang="en-US" sz="1100" b="0" i="0" u="none" strike="noStrike" dirty="0">
                          <a:solidFill>
                            <a:srgbClr val="000000"/>
                          </a:solidFill>
                          <a:latin typeface="Calibri"/>
                        </a:rPr>
                        <a:t>MH-90</a:t>
                      </a:r>
                    </a:p>
                  </a:txBody>
                  <a:tcPr marL="9525" marR="9525" marT="9525" marB="0" anchor="b"/>
                </a:tc>
                <a:tc>
                  <a:txBody>
                    <a:bodyPr/>
                    <a:lstStyle/>
                    <a:p>
                      <a:pPr algn="l" fontAlgn="b"/>
                      <a:r>
                        <a:rPr lang="en-US" sz="1100" b="0" i="0" u="none" strike="noStrike" dirty="0">
                          <a:solidFill>
                            <a:srgbClr val="000000"/>
                          </a:solidFill>
                          <a:latin typeface="Calibri"/>
                        </a:rPr>
                        <a:t>CO-99</a:t>
                      </a:r>
                    </a:p>
                  </a:txBody>
                  <a:tcPr marL="9525" marR="9525" marT="9525" marB="0" anchor="b"/>
                </a:tc>
                <a:tc>
                  <a:txBody>
                    <a:bodyPr/>
                    <a:lstStyle/>
                    <a:p>
                      <a:pPr algn="r" fontAlgn="b"/>
                      <a:r>
                        <a:rPr lang="en-US" sz="1100" b="0" i="0" u="none" strike="noStrike" dirty="0">
                          <a:solidFill>
                            <a:srgbClr val="000000"/>
                          </a:solidFill>
                          <a:latin typeface="Calibri"/>
                        </a:rPr>
                        <a:t>31.4</a:t>
                      </a:r>
                    </a:p>
                  </a:txBody>
                  <a:tcPr marL="9525" marR="9525" marT="9525" marB="0" anchor="b"/>
                </a:tc>
                <a:tc>
                  <a:txBody>
                    <a:bodyPr/>
                    <a:lstStyle/>
                    <a:p>
                      <a:pPr algn="ctr" fontAlgn="b"/>
                      <a:r>
                        <a:rPr lang="en-US" sz="1100" b="0" i="0" u="none" strike="noStrike" dirty="0">
                          <a:solidFill>
                            <a:srgbClr val="000000"/>
                          </a:solidFill>
                          <a:latin typeface="Calibri"/>
                        </a:rPr>
                        <a:t>OF-2</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1.35</a:t>
                      </a:r>
                    </a:p>
                  </a:txBody>
                  <a:tcPr marL="9525" marR="9525" marT="9525" marB="0" anchor="b"/>
                </a:tc>
                <a:tc>
                  <a:txBody>
                    <a:bodyPr/>
                    <a:lstStyle/>
                    <a:p>
                      <a:pPr algn="r" fontAlgn="b"/>
                      <a:r>
                        <a:rPr lang="en-US" sz="1100" b="0" i="0" u="none" strike="noStrike" dirty="0">
                          <a:solidFill>
                            <a:srgbClr val="000000"/>
                          </a:solidFill>
                          <a:latin typeface="Calibri"/>
                        </a:rPr>
                        <a:t>31.7925</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c>
                  <a:txBody>
                    <a:bodyPr/>
                    <a:lstStyle/>
                    <a:p>
                      <a:pPr algn="r" fontAlgn="b"/>
                      <a:r>
                        <a:rPr lang="en-US" sz="1100" b="0" i="0" u="none" strike="noStrike" dirty="0">
                          <a:solidFill>
                            <a:srgbClr val="000000"/>
                          </a:solidFill>
                          <a:latin typeface="Calibri"/>
                        </a:rPr>
                        <a:t>0</a:t>
                      </a:r>
                    </a:p>
                  </a:txBody>
                  <a:tcPr marL="9525" marR="9525" marT="9525" marB="0" anchor="b"/>
                </a:tc>
              </a:tr>
              <a:tr h="485672">
                <a:tc>
                  <a:txBody>
                    <a:bodyPr/>
                    <a:lstStyle/>
                    <a:p>
                      <a:pPr algn="ctr" fontAlgn="b"/>
                      <a:r>
                        <a:rPr lang="en-US" sz="1100" b="0" i="0" u="none" strike="noStrike" dirty="0">
                          <a:solidFill>
                            <a:srgbClr val="000000"/>
                          </a:solidFill>
                          <a:latin typeface="Calibri"/>
                        </a:rPr>
                        <a:t>MH-21</a:t>
                      </a:r>
                    </a:p>
                  </a:txBody>
                  <a:tcPr marL="9525" marR="9525" marT="9525" marB="0" anchor="b"/>
                </a:tc>
                <a:tc>
                  <a:txBody>
                    <a:bodyPr/>
                    <a:lstStyle/>
                    <a:p>
                      <a:pPr algn="ctr" fontAlgn="b"/>
                      <a:r>
                        <a:rPr lang="en-US" sz="1600" b="0" i="0" u="none" strike="noStrike" dirty="0">
                          <a:solidFill>
                            <a:srgbClr val="FF0000"/>
                          </a:solidFill>
                          <a:latin typeface="Calibri"/>
                        </a:rPr>
                        <a:t>total</a:t>
                      </a:r>
                    </a:p>
                  </a:txBody>
                  <a:tcPr marL="9525" marR="9525" marT="9525" marB="0" anchor="b"/>
                </a:tc>
                <a:tc>
                  <a:txBody>
                    <a:bodyPr/>
                    <a:lstStyle/>
                    <a:p>
                      <a:pPr algn="ctr" fontAlgn="b"/>
                      <a:r>
                        <a:rPr lang="en-US" sz="1600" b="0" i="0" u="none" strike="noStrike" dirty="0">
                          <a:solidFill>
                            <a:srgbClr val="FF0000"/>
                          </a:solidFill>
                          <a:latin typeface="Calibri"/>
                        </a:rPr>
                        <a:t>1387</a:t>
                      </a:r>
                    </a:p>
                  </a:txBody>
                  <a:tcPr marL="9525" marR="9525" marT="9525" marB="0" anchor="b"/>
                </a:tc>
                <a:tc>
                  <a:txBody>
                    <a:bodyPr/>
                    <a:lstStyle/>
                    <a:p>
                      <a:pPr algn="ctr" fontAlgn="b"/>
                      <a:endParaRPr lang="en-US" sz="1100" b="0" i="0" u="none" strike="noStrike" dirty="0">
                        <a:solidFill>
                          <a:srgbClr val="000000"/>
                        </a:solidFill>
                        <a:latin typeface="Calibri"/>
                      </a:endParaRPr>
                    </a:p>
                  </a:txBody>
                  <a:tcPr marL="9525" marR="9525" marT="9525" marB="0" anchor="b"/>
                </a:tc>
                <a:tc>
                  <a:txBody>
                    <a:bodyPr/>
                    <a:lstStyle/>
                    <a:p>
                      <a:pPr algn="ctr" fontAlgn="b"/>
                      <a:endParaRPr lang="en-US" sz="1100" b="0" i="0" u="none" strike="noStrike" dirty="0">
                        <a:solidFill>
                          <a:srgbClr val="000000"/>
                        </a:solidFill>
                        <a:latin typeface="Calibri"/>
                      </a:endParaRPr>
                    </a:p>
                  </a:txBody>
                  <a:tcPr marL="9525" marR="9525" marT="9525" marB="0" anchor="b"/>
                </a:tc>
                <a:tc>
                  <a:txBody>
                    <a:bodyPr/>
                    <a:lstStyle/>
                    <a:p>
                      <a:pPr algn="ctr" fontAlgn="b"/>
                      <a:endParaRPr lang="en-US" sz="1100" b="0" i="0" u="none" strike="noStrike" dirty="0">
                        <a:solidFill>
                          <a:srgbClr val="000000"/>
                        </a:solidFill>
                        <a:latin typeface="Calibri"/>
                      </a:endParaRPr>
                    </a:p>
                  </a:txBody>
                  <a:tcPr marL="9525" marR="9525" marT="9525" marB="0" anchor="b"/>
                </a:tc>
                <a:tc>
                  <a:txBody>
                    <a:bodyPr/>
                    <a:lstStyle/>
                    <a:p>
                      <a:pPr algn="l" fontAlgn="b"/>
                      <a:endParaRPr lang="en-US" sz="1100" b="0" i="0" u="none" strike="noStrike" dirty="0">
                        <a:solidFill>
                          <a:srgbClr val="000000"/>
                        </a:solidFill>
                        <a:latin typeface="Calibri"/>
                      </a:endParaRPr>
                    </a:p>
                  </a:txBody>
                  <a:tcPr marL="9525" marR="9525" marT="9525" marB="0" anchor="b"/>
                </a:tc>
                <a:tc>
                  <a:txBody>
                    <a:bodyPr/>
                    <a:lstStyle/>
                    <a:p>
                      <a:pPr algn="l" fontAlgn="b"/>
                      <a:endParaRPr lang="en-US" sz="1100" b="0" i="0" u="none" strike="noStrike" dirty="0">
                        <a:solidFill>
                          <a:srgbClr val="000000"/>
                        </a:solidFill>
                        <a:latin typeface="Calibri"/>
                      </a:endParaRPr>
                    </a:p>
                  </a:txBody>
                  <a:tcPr marL="9525" marR="9525" marT="9525" marB="0" anchor="b"/>
                </a:tc>
                <a:tc>
                  <a:txBody>
                    <a:bodyPr/>
                    <a:lstStyle/>
                    <a:p>
                      <a:pPr algn="l" fontAlgn="b"/>
                      <a:endParaRPr lang="en-US" sz="1100" b="0" i="0" u="none" strike="noStrike" dirty="0">
                        <a:solidFill>
                          <a:srgbClr val="000000"/>
                        </a:solidFill>
                        <a:latin typeface="Calibri"/>
                      </a:endParaRPr>
                    </a:p>
                  </a:txBody>
                  <a:tcPr marL="9525" marR="9525" marT="9525" marB="0" anchor="b"/>
                </a:tc>
                <a:tc>
                  <a:txBody>
                    <a:bodyPr/>
                    <a:lstStyle/>
                    <a:p>
                      <a:pPr algn="r" fontAlgn="b"/>
                      <a:r>
                        <a:rPr lang="en-US" sz="1600" b="0" i="0" u="none" strike="noStrike" dirty="0">
                          <a:solidFill>
                            <a:srgbClr val="FF0000"/>
                          </a:solidFill>
                          <a:latin typeface="Calibri"/>
                        </a:rPr>
                        <a:t>2678.246</a:t>
                      </a:r>
                    </a:p>
                  </a:txBody>
                  <a:tcPr marL="9525" marR="9525" marT="9525" marB="0" anchor="b"/>
                </a:tc>
                <a:tc>
                  <a:txBody>
                    <a:bodyPr/>
                    <a:lstStyle/>
                    <a:p>
                      <a:pPr algn="r" fontAlgn="b"/>
                      <a:r>
                        <a:rPr lang="en-US" sz="1600" b="0" i="0" u="none" strike="noStrike" dirty="0">
                          <a:solidFill>
                            <a:srgbClr val="FF0000"/>
                          </a:solidFill>
                          <a:latin typeface="Calibri"/>
                        </a:rPr>
                        <a:t>20.8</a:t>
                      </a:r>
                    </a:p>
                  </a:txBody>
                  <a:tcPr marL="9525" marR="9525" marT="9525" marB="0" anchor="b"/>
                </a:tc>
                <a:tc>
                  <a:txBody>
                    <a:bodyPr/>
                    <a:lstStyle/>
                    <a:p>
                      <a:pPr algn="r" fontAlgn="b"/>
                      <a:r>
                        <a:rPr lang="en-US" sz="1600" b="0" i="0" u="none" strike="noStrike" dirty="0">
                          <a:solidFill>
                            <a:srgbClr val="FF0000"/>
                          </a:solidFill>
                          <a:latin typeface="Calibri"/>
                        </a:rPr>
                        <a:t>284.2</a:t>
                      </a:r>
                    </a:p>
                  </a:txBody>
                  <a:tcPr marL="9525" marR="9525" marT="9525" marB="0" anchor="b"/>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graphicFrame>
        <p:nvGraphicFramePr>
          <p:cNvPr id="4" name="عنصر نائب للمحتوى 3"/>
          <p:cNvGraphicFramePr>
            <a:graphicFrameLocks noGrp="1"/>
          </p:cNvGraphicFramePr>
          <p:nvPr>
            <p:ph idx="1"/>
          </p:nvPr>
        </p:nvGraphicFramePr>
        <p:xfrm>
          <a:off x="571471" y="285728"/>
          <a:ext cx="6357489" cy="6286547"/>
        </p:xfrm>
        <a:graphic>
          <a:graphicData uri="http://schemas.openxmlformats.org/drawingml/2006/table">
            <a:tbl>
              <a:tblPr/>
              <a:tblGrid>
                <a:gridCol w="769852"/>
                <a:gridCol w="1961881"/>
                <a:gridCol w="496679"/>
                <a:gridCol w="819520"/>
                <a:gridCol w="1129945"/>
                <a:gridCol w="1179612"/>
              </a:tblGrid>
              <a:tr h="297329">
                <a:tc>
                  <a:txBody>
                    <a:bodyPr/>
                    <a:lstStyle/>
                    <a:p>
                      <a:pPr marL="0" marR="0" algn="ctr" rtl="0">
                        <a:lnSpc>
                          <a:spcPct val="107000"/>
                        </a:lnSpc>
                        <a:spcBef>
                          <a:spcPts val="0"/>
                        </a:spcBef>
                        <a:spcAft>
                          <a:spcPts val="0"/>
                        </a:spcAft>
                      </a:pPr>
                      <a:r>
                        <a:rPr lang="en-US" sz="1000" b="1" dirty="0">
                          <a:solidFill>
                            <a:srgbClr val="FFFFFF"/>
                          </a:solidFill>
                          <a:latin typeface="Times New Roman"/>
                          <a:ea typeface="Times New Roman"/>
                          <a:cs typeface="Arial"/>
                        </a:rPr>
                        <a:t>item no</a:t>
                      </a:r>
                      <a:endParaRPr lang="en-US" sz="800" dirty="0">
                        <a:latin typeface="Calibri"/>
                        <a:ea typeface="Calibri"/>
                        <a:cs typeface="Arial"/>
                      </a:endParaRPr>
                    </a:p>
                  </a:txBody>
                  <a:tcPr marL="49717" marR="49717" marT="0" marB="0" anchor="b">
                    <a:lnL>
                      <a:noFill/>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tc>
                  <a:txBody>
                    <a:bodyPr/>
                    <a:lstStyle/>
                    <a:p>
                      <a:pPr marL="0" marR="0" algn="ctr" rtl="0">
                        <a:lnSpc>
                          <a:spcPct val="107000"/>
                        </a:lnSpc>
                        <a:spcBef>
                          <a:spcPts val="0"/>
                        </a:spcBef>
                        <a:spcAft>
                          <a:spcPts val="0"/>
                        </a:spcAft>
                      </a:pPr>
                      <a:r>
                        <a:rPr lang="en-US" sz="1000" b="1" dirty="0">
                          <a:solidFill>
                            <a:srgbClr val="FFFFFF"/>
                          </a:solidFill>
                          <a:latin typeface="Times New Roman"/>
                          <a:ea typeface="Times New Roman"/>
                          <a:cs typeface="Arial"/>
                        </a:rPr>
                        <a:t>description of work</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tc>
                  <a:txBody>
                    <a:bodyPr/>
                    <a:lstStyle/>
                    <a:p>
                      <a:pPr marL="0" marR="0" algn="ctr" rtl="0">
                        <a:lnSpc>
                          <a:spcPct val="107000"/>
                        </a:lnSpc>
                        <a:spcBef>
                          <a:spcPts val="0"/>
                        </a:spcBef>
                        <a:spcAft>
                          <a:spcPts val="0"/>
                        </a:spcAft>
                      </a:pPr>
                      <a:r>
                        <a:rPr lang="en-US" sz="1000" b="1" dirty="0">
                          <a:solidFill>
                            <a:srgbClr val="FFFFFF"/>
                          </a:solidFill>
                          <a:latin typeface="Times New Roman"/>
                          <a:ea typeface="Times New Roman"/>
                          <a:cs typeface="Arial"/>
                        </a:rPr>
                        <a:t>unit</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tc>
                  <a:txBody>
                    <a:bodyPr/>
                    <a:lstStyle/>
                    <a:p>
                      <a:pPr marL="0" marR="0" algn="ctr" rtl="0">
                        <a:lnSpc>
                          <a:spcPct val="107000"/>
                        </a:lnSpc>
                        <a:spcBef>
                          <a:spcPts val="0"/>
                        </a:spcBef>
                        <a:spcAft>
                          <a:spcPts val="0"/>
                        </a:spcAft>
                      </a:pPr>
                      <a:r>
                        <a:rPr lang="en-US" sz="1000" b="1" dirty="0">
                          <a:solidFill>
                            <a:srgbClr val="FFFFFF"/>
                          </a:solidFill>
                          <a:latin typeface="Times New Roman"/>
                          <a:ea typeface="Times New Roman"/>
                          <a:cs typeface="Arial"/>
                        </a:rPr>
                        <a:t>quantity</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tc>
                  <a:txBody>
                    <a:bodyPr/>
                    <a:lstStyle/>
                    <a:p>
                      <a:pPr marL="0" marR="0" algn="ctr" rtl="0">
                        <a:lnSpc>
                          <a:spcPct val="107000"/>
                        </a:lnSpc>
                        <a:spcBef>
                          <a:spcPts val="0"/>
                        </a:spcBef>
                        <a:spcAft>
                          <a:spcPts val="0"/>
                        </a:spcAft>
                      </a:pPr>
                      <a:r>
                        <a:rPr lang="en-US" sz="1000" b="1" dirty="0">
                          <a:solidFill>
                            <a:srgbClr val="FFFFFF"/>
                          </a:solidFill>
                          <a:latin typeface="Times New Roman"/>
                          <a:ea typeface="Times New Roman"/>
                          <a:cs typeface="Arial"/>
                        </a:rPr>
                        <a:t>unit price($)</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tc>
                  <a:txBody>
                    <a:bodyPr/>
                    <a:lstStyle/>
                    <a:p>
                      <a:pPr marL="0" marR="0" algn="ctr" rtl="0">
                        <a:lnSpc>
                          <a:spcPct val="107000"/>
                        </a:lnSpc>
                        <a:spcBef>
                          <a:spcPts val="0"/>
                        </a:spcBef>
                        <a:spcAft>
                          <a:spcPts val="0"/>
                        </a:spcAft>
                      </a:pPr>
                      <a:r>
                        <a:rPr lang="en-US" sz="1000" b="1" dirty="0">
                          <a:solidFill>
                            <a:srgbClr val="FFFFFF"/>
                          </a:solidFill>
                          <a:latin typeface="Times New Roman"/>
                          <a:ea typeface="Times New Roman"/>
                          <a:cs typeface="Arial"/>
                        </a:rPr>
                        <a:t>total price($)</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5B9BD5"/>
                    </a:solidFill>
                  </a:tcPr>
                </a:tc>
              </a:tr>
              <a:tr h="689611">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1</a:t>
                      </a:r>
                      <a:endParaRPr lang="en-US" sz="800" dirty="0">
                        <a:latin typeface="Calibri"/>
                        <a:ea typeface="Calibri"/>
                        <a:cs typeface="Arial"/>
                      </a:endParaRPr>
                    </a:p>
                  </a:txBody>
                  <a:tcPr marL="49717" marR="49717" marT="0" marB="0" anchor="b">
                    <a:lnL>
                      <a:noFill/>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dirty="0">
                          <a:solidFill>
                            <a:schemeClr val="tx1"/>
                          </a:solidFill>
                          <a:latin typeface="Times New Roman"/>
                          <a:ea typeface="Times New Roman"/>
                          <a:cs typeface="Arial"/>
                        </a:rPr>
                        <a:t>excavation with </a:t>
                      </a:r>
                      <a:r>
                        <a:rPr lang="en-US" sz="1000" b="1" dirty="0" err="1">
                          <a:solidFill>
                            <a:schemeClr val="tx1"/>
                          </a:solidFill>
                          <a:latin typeface="Times New Roman"/>
                          <a:ea typeface="Times New Roman"/>
                          <a:cs typeface="Arial"/>
                        </a:rPr>
                        <a:t>with</a:t>
                      </a:r>
                      <a:r>
                        <a:rPr lang="en-US" sz="1000" b="1" dirty="0">
                          <a:solidFill>
                            <a:schemeClr val="tx1"/>
                          </a:solidFill>
                          <a:latin typeface="Times New Roman"/>
                          <a:ea typeface="Times New Roman"/>
                          <a:cs typeface="Arial"/>
                        </a:rPr>
                        <a:t> average depth 2.5m and width .75m</a:t>
                      </a:r>
                      <a:endParaRPr lang="en-US" sz="800" dirty="0">
                        <a:solidFill>
                          <a:schemeClr val="tx1"/>
                        </a:solidFill>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lm</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1386.9</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30</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41607</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r>
              <a:tr h="489154">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2</a:t>
                      </a:r>
                      <a:endParaRPr lang="en-US" sz="800" dirty="0">
                        <a:latin typeface="Calibri"/>
                        <a:ea typeface="Calibri"/>
                        <a:cs typeface="Arial"/>
                      </a:endParaRPr>
                    </a:p>
                  </a:txBody>
                  <a:tcPr marL="49717" marR="49717"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installation conduit with diameter 8"</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lm</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1386.9</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3</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4160.7</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r>
              <a:tr h="728934">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3</a:t>
                      </a:r>
                      <a:endParaRPr lang="en-US" sz="800">
                        <a:latin typeface="Calibri"/>
                        <a:ea typeface="Calibri"/>
                        <a:cs typeface="Arial"/>
                      </a:endParaRPr>
                    </a:p>
                  </a:txBody>
                  <a:tcPr marL="49717" marR="49717"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installation manhole with diameter 1.00m</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no</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39</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90</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3510</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r>
              <a:tr h="689611">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4</a:t>
                      </a:r>
                      <a:endParaRPr lang="en-US" sz="800">
                        <a:latin typeface="Calibri"/>
                        <a:ea typeface="Calibri"/>
                        <a:cs typeface="Arial"/>
                      </a:endParaRPr>
                    </a:p>
                  </a:txBody>
                  <a:tcPr marL="49717" marR="49717"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manhole (precast with diameter 1.00m x 1.20m)</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no</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39</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214.2</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8353.8</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r>
              <a:tr h="489154">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5</a:t>
                      </a:r>
                      <a:endParaRPr lang="en-US" sz="800">
                        <a:latin typeface="Calibri"/>
                        <a:ea typeface="Calibri"/>
                        <a:cs typeface="Arial"/>
                      </a:endParaRPr>
                    </a:p>
                  </a:txBody>
                  <a:tcPr marL="49717" marR="49717"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conduit pvc (diameter 4")</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lm</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1386.9</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4.5</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dirty="0">
                          <a:solidFill>
                            <a:schemeClr val="tx1"/>
                          </a:solidFill>
                          <a:latin typeface="Times New Roman"/>
                          <a:ea typeface="Times New Roman"/>
                          <a:cs typeface="Arial"/>
                        </a:rPr>
                        <a:t>6241</a:t>
                      </a:r>
                      <a:endParaRPr lang="en-US" sz="800" dirty="0">
                        <a:solidFill>
                          <a:schemeClr val="tx1"/>
                        </a:solidFill>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r>
              <a:tr h="1149348">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6</a:t>
                      </a:r>
                      <a:endParaRPr lang="en-US" sz="800">
                        <a:latin typeface="Calibri"/>
                        <a:ea typeface="Calibri"/>
                        <a:cs typeface="Arial"/>
                      </a:endParaRPr>
                    </a:p>
                  </a:txBody>
                  <a:tcPr marL="49717" marR="49717"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(sand back filling) 0.15m below conduit and 0.10m above conduit with width=.75m</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m3</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364</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30</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10920</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r>
              <a:tr h="968713">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7</a:t>
                      </a:r>
                      <a:endParaRPr lang="en-US" sz="800">
                        <a:latin typeface="Calibri"/>
                        <a:ea typeface="Calibri"/>
                        <a:cs typeface="Arial"/>
                      </a:endParaRPr>
                    </a:p>
                  </a:txBody>
                  <a:tcPr marL="49717" marR="49717"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(base coarse back filling) with compacted layer =0.30m and width=0.75m</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m3</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2030</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15</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30450</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r>
              <a:tr h="489154">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8</a:t>
                      </a:r>
                      <a:endParaRPr lang="en-US" sz="800">
                        <a:latin typeface="Calibri"/>
                        <a:ea typeface="Calibri"/>
                        <a:cs typeface="Arial"/>
                      </a:endParaRPr>
                    </a:p>
                  </a:txBody>
                  <a:tcPr marL="49717" marR="49717"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pavement (asphalt with width=0.75m)</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lm</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dirty="0">
                          <a:solidFill>
                            <a:schemeClr val="tx1"/>
                          </a:solidFill>
                          <a:latin typeface="Times New Roman"/>
                          <a:ea typeface="Times New Roman"/>
                          <a:cs typeface="Arial"/>
                        </a:rPr>
                        <a:t>1386.9</a:t>
                      </a:r>
                      <a:endParaRPr lang="en-US" sz="800" dirty="0">
                        <a:solidFill>
                          <a:schemeClr val="tx1"/>
                        </a:solidFill>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dirty="0">
                          <a:solidFill>
                            <a:srgbClr val="000000"/>
                          </a:solidFill>
                          <a:latin typeface="Times New Roman"/>
                          <a:ea typeface="Times New Roman"/>
                          <a:cs typeface="Arial"/>
                        </a:rPr>
                        <a:t>18.5</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25658</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r>
              <a:tr h="295539">
                <a:tc>
                  <a:txBody>
                    <a:bodyPr/>
                    <a:lstStyle/>
                    <a:p>
                      <a:pPr>
                        <a:lnSpc>
                          <a:spcPct val="107000"/>
                        </a:lnSpc>
                      </a:pPr>
                      <a:endParaRPr lang="en-US" sz="800">
                        <a:latin typeface="Calibri"/>
                        <a:ea typeface="Times New Roman"/>
                      </a:endParaRPr>
                    </a:p>
                  </a:txBody>
                  <a:tcPr marL="49717" marR="49717"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BDD7EE"/>
                    </a:solidFill>
                  </a:tcPr>
                </a:tc>
                <a:tc>
                  <a:txBody>
                    <a:bodyPr/>
                    <a:lstStyle/>
                    <a:p>
                      <a:pPr>
                        <a:lnSpc>
                          <a:spcPct val="107000"/>
                        </a:lnSpc>
                      </a:pPr>
                      <a:endParaRPr lang="en-US" sz="800">
                        <a:latin typeface="Calibri"/>
                        <a:ea typeface="Times New Roman"/>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BDD7EE"/>
                    </a:solidFill>
                  </a:tcPr>
                </a:tc>
                <a:tc>
                  <a:txBody>
                    <a:bodyPr/>
                    <a:lstStyle/>
                    <a:p>
                      <a:pPr>
                        <a:lnSpc>
                          <a:spcPct val="107000"/>
                        </a:lnSpc>
                      </a:pPr>
                      <a:endParaRPr lang="en-US" sz="800">
                        <a:latin typeface="Calibri"/>
                        <a:ea typeface="Times New Roman"/>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BDD7EE"/>
                    </a:solidFill>
                  </a:tcPr>
                </a:tc>
                <a:tc>
                  <a:txBody>
                    <a:bodyPr/>
                    <a:lstStyle/>
                    <a:p>
                      <a:pPr marL="0" marR="0" algn="ctr" rtl="0">
                        <a:lnSpc>
                          <a:spcPct val="107000"/>
                        </a:lnSpc>
                        <a:spcBef>
                          <a:spcPts val="0"/>
                        </a:spcBef>
                        <a:spcAft>
                          <a:spcPts val="0"/>
                        </a:spcAft>
                      </a:pPr>
                      <a:r>
                        <a:rPr lang="en-US" sz="1000" b="1">
                          <a:solidFill>
                            <a:srgbClr val="000000"/>
                          </a:solidFill>
                          <a:latin typeface="Times New Roman"/>
                          <a:ea typeface="Times New Roman"/>
                          <a:cs typeface="Arial"/>
                        </a:rPr>
                        <a:t>total cost</a:t>
                      </a:r>
                      <a:endParaRPr lang="en-US" sz="80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BDD7EE"/>
                    </a:solidFill>
                  </a:tcPr>
                </a:tc>
                <a:tc>
                  <a:txBody>
                    <a:bodyPr/>
                    <a:lstStyle/>
                    <a:p>
                      <a:pPr>
                        <a:lnSpc>
                          <a:spcPct val="107000"/>
                        </a:lnSpc>
                      </a:pPr>
                      <a:endParaRPr lang="en-US" sz="800">
                        <a:latin typeface="Calibri"/>
                        <a:ea typeface="Times New Roman"/>
                      </a:endParaRPr>
                    </a:p>
                  </a:txBody>
                  <a:tcPr marL="49717" marR="49717"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BDD7EE"/>
                    </a:solidFill>
                  </a:tcPr>
                </a:tc>
                <a:tc>
                  <a:txBody>
                    <a:bodyPr/>
                    <a:lstStyle/>
                    <a:p>
                      <a:pPr marL="0" marR="0" algn="ctr" rtl="0">
                        <a:lnSpc>
                          <a:spcPct val="107000"/>
                        </a:lnSpc>
                        <a:spcBef>
                          <a:spcPts val="0"/>
                        </a:spcBef>
                        <a:spcAft>
                          <a:spcPts val="0"/>
                        </a:spcAft>
                      </a:pPr>
                      <a:r>
                        <a:rPr lang="en-US" sz="1300" b="1" dirty="0">
                          <a:solidFill>
                            <a:srgbClr val="FF0000"/>
                          </a:solidFill>
                          <a:latin typeface="Times New Roman"/>
                          <a:ea typeface="Times New Roman"/>
                          <a:cs typeface="Arial"/>
                        </a:rPr>
                        <a:t>130900</a:t>
                      </a:r>
                      <a:endParaRPr lang="en-US" sz="800" dirty="0">
                        <a:latin typeface="Calibri"/>
                        <a:ea typeface="Calibri"/>
                        <a:cs typeface="Arial"/>
                      </a:endParaRPr>
                    </a:p>
                  </a:txBody>
                  <a:tcPr marL="49717" marR="49717"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BDD7EE"/>
                    </a:solidFill>
                  </a:tcPr>
                </a:tc>
              </a:tr>
            </a:tbl>
          </a:graphicData>
        </a:graphic>
      </p:graphicFrame>
      <p:sp>
        <p:nvSpPr>
          <p:cNvPr id="5" name="مستطيل 4"/>
          <p:cNvSpPr/>
          <p:nvPr/>
        </p:nvSpPr>
        <p:spPr>
          <a:xfrm>
            <a:off x="6429388" y="2928934"/>
            <a:ext cx="3098377" cy="101566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B.O.Q</a:t>
            </a:r>
            <a:endParaRPr lang="ar-SA" sz="6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lnSpcReduction="10000"/>
          </a:bodyPr>
          <a:lstStyle/>
          <a:p>
            <a:pPr>
              <a:buFont typeface="Wingdings" pitchFamily="2" charset="2"/>
              <a:buChar char="Ø"/>
            </a:pPr>
            <a:r>
              <a:rPr lang="en-US" dirty="0"/>
              <a:t> </a:t>
            </a:r>
            <a:r>
              <a:rPr lang="en-US" sz="2700" dirty="0">
                <a:latin typeface="Times New Roman" pitchFamily="18" charset="0"/>
                <a:cs typeface="Times New Roman" pitchFamily="18" charset="0"/>
              </a:rPr>
              <a:t>We recommended going ahead with this project as soon as possible since this village suffers from the sewer problems and suffering from the lack of water, so this village really need to it</a:t>
            </a:r>
            <a:r>
              <a:rPr lang="en-US" sz="2700" dirty="0" smtClean="0">
                <a:latin typeface="Times New Roman" pitchFamily="18" charset="0"/>
                <a:cs typeface="Times New Roman" pitchFamily="18" charset="0"/>
              </a:rPr>
              <a:t>.</a:t>
            </a:r>
          </a:p>
          <a:p>
            <a:pPr>
              <a:buNone/>
            </a:pPr>
            <a:endParaRPr lang="en-US" sz="2700" dirty="0" smtClean="0">
              <a:latin typeface="Times New Roman" pitchFamily="18" charset="0"/>
              <a:cs typeface="Times New Roman" pitchFamily="18" charset="0"/>
            </a:endParaRPr>
          </a:p>
          <a:p>
            <a:pPr>
              <a:buFont typeface="Wingdings" pitchFamily="2" charset="2"/>
              <a:buChar char="Ø"/>
            </a:pPr>
            <a:r>
              <a:rPr lang="en-US" sz="2700" dirty="0" smtClean="0">
                <a:latin typeface="Times New Roman" pitchFamily="18" charset="0"/>
                <a:cs typeface="Times New Roman" pitchFamily="18" charset="0"/>
              </a:rPr>
              <a:t> </a:t>
            </a:r>
            <a:r>
              <a:rPr lang="en-US" sz="2700" dirty="0">
                <a:latin typeface="Times New Roman" pitchFamily="18" charset="0"/>
                <a:cs typeface="Times New Roman" pitchFamily="18" charset="0"/>
              </a:rPr>
              <a:t>Also we can make combined system ( wastewater and storm water ) but we choose this system because of small area and the slop of this area make two separate system more easily .</a:t>
            </a:r>
          </a:p>
          <a:p>
            <a:pPr>
              <a:buNone/>
            </a:pPr>
            <a:r>
              <a:rPr lang="en-US" sz="27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Reference</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buNone/>
            </a:pPr>
            <a:r>
              <a:rPr lang="en-US" b="1"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lvl="0">
              <a:buFont typeface="Wingdings" pitchFamily="2" charset="2"/>
              <a:buChar char="Ø"/>
            </a:pPr>
            <a:r>
              <a:rPr lang="en-US" dirty="0" smtClean="0">
                <a:latin typeface="Times New Roman" pitchFamily="18" charset="0"/>
                <a:cs typeface="Times New Roman" pitchFamily="18" charset="0"/>
              </a:rPr>
              <a:t>Internet .</a:t>
            </a:r>
          </a:p>
          <a:p>
            <a:pPr lvl="0">
              <a:buFont typeface="Wingdings" pitchFamily="2" charset="2"/>
              <a:buChar char="Ø"/>
            </a:pPr>
            <a:r>
              <a:rPr lang="en-US" dirty="0" err="1" smtClean="0">
                <a:latin typeface="Times New Roman" pitchFamily="18" charset="0"/>
                <a:cs typeface="Times New Roman" pitchFamily="18" charset="0"/>
              </a:rPr>
              <a:t>Tulkarem</a:t>
            </a:r>
            <a:r>
              <a:rPr lang="en-US" dirty="0" smtClean="0">
                <a:latin typeface="Times New Roman" pitchFamily="18" charset="0"/>
                <a:cs typeface="Times New Roman" pitchFamily="18" charset="0"/>
              </a:rPr>
              <a:t> Council .</a:t>
            </a:r>
          </a:p>
          <a:p>
            <a:pPr>
              <a:buNone/>
            </a:pPr>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sp>
        <p:nvSpPr>
          <p:cNvPr id="4" name="مستطيل 3"/>
          <p:cNvSpPr/>
          <p:nvPr/>
        </p:nvSpPr>
        <p:spPr>
          <a:xfrm>
            <a:off x="1377334" y="2158591"/>
            <a:ext cx="6385482" cy="258532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Thank</a:t>
            </a:r>
            <a:b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You </a:t>
            </a:r>
            <a:b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Any Questions</a:t>
            </a:r>
            <a:endParaRPr lang="ar-SA"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buNone/>
            </a:pPr>
            <a:r>
              <a:rPr lang="en-US" sz="2400" dirty="0" smtClean="0">
                <a:latin typeface="Times New Roman" pitchFamily="18" charset="0"/>
                <a:cs typeface="Times New Roman" pitchFamily="18" charset="0"/>
              </a:rPr>
              <a:t>     Our </a:t>
            </a:r>
            <a:r>
              <a:rPr lang="en-US" sz="2400" dirty="0">
                <a:latin typeface="Times New Roman" pitchFamily="18" charset="0"/>
                <a:cs typeface="Times New Roman" pitchFamily="18" charset="0"/>
              </a:rPr>
              <a:t>project aims to design water and wastewater distribution  system network of </a:t>
            </a:r>
            <a:r>
              <a:rPr lang="en-US" sz="2400" dirty="0" err="1">
                <a:latin typeface="Times New Roman" pitchFamily="18" charset="0"/>
                <a:cs typeface="Times New Roman" pitchFamily="18" charset="0"/>
              </a:rPr>
              <a:t>Kherbet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Jbarah</a:t>
            </a:r>
            <a:r>
              <a:rPr lang="en-US" sz="2400" dirty="0">
                <a:latin typeface="Times New Roman" pitchFamily="18" charset="0"/>
                <a:cs typeface="Times New Roman" pitchFamily="18" charset="0"/>
              </a:rPr>
              <a:t> Village  in </a:t>
            </a:r>
            <a:r>
              <a:rPr lang="en-US" sz="2400" dirty="0" err="1">
                <a:latin typeface="Times New Roman" pitchFamily="18" charset="0"/>
                <a:cs typeface="Times New Roman" pitchFamily="18" charset="0"/>
              </a:rPr>
              <a:t>Tulkarem</a:t>
            </a:r>
            <a:r>
              <a:rPr lang="en-US" sz="2400" dirty="0">
                <a:latin typeface="Times New Roman" pitchFamily="18" charset="0"/>
                <a:cs typeface="Times New Roman" pitchFamily="18" charset="0"/>
              </a:rPr>
              <a:t> governorate in Palestine.  The study will be utilized in designing the  water and wastewater distribution network to be able to meet the demand of water and create a healthy environment for </a:t>
            </a:r>
            <a:r>
              <a:rPr lang="en-US" sz="2400" dirty="0" err="1">
                <a:latin typeface="Times New Roman" pitchFamily="18" charset="0"/>
                <a:cs typeface="Times New Roman" pitchFamily="18" charset="0"/>
              </a:rPr>
              <a:t>Kherbet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Jbarah</a:t>
            </a:r>
            <a:r>
              <a:rPr lang="en-US" sz="2400" dirty="0">
                <a:latin typeface="Times New Roman" pitchFamily="18" charset="0"/>
                <a:cs typeface="Times New Roman" pitchFamily="18" charset="0"/>
              </a:rPr>
              <a:t> Village people with their available resources .</a:t>
            </a:r>
          </a:p>
          <a:p>
            <a:pPr>
              <a:buNone/>
            </a:pPr>
            <a:r>
              <a:rPr lang="en-US" sz="2200" dirty="0">
                <a:latin typeface="Times New Roman" pitchFamily="18" charset="0"/>
                <a:cs typeface="Times New Roman" pitchFamily="18" charset="0"/>
              </a:rPr>
              <a:t> </a:t>
            </a:r>
          </a:p>
          <a:p>
            <a:endParaRPr lang="en-US" dirty="0"/>
          </a:p>
        </p:txBody>
      </p:sp>
      <p:sp>
        <p:nvSpPr>
          <p:cNvPr id="5" name="عنوان 4"/>
          <p:cNvSpPr>
            <a:spLocks noGrp="1"/>
          </p:cNvSpPr>
          <p:nvPr>
            <p:ph type="title"/>
          </p:nvPr>
        </p:nvSpPr>
        <p:spPr>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Objectives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en-US" dirty="0"/>
          </a:p>
        </p:txBody>
      </p:sp>
      <p:sp>
        <p:nvSpPr>
          <p:cNvPr id="3" name="عنصر نائب للمحتوى 2"/>
          <p:cNvSpPr>
            <a:spLocks noGrp="1"/>
          </p:cNvSpPr>
          <p:nvPr>
            <p:ph idx="1"/>
          </p:nvPr>
        </p:nvSpPr>
        <p:spPr/>
        <p:txBody>
          <a:bodyPr>
            <a:normAutofit/>
          </a:bodyPr>
          <a:lstStyle/>
          <a:p>
            <a:pPr>
              <a:buNone/>
            </a:pPr>
            <a:endParaRPr lang="en-US" sz="2500" dirty="0" smtClean="0">
              <a:latin typeface="Times New Roman" pitchFamily="18" charset="0"/>
              <a:cs typeface="Times New Roman" pitchFamily="18" charset="0"/>
            </a:endParaRPr>
          </a:p>
          <a:p>
            <a:pPr>
              <a:buNone/>
            </a:pPr>
            <a:r>
              <a:rPr lang="en-US" sz="2500" dirty="0" smtClean="0">
                <a:latin typeface="Times New Roman" pitchFamily="18" charset="0"/>
                <a:cs typeface="Times New Roman" pitchFamily="18" charset="0"/>
              </a:rPr>
              <a:t>    Groundwater </a:t>
            </a:r>
            <a:r>
              <a:rPr lang="en-US" sz="2500" dirty="0">
                <a:latin typeface="Times New Roman" pitchFamily="18" charset="0"/>
                <a:cs typeface="Times New Roman" pitchFamily="18" charset="0"/>
              </a:rPr>
              <a:t>is utilized through </a:t>
            </a:r>
            <a:r>
              <a:rPr lang="en-US" sz="2500" dirty="0" smtClean="0">
                <a:latin typeface="Times New Roman" pitchFamily="18" charset="0"/>
                <a:cs typeface="Times New Roman" pitchFamily="18" charset="0"/>
              </a:rPr>
              <a:t>wells</a:t>
            </a:r>
            <a:r>
              <a:rPr lang="en-US" sz="2500" dirty="0">
                <a:latin typeface="Times New Roman" pitchFamily="18" charset="0"/>
                <a:cs typeface="Times New Roman" pitchFamily="18" charset="0"/>
              </a:rPr>
              <a:t>.  Ground water is a very important source of water in Palestine as it represents 100% of the fresh water in the country</a:t>
            </a:r>
            <a:r>
              <a:rPr lang="en-US" sz="2500" dirty="0" smtClean="0">
                <a:latin typeface="Times New Roman" pitchFamily="18" charset="0"/>
                <a:cs typeface="Times New Roman" pitchFamily="18" charset="0"/>
              </a:rPr>
              <a:t>.</a:t>
            </a:r>
            <a:endParaRPr lang="en-US" sz="2500" dirty="0">
              <a:latin typeface="Times New Roman" pitchFamily="18" charset="0"/>
              <a:cs typeface="Times New Roman" pitchFamily="18" charset="0"/>
            </a:endParaRPr>
          </a:p>
          <a:p>
            <a:pPr>
              <a:buNone/>
            </a:pPr>
            <a:endParaRPr lang="en-US" sz="2500" dirty="0">
              <a:latin typeface="Times New Roman" pitchFamily="18" charset="0"/>
              <a:cs typeface="Times New Roman" pitchFamily="18" charset="0"/>
            </a:endParaRPr>
          </a:p>
          <a:p>
            <a:pPr>
              <a:buNone/>
            </a:pPr>
            <a:endParaRPr lang="en-US" sz="2500" dirty="0">
              <a:latin typeface="Times New Roman" pitchFamily="18" charset="0"/>
              <a:cs typeface="Times New Roman" pitchFamily="18" charset="0"/>
            </a:endParaRPr>
          </a:p>
        </p:txBody>
      </p:sp>
      <p:sp>
        <p:nvSpPr>
          <p:cNvPr id="4" name="مستطيل 3"/>
          <p:cNvSpPr/>
          <p:nvPr/>
        </p:nvSpPr>
        <p:spPr>
          <a:xfrm>
            <a:off x="2143108" y="357166"/>
            <a:ext cx="500771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Ground Water :</a:t>
            </a:r>
          </a:p>
        </p:txBody>
      </p:sp>
      <p:pic>
        <p:nvPicPr>
          <p:cNvPr id="35842" name="Picture 2" descr="http://water.me.vccs.edu/courses/ENV115/clipart/cave.gif"/>
          <p:cNvPicPr>
            <a:picLocks noChangeAspect="1" noChangeArrowheads="1"/>
          </p:cNvPicPr>
          <p:nvPr/>
        </p:nvPicPr>
        <p:blipFill>
          <a:blip r:embed="rId2"/>
          <a:srcRect/>
          <a:stretch>
            <a:fillRect/>
          </a:stretch>
        </p:blipFill>
        <p:spPr bwMode="auto">
          <a:xfrm>
            <a:off x="785786" y="3571876"/>
            <a:ext cx="7286676" cy="2714643"/>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normAutofit/>
          </a:bodyPr>
          <a:lstStyle/>
          <a:p>
            <a:pPr>
              <a:buNone/>
            </a:pPr>
            <a:r>
              <a:rPr lang="en-US" sz="2500" dirty="0" smtClean="0">
                <a:latin typeface="Times New Roman" pitchFamily="18" charset="0"/>
                <a:cs typeface="Times New Roman" pitchFamily="18" charset="0"/>
              </a:rPr>
              <a:t>         </a:t>
            </a:r>
          </a:p>
          <a:p>
            <a:pPr>
              <a:buNone/>
            </a:pPr>
            <a:endParaRPr lang="en-US" sz="2500" dirty="0" smtClean="0">
              <a:latin typeface="Times New Roman" pitchFamily="18" charset="0"/>
              <a:cs typeface="Times New Roman" pitchFamily="18" charset="0"/>
            </a:endParaRPr>
          </a:p>
          <a:p>
            <a:pPr>
              <a:buNone/>
            </a:pPr>
            <a:r>
              <a:rPr lang="en-US" sz="2500" dirty="0" smtClean="0">
                <a:latin typeface="Times New Roman" pitchFamily="18" charset="0"/>
                <a:cs typeface="Times New Roman" pitchFamily="18" charset="0"/>
              </a:rPr>
              <a:t>     </a:t>
            </a:r>
            <a:r>
              <a:rPr lang="en-US" sz="2500" dirty="0">
                <a:latin typeface="Times New Roman" pitchFamily="18" charset="0"/>
                <a:cs typeface="Times New Roman" pitchFamily="18" charset="0"/>
              </a:rPr>
              <a:t>The most important source of water is the rain which feeds the other sources and completes it</a:t>
            </a:r>
            <a:r>
              <a:rPr lang="en-US" sz="2500" dirty="0" smtClean="0">
                <a:latin typeface="Times New Roman" pitchFamily="18" charset="0"/>
                <a:cs typeface="Times New Roman" pitchFamily="18" charset="0"/>
              </a:rPr>
              <a:t>.</a:t>
            </a:r>
            <a:br>
              <a:rPr lang="en-US" sz="2500" dirty="0" smtClean="0">
                <a:latin typeface="Times New Roman" pitchFamily="18" charset="0"/>
                <a:cs typeface="Times New Roman" pitchFamily="18" charset="0"/>
              </a:rPr>
            </a:br>
            <a:endParaRPr lang="en-US" sz="2500" dirty="0" smtClean="0">
              <a:latin typeface="Times New Roman" pitchFamily="18" charset="0"/>
              <a:cs typeface="Times New Roman" pitchFamily="18" charset="0"/>
            </a:endParaRPr>
          </a:p>
          <a:p>
            <a:pPr>
              <a:buNone/>
            </a:pPr>
            <a:r>
              <a:rPr lang="en-US" sz="2500" dirty="0" smtClean="0">
                <a:latin typeface="Times New Roman" pitchFamily="18" charset="0"/>
                <a:cs typeface="Times New Roman" pitchFamily="18" charset="0"/>
              </a:rPr>
              <a:t>     In </a:t>
            </a:r>
            <a:r>
              <a:rPr lang="en-US" sz="2500" dirty="0">
                <a:latin typeface="Times New Roman" pitchFamily="18" charset="0"/>
                <a:cs typeface="Times New Roman" pitchFamily="18" charset="0"/>
              </a:rPr>
              <a:t>general the amount of rain in Palestine different from one year to another, so rainfall </a:t>
            </a:r>
            <a:r>
              <a:rPr lang="en-US" sz="2500" dirty="0" smtClean="0">
                <a:latin typeface="Times New Roman" pitchFamily="18" charset="0"/>
                <a:cs typeface="Times New Roman" pitchFamily="18" charset="0"/>
              </a:rPr>
              <a:t>can not be </a:t>
            </a:r>
            <a:r>
              <a:rPr lang="en-US" sz="2500" dirty="0">
                <a:latin typeface="Times New Roman" pitchFamily="18" charset="0"/>
                <a:cs typeface="Times New Roman" pitchFamily="18" charset="0"/>
              </a:rPr>
              <a:t>a reliable source for all aspects of our daily life. </a:t>
            </a:r>
            <a:endParaRPr lang="en-US" sz="2500" dirty="0" smtClean="0">
              <a:latin typeface="Times New Roman" pitchFamily="18" charset="0"/>
              <a:cs typeface="Times New Roman" pitchFamily="18" charset="0"/>
            </a:endParaRPr>
          </a:p>
        </p:txBody>
      </p:sp>
      <p:sp>
        <p:nvSpPr>
          <p:cNvPr id="4" name="مستطيل 3"/>
          <p:cNvSpPr/>
          <p:nvPr/>
        </p:nvSpPr>
        <p:spPr>
          <a:xfrm>
            <a:off x="0" y="357166"/>
            <a:ext cx="9144000"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Surface Water  </a:t>
            </a:r>
          </a:p>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(Rainfall and Jordan River)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en-US" sz="2000"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buNone/>
            </a:pPr>
            <a:r>
              <a:rPr lang="en-US" sz="2000" dirty="0" smtClean="0">
                <a:latin typeface="Times New Roman" pitchFamily="18" charset="0"/>
                <a:cs typeface="Times New Roman" pitchFamily="18" charset="0"/>
              </a:rPr>
              <a:t>     Only </a:t>
            </a:r>
            <a:r>
              <a:rPr lang="en-US" sz="2000" dirty="0">
                <a:latin typeface="Times New Roman" pitchFamily="18" charset="0"/>
                <a:cs typeface="Times New Roman" pitchFamily="18" charset="0"/>
              </a:rPr>
              <a:t>a fraction of this can be used by Palestinians in the especially in West Bank. Israel has remove  Palestinians access to the entire </a:t>
            </a:r>
            <a:r>
              <a:rPr lang="en-US" sz="2000" dirty="0" smtClean="0">
                <a:latin typeface="Times New Roman" pitchFamily="18" charset="0"/>
                <a:cs typeface="Times New Roman" pitchFamily="18" charset="0"/>
              </a:rPr>
              <a:t>Lower Jordan </a:t>
            </a:r>
            <a:r>
              <a:rPr lang="en-US" sz="2000" dirty="0">
                <a:latin typeface="Times New Roman" pitchFamily="18" charset="0"/>
                <a:cs typeface="Times New Roman" pitchFamily="18" charset="0"/>
              </a:rPr>
              <a:t>River </a:t>
            </a:r>
            <a:r>
              <a:rPr lang="en-US" dirty="0"/>
              <a:t>.</a:t>
            </a:r>
          </a:p>
          <a:p>
            <a:pPr>
              <a:buNone/>
            </a:pPr>
            <a:r>
              <a:rPr lang="en-US" dirty="0"/>
              <a:t> </a:t>
            </a:r>
          </a:p>
          <a:p>
            <a:endParaRPr lang="en-US" dirty="0"/>
          </a:p>
        </p:txBody>
      </p:sp>
      <p:sp>
        <p:nvSpPr>
          <p:cNvPr id="4" name="مستطيل 3"/>
          <p:cNvSpPr/>
          <p:nvPr/>
        </p:nvSpPr>
        <p:spPr>
          <a:xfrm>
            <a:off x="2071670" y="357166"/>
            <a:ext cx="478881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Jordan River :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6866" name="Picture 2" descr="http://foeme.files.wordpress.com/2012/01/screen-shot-2012-01-17-at-13-08-21.png"/>
          <p:cNvPicPr>
            <a:picLocks noChangeAspect="1" noChangeArrowheads="1"/>
          </p:cNvPicPr>
          <p:nvPr/>
        </p:nvPicPr>
        <p:blipFill>
          <a:blip r:embed="rId2"/>
          <a:srcRect/>
          <a:stretch>
            <a:fillRect/>
          </a:stretch>
        </p:blipFill>
        <p:spPr bwMode="auto">
          <a:xfrm>
            <a:off x="1071538" y="2857496"/>
            <a:ext cx="6858048" cy="2214578"/>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Sources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of Wastewater</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Autofit/>
          </a:bodyPr>
          <a:lstStyle/>
          <a:p>
            <a:pPr lvl="0">
              <a:buFont typeface="Wingdings" pitchFamily="2" charset="2"/>
              <a:buChar char="Ø"/>
            </a:pPr>
            <a:r>
              <a:rPr lang="en-US" sz="2400" b="1" dirty="0" smtClean="0">
                <a:latin typeface="Times New Roman" pitchFamily="18" charset="0"/>
                <a:cs typeface="Times New Roman" pitchFamily="18" charset="0"/>
              </a:rPr>
              <a:t>Domestic </a:t>
            </a:r>
            <a:r>
              <a:rPr lang="en-US" sz="2400" b="1" dirty="0">
                <a:latin typeface="Times New Roman" pitchFamily="18" charset="0"/>
                <a:cs typeface="Times New Roman" pitchFamily="18" charset="0"/>
              </a:rPr>
              <a:t>Effluents:</a:t>
            </a:r>
          </a:p>
          <a:p>
            <a:pPr>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The </a:t>
            </a:r>
            <a:r>
              <a:rPr lang="en-US" sz="2400" dirty="0">
                <a:latin typeface="Times New Roman" pitchFamily="18" charset="0"/>
                <a:cs typeface="Times New Roman" pitchFamily="18" charset="0"/>
              </a:rPr>
              <a:t>so-called sewage water which is used in domestic units or public buildings. </a:t>
            </a:r>
            <a:endParaRPr lang="en-US" sz="2400"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a:p>
            <a:pPr lvl="0">
              <a:buFont typeface="Wingdings" pitchFamily="2" charset="2"/>
              <a:buChar char="Ø"/>
            </a:pPr>
            <a:r>
              <a:rPr lang="en-US" sz="2400" b="1" dirty="0">
                <a:latin typeface="Times New Roman" pitchFamily="18" charset="0"/>
                <a:cs typeface="Times New Roman" pitchFamily="18" charset="0"/>
              </a:rPr>
              <a:t>Industrial Effluents: </a:t>
            </a:r>
          </a:p>
          <a:p>
            <a:pPr>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The waste resulting from the use of water in the different manufacturing processes, these wastes may contain toxic materials or harmful to plants that are linked to a network of discharge after achieving certain conditions. </a:t>
            </a:r>
            <a:endParaRPr lang="en-US" sz="2400" dirty="0" smtClean="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2041</Words>
  <Application>Microsoft Office PowerPoint</Application>
  <PresentationFormat>عرض على الشاشة (3:4)‏</PresentationFormat>
  <Paragraphs>802</Paragraphs>
  <Slides>47</Slides>
  <Notes>0</Notes>
  <HiddenSlides>0</HiddenSlides>
  <MMClips>0</MMClips>
  <ScaleCrop>false</ScaleCrop>
  <HeadingPairs>
    <vt:vector size="4" baseType="variant">
      <vt:variant>
        <vt:lpstr>سمة</vt:lpstr>
      </vt:variant>
      <vt:variant>
        <vt:i4>1</vt:i4>
      </vt:variant>
      <vt:variant>
        <vt:lpstr>عناوين الشرائح</vt:lpstr>
      </vt:variant>
      <vt:variant>
        <vt:i4>47</vt:i4>
      </vt:variant>
    </vt:vector>
  </HeadingPairs>
  <TitlesOfParts>
    <vt:vector size="48" baseType="lpstr">
      <vt:lpstr>سمة Office</vt:lpstr>
      <vt:lpstr>Faculty of Engineering and Information Technology Civil Engineering Department  Water and Wastewater Network design for Kherebt Jbarah Village    </vt:lpstr>
      <vt:lpstr>Kherebt Jbarah Village</vt:lpstr>
      <vt:lpstr>  General Introduction :  </vt:lpstr>
      <vt:lpstr>الشريحة 4</vt:lpstr>
      <vt:lpstr>Objectives </vt:lpstr>
      <vt:lpstr>الشريحة 6</vt:lpstr>
      <vt:lpstr>الشريحة 7</vt:lpstr>
      <vt:lpstr>الشريحة 8</vt:lpstr>
      <vt:lpstr> Sources of Wastewater </vt:lpstr>
      <vt:lpstr>الشريحة 10</vt:lpstr>
      <vt:lpstr>الشريحة 11</vt:lpstr>
      <vt:lpstr> Data Needed to Design a Network </vt:lpstr>
      <vt:lpstr> Maintenance of Wastewater Conduit   </vt:lpstr>
      <vt:lpstr> Stages of Wastewater Treatment </vt:lpstr>
      <vt:lpstr> Uses of Treated Water: </vt:lpstr>
      <vt:lpstr> Climate In Tulkarem  </vt:lpstr>
      <vt:lpstr>الشريحة 17</vt:lpstr>
      <vt:lpstr> Evaporation In Tulkarem  </vt:lpstr>
      <vt:lpstr> Humidity In Tulkarem  </vt:lpstr>
      <vt:lpstr> Expected Outcome  </vt:lpstr>
      <vt:lpstr> Methodology </vt:lpstr>
      <vt:lpstr> Data Collection</vt:lpstr>
      <vt:lpstr>Assumptions </vt:lpstr>
      <vt:lpstr>Selection of the software</vt:lpstr>
      <vt:lpstr>الشريحة 25</vt:lpstr>
      <vt:lpstr>SewerCAD</vt:lpstr>
      <vt:lpstr>الشريحة 27</vt:lpstr>
      <vt:lpstr>Designing the network</vt:lpstr>
      <vt:lpstr>الشريحة 29</vt:lpstr>
      <vt:lpstr>الشريحة 30</vt:lpstr>
      <vt:lpstr>Loops System without EPs</vt:lpstr>
      <vt:lpstr>Results</vt:lpstr>
      <vt:lpstr>الشريحة 33</vt:lpstr>
      <vt:lpstr>Results </vt:lpstr>
      <vt:lpstr>Loops System  with EPs </vt:lpstr>
      <vt:lpstr>Results</vt:lpstr>
      <vt:lpstr>Branch System with EPs</vt:lpstr>
      <vt:lpstr>Results</vt:lpstr>
      <vt:lpstr> Wastewater Network System  </vt:lpstr>
      <vt:lpstr>الشريحة 40</vt:lpstr>
      <vt:lpstr>الشريحة 41</vt:lpstr>
      <vt:lpstr>الشريحة 42</vt:lpstr>
      <vt:lpstr>الشريحة 43</vt:lpstr>
      <vt:lpstr>الشريحة 44</vt:lpstr>
      <vt:lpstr>الشريحة 45</vt:lpstr>
      <vt:lpstr> Reference </vt:lpstr>
      <vt:lpstr>الشريحة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Faculty of Engineering and Information Technology Civil Engineering Department  Water and Wastewater Network design for Kherebt Jbarah Village</dc:title>
  <dc:creator>Malik</dc:creator>
  <cp:lastModifiedBy>Malik</cp:lastModifiedBy>
  <cp:revision>21</cp:revision>
  <dcterms:created xsi:type="dcterms:W3CDTF">2014-05-07T08:29:00Z</dcterms:created>
  <dcterms:modified xsi:type="dcterms:W3CDTF">2014-05-07T14:03:49Z</dcterms:modified>
</cp:coreProperties>
</file>