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4" r:id="rId1"/>
  </p:sldMasterIdLst>
  <p:notesMasterIdLst>
    <p:notesMasterId r:id="rId19"/>
  </p:notesMasterIdLst>
  <p:sldIdLst>
    <p:sldId id="256" r:id="rId2"/>
    <p:sldId id="257" r:id="rId3"/>
    <p:sldId id="258" r:id="rId4"/>
    <p:sldId id="308" r:id="rId5"/>
    <p:sldId id="260" r:id="rId6"/>
    <p:sldId id="261" r:id="rId7"/>
    <p:sldId id="262" r:id="rId8"/>
    <p:sldId id="263" r:id="rId9"/>
    <p:sldId id="268" r:id="rId10"/>
    <p:sldId id="269" r:id="rId11"/>
    <p:sldId id="310" r:id="rId12"/>
    <p:sldId id="270" r:id="rId13"/>
    <p:sldId id="272" r:id="rId14"/>
    <p:sldId id="311" r:id="rId15"/>
    <p:sldId id="312" r:id="rId16"/>
    <p:sldId id="284" r:id="rId17"/>
    <p:sldId id="28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85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648CE-B79B-439A-B154-10B1ACD5E233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372DD-B91B-4FB7-8CEE-F9977339E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583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884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858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454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001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785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3146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402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109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40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63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795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14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00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23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372DD-B91B-4FB7-8CEE-F9977339E30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12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8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326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7380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87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3887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576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800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539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11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53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068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53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70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29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096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34177-60D7-49CE-BD11-E3B40CA63B18}" type="datetimeFigureOut">
              <a:rPr lang="en-US" smtClean="0"/>
              <a:t>5/13/2015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B3BE262-D4DE-4D9D-AA06-443E896DCF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14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5" r:id="rId1"/>
    <p:sldLayoutId id="2147484336" r:id="rId2"/>
    <p:sldLayoutId id="2147484337" r:id="rId3"/>
    <p:sldLayoutId id="2147484338" r:id="rId4"/>
    <p:sldLayoutId id="2147484339" r:id="rId5"/>
    <p:sldLayoutId id="2147484340" r:id="rId6"/>
    <p:sldLayoutId id="2147484341" r:id="rId7"/>
    <p:sldLayoutId id="2147484342" r:id="rId8"/>
    <p:sldLayoutId id="2147484343" r:id="rId9"/>
    <p:sldLayoutId id="2147484344" r:id="rId10"/>
    <p:sldLayoutId id="2147484345" r:id="rId11"/>
    <p:sldLayoutId id="2147484346" r:id="rId12"/>
    <p:sldLayoutId id="2147484347" r:id="rId13"/>
    <p:sldLayoutId id="2147484348" r:id="rId14"/>
    <p:sldLayoutId id="2147484349" r:id="rId15"/>
    <p:sldLayoutId id="214748435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22917" y="1947162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Car Simulator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632617" y="2782453"/>
            <a:ext cx="41910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rgbClr val="002060"/>
                </a:solidFill>
              </a:rPr>
              <a:t>Prepared by: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Amer Iskander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Hamza Abuzahra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632617" y="4054475"/>
            <a:ext cx="4191000" cy="129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Submitted to: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Dr. Raed Al-Qadi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Dr. </a:t>
            </a:r>
            <a:r>
              <a:rPr lang="en-US" sz="2400" dirty="0">
                <a:solidFill>
                  <a:schemeClr val="tx1"/>
                </a:solidFill>
              </a:rPr>
              <a:t>Aladdin Al-</a:t>
            </a:r>
            <a:r>
              <a:rPr lang="en-US" sz="2400" dirty="0" err="1">
                <a:solidFill>
                  <a:schemeClr val="tx1"/>
                </a:solidFill>
              </a:rPr>
              <a:t>Masri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    Dr. </a:t>
            </a:r>
            <a:r>
              <a:rPr lang="en-US" sz="2400" dirty="0" err="1" smtClean="0">
                <a:solidFill>
                  <a:schemeClr val="tx1"/>
                </a:solidFill>
              </a:rPr>
              <a:t>Suffyan</a:t>
            </a:r>
            <a:r>
              <a:rPr lang="en-US" sz="2400" dirty="0" smtClean="0">
                <a:solidFill>
                  <a:schemeClr val="tx1"/>
                </a:solidFill>
              </a:rPr>
              <a:t> Samara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72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12942" y="1516656"/>
            <a:ext cx="8915400" cy="3777622"/>
          </a:xfrm>
        </p:spPr>
        <p:txBody>
          <a:bodyPr/>
          <a:lstStyle/>
          <a:p>
            <a:r>
              <a:rPr lang="en-US" dirty="0" smtClean="0"/>
              <a:t>Gear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111" y="1616725"/>
            <a:ext cx="6988366" cy="524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29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38369" y="1296319"/>
            <a:ext cx="8915400" cy="3777622"/>
          </a:xfrm>
        </p:spPr>
        <p:txBody>
          <a:bodyPr/>
          <a:lstStyle/>
          <a:p>
            <a:r>
              <a:rPr lang="en-US" dirty="0" smtClean="0"/>
              <a:t>Pedals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764" y="1505640"/>
            <a:ext cx="7774236" cy="583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62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Mini Map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290" y="1460539"/>
            <a:ext cx="8115300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47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Traffic system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9761" y="1572035"/>
            <a:ext cx="3842408" cy="565235"/>
          </a:xfrm>
        </p:spPr>
        <p:txBody>
          <a:bodyPr>
            <a:normAutofit/>
          </a:bodyPr>
          <a:lstStyle/>
          <a:p>
            <a:r>
              <a:rPr lang="en-US" dirty="0" smtClean="0"/>
              <a:t>Traffic signs before texturing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496" y="1983036"/>
            <a:ext cx="8650504" cy="487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Traffic system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875346" y="1252453"/>
            <a:ext cx="3842408" cy="565235"/>
          </a:xfrm>
        </p:spPr>
        <p:txBody>
          <a:bodyPr>
            <a:normAutofit/>
          </a:bodyPr>
          <a:lstStyle/>
          <a:p>
            <a:r>
              <a:rPr lang="en-US" dirty="0" smtClean="0"/>
              <a:t>Traffic signs after texturing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055" y="1750412"/>
            <a:ext cx="8236945" cy="51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02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419528"/>
            <a:ext cx="8911687" cy="1280890"/>
          </a:xfrm>
        </p:spPr>
        <p:txBody>
          <a:bodyPr/>
          <a:lstStyle/>
          <a:p>
            <a:r>
              <a:rPr lang="en-US" dirty="0" smtClean="0"/>
              <a:t>Traffic system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062633" y="1135183"/>
            <a:ext cx="3842408" cy="565235"/>
          </a:xfrm>
        </p:spPr>
        <p:txBody>
          <a:bodyPr>
            <a:normAutofit/>
          </a:bodyPr>
          <a:lstStyle/>
          <a:p>
            <a:r>
              <a:rPr lang="en-US" dirty="0" smtClean="0"/>
              <a:t>Traffic Lights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966" y="1465243"/>
            <a:ext cx="6273257" cy="539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426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98" y="536798"/>
            <a:ext cx="8911687" cy="128089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459239" y="1817688"/>
            <a:ext cx="8915400" cy="4093534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Simulator</a:t>
            </a:r>
            <a:endParaRPr lang="en-US" b="1" dirty="0" smtClean="0"/>
          </a:p>
          <a:p>
            <a:pPr lvl="1"/>
            <a:r>
              <a:rPr lang="en-US" dirty="0" smtClean="0"/>
              <a:t>We got a very good results in the car simulator, we got a very sensitive car.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The Game Size</a:t>
            </a:r>
          </a:p>
          <a:p>
            <a:pPr lvl="1"/>
            <a:r>
              <a:rPr lang="en-US" dirty="0"/>
              <a:t>The game </a:t>
            </a:r>
            <a:r>
              <a:rPr lang="en-US" dirty="0" smtClean="0"/>
              <a:t>size </a:t>
            </a:r>
            <a:r>
              <a:rPr lang="en-US" dirty="0"/>
              <a:t>is </a:t>
            </a:r>
            <a:r>
              <a:rPr lang="en-US" dirty="0" smtClean="0"/>
              <a:t>64 MB</a:t>
            </a:r>
            <a:r>
              <a:rPr lang="en-US" dirty="0"/>
              <a:t>.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needed run time memory (RAM) is approximately </a:t>
            </a:r>
            <a:r>
              <a:rPr lang="en-US" dirty="0" smtClean="0"/>
              <a:t>174 </a:t>
            </a:r>
            <a:r>
              <a:rPr lang="en-US" dirty="0"/>
              <a:t>MB</a:t>
            </a:r>
          </a:p>
          <a:p>
            <a:pPr lvl="1"/>
            <a:r>
              <a:rPr lang="en-US" dirty="0" smtClean="0"/>
              <a:t>10% </a:t>
            </a:r>
            <a:r>
              <a:rPr lang="en-US" dirty="0"/>
              <a:t>of CPU time.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03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404155" y="2089830"/>
            <a:ext cx="8915400" cy="409353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 rot="1107053">
            <a:off x="3730277" y="1892265"/>
            <a:ext cx="78299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Enough Talking !!</a:t>
            </a:r>
          </a:p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Lets </a:t>
            </a:r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Drive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965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7638" y="654955"/>
            <a:ext cx="8911687" cy="1280890"/>
          </a:xfrm>
        </p:spPr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315804" y="1672710"/>
            <a:ext cx="4313864" cy="4615822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</a:t>
            </a:r>
          </a:p>
          <a:p>
            <a:r>
              <a:rPr lang="en-US" dirty="0" smtClean="0"/>
              <a:t>Technologies</a:t>
            </a:r>
          </a:p>
          <a:p>
            <a:r>
              <a:rPr lang="en-US" dirty="0" smtClean="0"/>
              <a:t>Map</a:t>
            </a:r>
            <a:endParaRPr lang="en-US" dirty="0" smtClean="0"/>
          </a:p>
          <a:p>
            <a:r>
              <a:rPr lang="en-US" dirty="0" smtClean="0"/>
              <a:t>Our Simple Vehicle</a:t>
            </a:r>
          </a:p>
          <a:p>
            <a:r>
              <a:rPr lang="en-US" dirty="0" smtClean="0"/>
              <a:t>Car</a:t>
            </a:r>
          </a:p>
          <a:p>
            <a:r>
              <a:rPr lang="en-US" dirty="0" smtClean="0"/>
              <a:t>Hardware</a:t>
            </a:r>
            <a:endParaRPr lang="en-US" dirty="0" smtClean="0"/>
          </a:p>
          <a:p>
            <a:r>
              <a:rPr lang="en-US" dirty="0" smtClean="0"/>
              <a:t>Mini map</a:t>
            </a:r>
          </a:p>
          <a:p>
            <a:r>
              <a:rPr lang="en-US" dirty="0" smtClean="0"/>
              <a:t>Traffic System</a:t>
            </a:r>
          </a:p>
          <a:p>
            <a:r>
              <a:rPr lang="en-US" dirty="0" smtClean="0"/>
              <a:t>Results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277834" y="1672710"/>
            <a:ext cx="431386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11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654526" y="1817688"/>
            <a:ext cx="8915400" cy="5225141"/>
          </a:xfrm>
        </p:spPr>
        <p:txBody>
          <a:bodyPr>
            <a:normAutofit/>
          </a:bodyPr>
          <a:lstStyle/>
          <a:p>
            <a:r>
              <a:rPr lang="en-US" dirty="0" smtClean="0"/>
              <a:t>Our project is a desktop 3D Car simulator.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Hardware: Steering, Gear, Pedals.</a:t>
            </a:r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Acceptable software with two modes.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2"/>
            <a:r>
              <a:rPr lang="en-US" dirty="0" smtClean="0"/>
              <a:t>The software can be played using the hardware.</a:t>
            </a:r>
          </a:p>
          <a:p>
            <a:pPr lvl="2"/>
            <a:r>
              <a:rPr lang="en-US" dirty="0" smtClean="0"/>
              <a:t>It also may be played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69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Technologies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404155" y="2089830"/>
            <a:ext cx="8915400" cy="4093534"/>
          </a:xfrm>
        </p:spPr>
        <p:txBody>
          <a:bodyPr>
            <a:normAutofit/>
          </a:bodyPr>
          <a:lstStyle/>
          <a:p>
            <a:r>
              <a:rPr lang="en-US" dirty="0" smtClean="0"/>
              <a:t>Unity 3D ( 3D Graphic design, texturing )</a:t>
            </a:r>
          </a:p>
          <a:p>
            <a:endParaRPr lang="en-US" dirty="0" smtClean="0"/>
          </a:p>
          <a:p>
            <a:r>
              <a:rPr lang="en-US" dirty="0" smtClean="0"/>
              <a:t>C</a:t>
            </a:r>
            <a:r>
              <a:rPr lang="en-US" dirty="0" smtClean="0"/>
              <a:t>#, JS( </a:t>
            </a:r>
            <a:r>
              <a:rPr lang="en-US" dirty="0" smtClean="0"/>
              <a:t>Game logic, physics, network )</a:t>
            </a:r>
          </a:p>
          <a:p>
            <a:endParaRPr lang="en-US" dirty="0" smtClean="0"/>
          </a:p>
          <a:p>
            <a:r>
              <a:rPr lang="en-US" dirty="0" smtClean="0"/>
              <a:t>Blender ( Map Design, </a:t>
            </a:r>
            <a:r>
              <a:rPr lang="en-US" dirty="0" smtClean="0"/>
              <a:t>Simple Car </a:t>
            </a:r>
            <a:r>
              <a:rPr lang="en-US" dirty="0" smtClean="0"/>
              <a:t>design )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267" y="4855029"/>
            <a:ext cx="4381500" cy="121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813" y="4607379"/>
            <a:ext cx="3114675" cy="1714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957" y="4882955"/>
            <a:ext cx="1300409" cy="130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Our Start With </a:t>
            </a:r>
            <a:r>
              <a:rPr lang="en-US" dirty="0" smtClean="0"/>
              <a:t>A Simple Car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45669" y="1481674"/>
            <a:ext cx="8915400" cy="4093534"/>
          </a:xfrm>
        </p:spPr>
        <p:txBody>
          <a:bodyPr>
            <a:normAutofit/>
          </a:bodyPr>
          <a:lstStyle/>
          <a:p>
            <a:r>
              <a:rPr lang="en-US" dirty="0" smtClean="0"/>
              <a:t>Our aim was made this simple car to move forward, backward, left and right.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037" y="2641378"/>
            <a:ext cx="6887536" cy="395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00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98" y="415613"/>
            <a:ext cx="8911687" cy="1280890"/>
          </a:xfrm>
        </p:spPr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038099" y="1056058"/>
            <a:ext cx="8915400" cy="4093534"/>
          </a:xfrm>
        </p:spPr>
        <p:txBody>
          <a:bodyPr>
            <a:normAutofit/>
          </a:bodyPr>
          <a:lstStyle/>
          <a:p>
            <a:r>
              <a:rPr lang="en-US" dirty="0" smtClean="0"/>
              <a:t>We designed our own map using blender</a:t>
            </a:r>
          </a:p>
          <a:p>
            <a:r>
              <a:rPr lang="en-US" dirty="0" smtClean="0"/>
              <a:t>The map is the environment where the </a:t>
            </a:r>
            <a:r>
              <a:rPr lang="en-US" dirty="0" smtClean="0"/>
              <a:t>car will </a:t>
            </a:r>
            <a:r>
              <a:rPr lang="en-US" dirty="0" smtClean="0"/>
              <a:t>stand over it.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01" y="1894900"/>
            <a:ext cx="9501299" cy="542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26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The Same Map </a:t>
            </a:r>
            <a:r>
              <a:rPr lang="en-US" dirty="0"/>
              <a:t>A</a:t>
            </a:r>
            <a:r>
              <a:rPr lang="en-US" dirty="0" smtClean="0"/>
              <a:t>fter </a:t>
            </a:r>
            <a:r>
              <a:rPr lang="en-US" dirty="0"/>
              <a:t>T</a:t>
            </a:r>
            <a:r>
              <a:rPr lang="en-US" dirty="0" smtClean="0"/>
              <a:t>exturing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89212" y="1817688"/>
            <a:ext cx="8915400" cy="40935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531250"/>
            <a:ext cx="10058400" cy="486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36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Car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85785" y="1272091"/>
            <a:ext cx="8915400" cy="4093534"/>
          </a:xfrm>
        </p:spPr>
        <p:txBody>
          <a:bodyPr>
            <a:normAutofit/>
          </a:bodyPr>
          <a:lstStyle/>
          <a:p>
            <a:r>
              <a:rPr lang="en-US" dirty="0" smtClean="0"/>
              <a:t>This is the car which we used in our game.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785" y="1695450"/>
            <a:ext cx="8077200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1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981" y="536798"/>
            <a:ext cx="8911687" cy="1280890"/>
          </a:xfrm>
        </p:spPr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044926" y="1491117"/>
            <a:ext cx="8915400" cy="4093534"/>
          </a:xfrm>
        </p:spPr>
        <p:txBody>
          <a:bodyPr>
            <a:normAutofit/>
          </a:bodyPr>
          <a:lstStyle/>
          <a:p>
            <a:r>
              <a:rPr lang="en-US" dirty="0" smtClean="0"/>
              <a:t>Steering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342" y="1962379"/>
            <a:ext cx="8703326" cy="489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83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1158</TotalTime>
  <Words>264</Words>
  <Application>Microsoft Office PowerPoint</Application>
  <PresentationFormat>Widescreen</PresentationFormat>
  <Paragraphs>82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Century Gothic</vt:lpstr>
      <vt:lpstr>Wingdings 3</vt:lpstr>
      <vt:lpstr>Wisp</vt:lpstr>
      <vt:lpstr>`</vt:lpstr>
      <vt:lpstr>Outline </vt:lpstr>
      <vt:lpstr>Introduction</vt:lpstr>
      <vt:lpstr>Technologies</vt:lpstr>
      <vt:lpstr>Our Start With A Simple Car</vt:lpstr>
      <vt:lpstr>Map</vt:lpstr>
      <vt:lpstr>The Same Map After Texturing</vt:lpstr>
      <vt:lpstr>Car</vt:lpstr>
      <vt:lpstr>Hardware</vt:lpstr>
      <vt:lpstr>Hardware</vt:lpstr>
      <vt:lpstr>Hardware</vt:lpstr>
      <vt:lpstr>Mini Map</vt:lpstr>
      <vt:lpstr>Traffic system</vt:lpstr>
      <vt:lpstr>Traffic system</vt:lpstr>
      <vt:lpstr>Traffic system</vt:lpstr>
      <vt:lpstr>Results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Hamza</dc:creator>
  <cp:lastModifiedBy>Hamza</cp:lastModifiedBy>
  <cp:revision>111</cp:revision>
  <dcterms:created xsi:type="dcterms:W3CDTF">2014-12-16T21:17:52Z</dcterms:created>
  <dcterms:modified xsi:type="dcterms:W3CDTF">2015-05-13T17:21:52Z</dcterms:modified>
</cp:coreProperties>
</file>