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303825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71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1" name="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71" orient="horz"/>
        <p:guide pos="28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9-05-18T13:05:40.379">
    <p:pos x="6000" y="0"/>
    <p:text>-Majdy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8" name="Google Shape;78;p1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5" name="Google Shape;245;p10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9" name="Google Shape;25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0" name="Google Shape;300;p12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0" name="Google Shape;310;p13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7" name="Google Shape;10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3" name="Google Shape;143;p5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1" name="Google Shape;171;p6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6" name="Google Shape;196;p7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5" name="Google Shape;215;p8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2" name="Google Shape;232;p9:notes"/>
          <p:cNvSpPr/>
          <p:nvPr>
            <p:ph idx="2" type="sldImg"/>
          </p:nvPr>
        </p:nvSpPr>
        <p:spPr>
          <a:xfrm>
            <a:off x="474663" y="685800"/>
            <a:ext cx="59086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647630"/>
            <a:ext cx="7772400" cy="113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3" y="3005508"/>
            <a:ext cx="6400801" cy="1355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vertical et texte" type="vertTitleAndTx">
  <p:cSld name="VERTICAL_TITLE_AND_VERTICAL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type="title"/>
          </p:nvPr>
        </p:nvSpPr>
        <p:spPr>
          <a:xfrm rot="5400000">
            <a:off x="3328453" y="1724240"/>
            <a:ext cx="4525451" cy="1501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" type="body"/>
          </p:nvPr>
        </p:nvSpPr>
        <p:spPr>
          <a:xfrm rot="5400000">
            <a:off x="247909" y="297871"/>
            <a:ext cx="4525451" cy="4354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12399"/>
            <a:ext cx="8229600" cy="883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37564"/>
            <a:ext cx="8229600" cy="35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408210"/>
            <a:ext cx="7772400" cy="1053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247993"/>
            <a:ext cx="7772400" cy="11602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12399"/>
            <a:ext cx="8229600" cy="883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33375" y="1237564"/>
            <a:ext cx="2927350" cy="35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3413128" y="1237564"/>
            <a:ext cx="2928939" cy="35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12399"/>
            <a:ext cx="8229600" cy="883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87226"/>
            <a:ext cx="4040188" cy="4947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82004"/>
            <a:ext cx="4040188" cy="30558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7" y="1187226"/>
            <a:ext cx="4041775" cy="4947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7" y="1682004"/>
            <a:ext cx="4041775" cy="30558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12399"/>
            <a:ext cx="8229600" cy="883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 avec légende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457203" y="211171"/>
            <a:ext cx="3008313" cy="8987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3575051" y="211174"/>
            <a:ext cx="5111750" cy="4526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3" name="Google Shape;53;p8"/>
          <p:cNvSpPr txBox="1"/>
          <p:nvPr>
            <p:ph idx="2" type="body"/>
          </p:nvPr>
        </p:nvSpPr>
        <p:spPr>
          <a:xfrm>
            <a:off x="457203" y="1109880"/>
            <a:ext cx="3008313" cy="36279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4" name="Google Shape;54;p8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avec légende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1792288" y="3712687"/>
            <a:ext cx="5486400" cy="43830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/>
          <p:nvPr>
            <p:ph idx="2" type="pic"/>
          </p:nvPr>
        </p:nvSpPr>
        <p:spPr>
          <a:xfrm>
            <a:off x="1792288" y="473909"/>
            <a:ext cx="5486400" cy="31823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1792288" y="4150991"/>
            <a:ext cx="5486400" cy="6224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1" name="Google Shape;61;p9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texte vertical" type="vertTx">
  <p:cSld name="VERTICAL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457200" y="212399"/>
            <a:ext cx="8229600" cy="883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 rot="5400000">
            <a:off x="2821856" y="-1127092"/>
            <a:ext cx="35002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12399"/>
            <a:ext cx="8229600" cy="883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37564"/>
            <a:ext cx="8229600" cy="35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1" y="4915875"/>
            <a:ext cx="2895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915875"/>
            <a:ext cx="2133600" cy="282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5.png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28.png"/><Relationship Id="rId5" Type="http://schemas.openxmlformats.org/officeDocument/2006/relationships/image" Target="../media/image42.gif"/><Relationship Id="rId6" Type="http://schemas.openxmlformats.org/officeDocument/2006/relationships/image" Target="../media/image36.png"/><Relationship Id="rId7" Type="http://schemas.openxmlformats.org/officeDocument/2006/relationships/image" Target="../media/image4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45.gif"/><Relationship Id="rId11" Type="http://schemas.openxmlformats.org/officeDocument/2006/relationships/image" Target="../media/image50.gif"/><Relationship Id="rId10" Type="http://schemas.openxmlformats.org/officeDocument/2006/relationships/image" Target="../media/image51.gif"/><Relationship Id="rId12" Type="http://schemas.openxmlformats.org/officeDocument/2006/relationships/image" Target="../media/image52.gif"/><Relationship Id="rId9" Type="http://schemas.openxmlformats.org/officeDocument/2006/relationships/image" Target="../media/image54.gif"/><Relationship Id="rId5" Type="http://schemas.openxmlformats.org/officeDocument/2006/relationships/image" Target="../media/image46.gif"/><Relationship Id="rId6" Type="http://schemas.openxmlformats.org/officeDocument/2006/relationships/image" Target="../media/image49.gif"/><Relationship Id="rId7" Type="http://schemas.openxmlformats.org/officeDocument/2006/relationships/image" Target="../media/image53.gif"/><Relationship Id="rId8" Type="http://schemas.openxmlformats.org/officeDocument/2006/relationships/image" Target="../media/image41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44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7.jpg"/><Relationship Id="rId10" Type="http://schemas.openxmlformats.org/officeDocument/2006/relationships/image" Target="../media/image21.png"/><Relationship Id="rId9" Type="http://schemas.openxmlformats.org/officeDocument/2006/relationships/image" Target="../media/image9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1.png"/><Relationship Id="rId8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22.png"/><Relationship Id="rId5" Type="http://schemas.openxmlformats.org/officeDocument/2006/relationships/image" Target="../media/image13.png"/><Relationship Id="rId6" Type="http://schemas.openxmlformats.org/officeDocument/2006/relationships/image" Target="../media/image24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7.png"/><Relationship Id="rId10" Type="http://schemas.openxmlformats.org/officeDocument/2006/relationships/image" Target="../media/image6.png"/><Relationship Id="rId9" Type="http://schemas.openxmlformats.org/officeDocument/2006/relationships/image" Target="../media/image19.png"/><Relationship Id="rId5" Type="http://schemas.openxmlformats.org/officeDocument/2006/relationships/image" Target="../media/image16.png"/><Relationship Id="rId6" Type="http://schemas.openxmlformats.org/officeDocument/2006/relationships/image" Target="../media/image20.png"/><Relationship Id="rId7" Type="http://schemas.openxmlformats.org/officeDocument/2006/relationships/image" Target="../media/image23.png"/><Relationship Id="rId8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8.png"/><Relationship Id="rId5" Type="http://schemas.openxmlformats.org/officeDocument/2006/relationships/image" Target="../media/image38.png"/><Relationship Id="rId6" Type="http://schemas.openxmlformats.org/officeDocument/2006/relationships/image" Target="../media/image25.png"/><Relationship Id="rId7" Type="http://schemas.openxmlformats.org/officeDocument/2006/relationships/image" Target="../media/image2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8.png"/><Relationship Id="rId10" Type="http://schemas.openxmlformats.org/officeDocument/2006/relationships/image" Target="../media/image30.png"/><Relationship Id="rId9" Type="http://schemas.openxmlformats.org/officeDocument/2006/relationships/image" Target="../media/image29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34.png"/><Relationship Id="rId8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38.png"/><Relationship Id="rId5" Type="http://schemas.openxmlformats.org/officeDocument/2006/relationships/image" Target="../media/image35.png"/><Relationship Id="rId6" Type="http://schemas.openxmlformats.org/officeDocument/2006/relationships/image" Target="../media/image31.png"/><Relationship Id="rId7" Type="http://schemas.openxmlformats.org/officeDocument/2006/relationships/image" Target="../media/image37.png"/><Relationship Id="rId8" Type="http://schemas.openxmlformats.org/officeDocument/2006/relationships/image" Target="../media/image3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25.png"/><Relationship Id="rId5" Type="http://schemas.openxmlformats.org/officeDocument/2006/relationships/image" Target="../media/image40.png"/><Relationship Id="rId6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FF"/>
            </a:gs>
            <a:gs pos="68000">
              <a:srgbClr val="FFFFFF"/>
            </a:gs>
            <a:gs pos="82000">
              <a:srgbClr val="FFFFFF"/>
            </a:gs>
            <a:gs pos="100000">
              <a:srgbClr val="F2F2F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61921" y="1063973"/>
            <a:ext cx="2722894" cy="3185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59184" y="1054592"/>
            <a:ext cx="1965108" cy="318527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/>
          <p:nvPr/>
        </p:nvSpPr>
        <p:spPr>
          <a:xfrm>
            <a:off x="5181600" y="1737519"/>
            <a:ext cx="228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526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4B5261"/>
                </a:solidFill>
                <a:latin typeface="Calibri"/>
                <a:ea typeface="Calibri"/>
                <a:cs typeface="Calibri"/>
                <a:sym typeface="Calibri"/>
              </a:rPr>
              <a:t>Medical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2"/>
          <p:cNvSpPr txBox="1"/>
          <p:nvPr/>
        </p:nvSpPr>
        <p:spPr>
          <a:xfrm>
            <a:off x="4976692" y="2347119"/>
            <a:ext cx="228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526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4B5261"/>
                </a:solidFill>
                <a:latin typeface="Calibri"/>
                <a:ea typeface="Calibri"/>
                <a:cs typeface="Calibri"/>
                <a:sym typeface="Calibri"/>
              </a:rPr>
              <a:t>Training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2"/>
          <p:cNvSpPr txBox="1"/>
          <p:nvPr/>
        </p:nvSpPr>
        <p:spPr>
          <a:xfrm>
            <a:off x="4724400" y="2915745"/>
            <a:ext cx="228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5261"/>
              </a:buClr>
              <a:buSzPts val="4070"/>
              <a:buFont typeface="Calibri"/>
              <a:buNone/>
            </a:pPr>
            <a:r>
              <a:rPr b="1" i="0" lang="en-US" sz="4070" u="none" cap="none" strike="noStrike">
                <a:solidFill>
                  <a:srgbClr val="4B5261"/>
                </a:solidFill>
                <a:latin typeface="Calibri"/>
                <a:ea typeface="Calibri"/>
                <a:cs typeface="Calibri"/>
                <a:sym typeface="Calibri"/>
              </a:rPr>
              <a:t>Matching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2"/>
          <p:cNvSpPr txBox="1"/>
          <p:nvPr/>
        </p:nvSpPr>
        <p:spPr>
          <a:xfrm>
            <a:off x="4467625" y="3452019"/>
            <a:ext cx="228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526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4B5261"/>
                </a:solidFill>
                <a:latin typeface="Calibri"/>
                <a:ea typeface="Calibri"/>
                <a:cs typeface="Calibri"/>
                <a:sym typeface="Calibri"/>
              </a:rPr>
              <a:t>Program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68376" y="1508919"/>
            <a:ext cx="2667000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1"/>
          <p:cNvSpPr txBox="1"/>
          <p:nvPr>
            <p:ph type="title"/>
          </p:nvPr>
        </p:nvSpPr>
        <p:spPr>
          <a:xfrm>
            <a:off x="6409944" y="225656"/>
            <a:ext cx="2581656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959">
                <a:solidFill>
                  <a:schemeClr val="lt1"/>
                </a:solidFill>
              </a:rPr>
              <a:t>Technology</a:t>
            </a:r>
            <a:endParaRPr/>
          </a:p>
        </p:txBody>
      </p:sp>
      <p:grpSp>
        <p:nvGrpSpPr>
          <p:cNvPr id="248" name="Google Shape;248;p21"/>
          <p:cNvGrpSpPr/>
          <p:nvPr/>
        </p:nvGrpSpPr>
        <p:grpSpPr>
          <a:xfrm>
            <a:off x="2209800" y="4023519"/>
            <a:ext cx="2514600" cy="1219200"/>
            <a:chOff x="2209800" y="4023519"/>
            <a:chExt cx="2514600" cy="1219200"/>
          </a:xfrm>
        </p:grpSpPr>
        <p:grpSp>
          <p:nvGrpSpPr>
            <p:cNvPr id="249" name="Google Shape;249;p21"/>
            <p:cNvGrpSpPr/>
            <p:nvPr/>
          </p:nvGrpSpPr>
          <p:grpSpPr>
            <a:xfrm>
              <a:off x="2209800" y="4023519"/>
              <a:ext cx="2514600" cy="1219200"/>
              <a:chOff x="2209800" y="4023519"/>
              <a:chExt cx="2514600" cy="1219200"/>
            </a:xfrm>
          </p:grpSpPr>
          <p:sp>
            <p:nvSpPr>
              <p:cNvPr id="250" name="Google Shape;250;p21"/>
              <p:cNvSpPr/>
              <p:nvPr/>
            </p:nvSpPr>
            <p:spPr>
              <a:xfrm>
                <a:off x="2209800" y="40235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251;p21"/>
              <p:cNvSpPr txBox="1"/>
              <p:nvPr/>
            </p:nvSpPr>
            <p:spPr>
              <a:xfrm>
                <a:off x="3458308" y="4577614"/>
                <a:ext cx="1266092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Devops</a:t>
                </a:r>
                <a:endParaRPr b="1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252" name="Google Shape;252;p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400300" y="4214019"/>
              <a:ext cx="838200" cy="838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3" name="Google Shape;253;p21"/>
          <p:cNvSpPr txBox="1"/>
          <p:nvPr/>
        </p:nvSpPr>
        <p:spPr>
          <a:xfrm>
            <a:off x="6553200" y="2645305"/>
            <a:ext cx="2133600" cy="97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Git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Github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4" name="Google Shape;254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1000" y="1204119"/>
            <a:ext cx="3352800" cy="1696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90600" y="1889919"/>
            <a:ext cx="490538" cy="490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667000" y="1889919"/>
            <a:ext cx="44767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2"/>
          <p:cNvSpPr txBox="1"/>
          <p:nvPr>
            <p:ph type="title"/>
          </p:nvPr>
        </p:nvSpPr>
        <p:spPr>
          <a:xfrm>
            <a:off x="6477000" y="225656"/>
            <a:ext cx="2514600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>
                <a:solidFill>
                  <a:schemeClr val="lt1"/>
                </a:solidFill>
              </a:rPr>
              <a:t>Workflow</a:t>
            </a:r>
            <a:endParaRPr/>
          </a:p>
        </p:txBody>
      </p:sp>
      <p:grpSp>
        <p:nvGrpSpPr>
          <p:cNvPr id="262" name="Google Shape;262;p22"/>
          <p:cNvGrpSpPr/>
          <p:nvPr/>
        </p:nvGrpSpPr>
        <p:grpSpPr>
          <a:xfrm>
            <a:off x="4343400" y="137319"/>
            <a:ext cx="2133600" cy="386385"/>
            <a:chOff x="4338015" y="171690"/>
            <a:chExt cx="2133600" cy="386385"/>
          </a:xfrm>
        </p:grpSpPr>
        <p:sp>
          <p:nvSpPr>
            <p:cNvPr id="263" name="Google Shape;263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22"/>
            <p:cNvSpPr txBox="1"/>
            <p:nvPr/>
          </p:nvSpPr>
          <p:spPr>
            <a:xfrm>
              <a:off x="4620199" y="180022"/>
              <a:ext cx="1851416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Building skeleton application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5" name="Google Shape;265;p22"/>
          <p:cNvGrpSpPr/>
          <p:nvPr/>
        </p:nvGrpSpPr>
        <p:grpSpPr>
          <a:xfrm>
            <a:off x="4419600" y="823119"/>
            <a:ext cx="1385326" cy="386385"/>
            <a:chOff x="4338015" y="171690"/>
            <a:chExt cx="1385326" cy="386385"/>
          </a:xfrm>
        </p:grpSpPr>
        <p:sp>
          <p:nvSpPr>
            <p:cNvPr id="266" name="Google Shape;266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22"/>
            <p:cNvSpPr txBox="1"/>
            <p:nvPr/>
          </p:nvSpPr>
          <p:spPr>
            <a:xfrm>
              <a:off x="4620199" y="180022"/>
              <a:ext cx="1103142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Security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8" name="Google Shape;268;p22"/>
          <p:cNvGrpSpPr/>
          <p:nvPr/>
        </p:nvGrpSpPr>
        <p:grpSpPr>
          <a:xfrm>
            <a:off x="4297985" y="1490622"/>
            <a:ext cx="2655749" cy="479891"/>
            <a:chOff x="4338015" y="171690"/>
            <a:chExt cx="2655749" cy="479891"/>
          </a:xfrm>
        </p:grpSpPr>
        <p:sp>
          <p:nvSpPr>
            <p:cNvPr id="269" name="Google Shape;269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22"/>
            <p:cNvSpPr txBox="1"/>
            <p:nvPr/>
          </p:nvSpPr>
          <p:spPr>
            <a:xfrm>
              <a:off x="4715933" y="290240"/>
              <a:ext cx="2277831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Clinet side login (for admin)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1" name="Google Shape;271;p22"/>
          <p:cNvGrpSpPr/>
          <p:nvPr/>
        </p:nvGrpSpPr>
        <p:grpSpPr>
          <a:xfrm>
            <a:off x="4113322" y="2147017"/>
            <a:ext cx="1718001" cy="424736"/>
            <a:chOff x="4338015" y="171690"/>
            <a:chExt cx="1718001" cy="424736"/>
          </a:xfrm>
        </p:grpSpPr>
        <p:sp>
          <p:nvSpPr>
            <p:cNvPr id="272" name="Google Shape;272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22"/>
            <p:cNvSpPr txBox="1"/>
            <p:nvPr/>
          </p:nvSpPr>
          <p:spPr>
            <a:xfrm>
              <a:off x="4646596" y="364882"/>
              <a:ext cx="1409420" cy="2315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Error handling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4" name="Google Shape;274;p22"/>
          <p:cNvGrpSpPr/>
          <p:nvPr/>
        </p:nvGrpSpPr>
        <p:grpSpPr>
          <a:xfrm>
            <a:off x="3791829" y="2763704"/>
            <a:ext cx="2151770" cy="386385"/>
            <a:chOff x="4338015" y="171690"/>
            <a:chExt cx="2151770" cy="386385"/>
          </a:xfrm>
        </p:grpSpPr>
        <p:sp>
          <p:nvSpPr>
            <p:cNvPr id="275" name="Google Shape;275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22"/>
            <p:cNvSpPr txBox="1"/>
            <p:nvPr/>
          </p:nvSpPr>
          <p:spPr>
            <a:xfrm>
              <a:off x="4620198" y="180022"/>
              <a:ext cx="1869587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Adding 3rd libraries packages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7" name="Google Shape;277;p22"/>
          <p:cNvGrpSpPr/>
          <p:nvPr/>
        </p:nvGrpSpPr>
        <p:grpSpPr>
          <a:xfrm>
            <a:off x="3420659" y="3372011"/>
            <a:ext cx="1989540" cy="386385"/>
            <a:chOff x="4338015" y="171690"/>
            <a:chExt cx="1989540" cy="386385"/>
          </a:xfrm>
        </p:grpSpPr>
        <p:sp>
          <p:nvSpPr>
            <p:cNvPr id="278" name="Google Shape;278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22"/>
            <p:cNvSpPr txBox="1"/>
            <p:nvPr/>
          </p:nvSpPr>
          <p:spPr>
            <a:xfrm>
              <a:off x="4620198" y="180022"/>
              <a:ext cx="1707357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Routing in angular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0" name="Google Shape;280;p22"/>
          <p:cNvGrpSpPr/>
          <p:nvPr/>
        </p:nvGrpSpPr>
        <p:grpSpPr>
          <a:xfrm>
            <a:off x="2843688" y="3956857"/>
            <a:ext cx="1962296" cy="386385"/>
            <a:chOff x="4338015" y="171690"/>
            <a:chExt cx="1962296" cy="386385"/>
          </a:xfrm>
        </p:grpSpPr>
        <p:sp>
          <p:nvSpPr>
            <p:cNvPr id="281" name="Google Shape;281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22"/>
            <p:cNvSpPr txBox="1"/>
            <p:nvPr/>
          </p:nvSpPr>
          <p:spPr>
            <a:xfrm>
              <a:off x="4620198" y="180022"/>
              <a:ext cx="1680113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Extending the API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3" name="Google Shape;283;p22"/>
          <p:cNvGrpSpPr/>
          <p:nvPr/>
        </p:nvGrpSpPr>
        <p:grpSpPr>
          <a:xfrm>
            <a:off x="2228525" y="4404519"/>
            <a:ext cx="2648275" cy="386385"/>
            <a:chOff x="4338015" y="171690"/>
            <a:chExt cx="2648275" cy="386385"/>
          </a:xfrm>
        </p:grpSpPr>
        <p:sp>
          <p:nvSpPr>
            <p:cNvPr id="284" name="Google Shape;284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22"/>
            <p:cNvSpPr txBox="1"/>
            <p:nvPr/>
          </p:nvSpPr>
          <p:spPr>
            <a:xfrm>
              <a:off x="4620198" y="180022"/>
              <a:ext cx="2366092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Enhance the User interface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6" name="Google Shape;286;p22"/>
          <p:cNvGrpSpPr/>
          <p:nvPr/>
        </p:nvGrpSpPr>
        <p:grpSpPr>
          <a:xfrm>
            <a:off x="1437538" y="4876947"/>
            <a:ext cx="1915262" cy="386385"/>
            <a:chOff x="4338015" y="171690"/>
            <a:chExt cx="1915262" cy="386385"/>
          </a:xfrm>
        </p:grpSpPr>
        <p:sp>
          <p:nvSpPr>
            <p:cNvPr id="287" name="Google Shape;287;p22"/>
            <p:cNvSpPr/>
            <p:nvPr/>
          </p:nvSpPr>
          <p:spPr>
            <a:xfrm>
              <a:off x="4338015" y="171690"/>
              <a:ext cx="386385" cy="386385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Google Shape;288;p22"/>
            <p:cNvSpPr txBox="1"/>
            <p:nvPr/>
          </p:nvSpPr>
          <p:spPr>
            <a:xfrm>
              <a:off x="4620199" y="180022"/>
              <a:ext cx="1633078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Update sources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89" name="Google Shape;289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7664" y="788582"/>
            <a:ext cx="2516717" cy="234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4736" y="980507"/>
            <a:ext cx="3409805" cy="1920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4932" y="735770"/>
            <a:ext cx="2735141" cy="2459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9509" y="755206"/>
            <a:ext cx="2334088" cy="2334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20894" y="703513"/>
            <a:ext cx="28575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23291" y="624550"/>
            <a:ext cx="3409804" cy="2557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40444" y="898900"/>
            <a:ext cx="3430269" cy="204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35391" y="967888"/>
            <a:ext cx="3414857" cy="1920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2410" y="567919"/>
            <a:ext cx="3560817" cy="2670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3"/>
          <p:cNvSpPr txBox="1"/>
          <p:nvPr>
            <p:ph type="title"/>
          </p:nvPr>
        </p:nvSpPr>
        <p:spPr>
          <a:xfrm>
            <a:off x="6477000" y="225656"/>
            <a:ext cx="2514600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>
                <a:solidFill>
                  <a:schemeClr val="lt1"/>
                </a:solidFill>
              </a:rPr>
              <a:t>Future</a:t>
            </a:r>
            <a:endParaRPr/>
          </a:p>
        </p:txBody>
      </p:sp>
      <p:sp>
        <p:nvSpPr>
          <p:cNvPr id="303" name="Google Shape;303;p23"/>
          <p:cNvSpPr txBox="1"/>
          <p:nvPr/>
        </p:nvSpPr>
        <p:spPr>
          <a:xfrm>
            <a:off x="4648200" y="1356519"/>
            <a:ext cx="42672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Adding Bus Services, will be a connection(Http) between our application and zajel.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4" name="Google Shape;304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66800" y="756301"/>
            <a:ext cx="2286000" cy="2674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" y="746919"/>
            <a:ext cx="1649803" cy="2674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23"/>
          <p:cNvPicPr preferRelativeResize="0"/>
          <p:nvPr/>
        </p:nvPicPr>
        <p:blipFill rotWithShape="1">
          <a:blip r:embed="rId6">
            <a:alphaModFix/>
          </a:blip>
          <a:srcRect b="16090" l="32948" r="33615" t="16695"/>
          <a:stretch/>
        </p:blipFill>
        <p:spPr>
          <a:xfrm>
            <a:off x="2421358" y="1592508"/>
            <a:ext cx="931442" cy="983012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07" name="Google Shape;307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0" y="1356519"/>
            <a:ext cx="1367639" cy="1367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FF"/>
            </a:gs>
            <a:gs pos="68000">
              <a:srgbClr val="FFFFFF"/>
            </a:gs>
            <a:gs pos="82000">
              <a:srgbClr val="FFFFFF"/>
            </a:gs>
            <a:gs pos="100000">
              <a:srgbClr val="F2F2F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1921" y="1063973"/>
            <a:ext cx="2722894" cy="3185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59184" y="1054592"/>
            <a:ext cx="1965108" cy="3185272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24"/>
          <p:cNvSpPr txBox="1"/>
          <p:nvPr/>
        </p:nvSpPr>
        <p:spPr>
          <a:xfrm>
            <a:off x="5181600" y="1737519"/>
            <a:ext cx="228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526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4B5261"/>
                </a:solidFill>
                <a:latin typeface="Calibri"/>
                <a:ea typeface="Calibri"/>
                <a:cs typeface="Calibri"/>
                <a:sym typeface="Calibri"/>
              </a:rPr>
              <a:t>Medical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4"/>
          <p:cNvSpPr txBox="1"/>
          <p:nvPr/>
        </p:nvSpPr>
        <p:spPr>
          <a:xfrm>
            <a:off x="4976692" y="2347119"/>
            <a:ext cx="228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526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4B5261"/>
                </a:solidFill>
                <a:latin typeface="Calibri"/>
                <a:ea typeface="Calibri"/>
                <a:cs typeface="Calibri"/>
                <a:sym typeface="Calibri"/>
              </a:rPr>
              <a:t>Training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4"/>
          <p:cNvSpPr txBox="1"/>
          <p:nvPr/>
        </p:nvSpPr>
        <p:spPr>
          <a:xfrm>
            <a:off x="4724400" y="2915745"/>
            <a:ext cx="228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5261"/>
              </a:buClr>
              <a:buSzPts val="4070"/>
              <a:buFont typeface="Calibri"/>
              <a:buNone/>
            </a:pPr>
            <a:r>
              <a:rPr b="1" i="0" lang="en-US" sz="4070" u="none" cap="none" strike="noStrike">
                <a:solidFill>
                  <a:srgbClr val="4B5261"/>
                </a:solidFill>
                <a:latin typeface="Calibri"/>
                <a:ea typeface="Calibri"/>
                <a:cs typeface="Calibri"/>
                <a:sym typeface="Calibri"/>
              </a:rPr>
              <a:t>Matching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4"/>
          <p:cNvSpPr txBox="1"/>
          <p:nvPr/>
        </p:nvSpPr>
        <p:spPr>
          <a:xfrm>
            <a:off x="4467625" y="3452019"/>
            <a:ext cx="228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526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4B5261"/>
                </a:solidFill>
                <a:latin typeface="Calibri"/>
                <a:ea typeface="Calibri"/>
                <a:cs typeface="Calibri"/>
                <a:sym typeface="Calibri"/>
              </a:rPr>
              <a:t>Program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8" name="Google Shape;318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53984" y="1818165"/>
            <a:ext cx="2048508" cy="20485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type="title"/>
          </p:nvPr>
        </p:nvSpPr>
        <p:spPr>
          <a:xfrm>
            <a:off x="6858000" y="225656"/>
            <a:ext cx="1828800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>
                <a:solidFill>
                  <a:schemeClr val="lt1"/>
                </a:solidFill>
              </a:rPr>
              <a:t>IDEA</a:t>
            </a:r>
            <a:endParaRPr/>
          </a:p>
        </p:txBody>
      </p:sp>
      <p:pic>
        <p:nvPicPr>
          <p:cNvPr descr="C:\Users\Majdy\Pictures\university.png" id="92" name="Google Shape;9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" y="289719"/>
            <a:ext cx="1524000" cy="152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3" name="Google Shape;93;p13"/>
          <p:cNvGrpSpPr/>
          <p:nvPr/>
        </p:nvGrpSpPr>
        <p:grpSpPr>
          <a:xfrm>
            <a:off x="3962400" y="280658"/>
            <a:ext cx="1447800" cy="1447800"/>
            <a:chOff x="3962400" y="280658"/>
            <a:chExt cx="1447800" cy="1447800"/>
          </a:xfrm>
        </p:grpSpPr>
        <p:sp>
          <p:nvSpPr>
            <p:cNvPr id="94" name="Google Shape;94;p13"/>
            <p:cNvSpPr/>
            <p:nvPr/>
          </p:nvSpPr>
          <p:spPr>
            <a:xfrm>
              <a:off x="3962400" y="280658"/>
              <a:ext cx="1447800" cy="1447800"/>
            </a:xfrm>
            <a:prstGeom prst="ellipse">
              <a:avLst/>
            </a:prstGeom>
            <a:solidFill>
              <a:srgbClr val="BFBFBF"/>
            </a:solidFill>
            <a:ln cap="flat" cmpd="sng" w="254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C:\Users\Majdy\Pictures\33777.png" id="95" name="Google Shape;95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206081" y="524339"/>
              <a:ext cx="960438" cy="9604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6" name="Google Shape;96;p13"/>
          <p:cNvGrpSpPr/>
          <p:nvPr/>
        </p:nvGrpSpPr>
        <p:grpSpPr>
          <a:xfrm>
            <a:off x="3270738" y="2193211"/>
            <a:ext cx="1447800" cy="1447800"/>
            <a:chOff x="3962400" y="280658"/>
            <a:chExt cx="1447800" cy="1447800"/>
          </a:xfrm>
        </p:grpSpPr>
        <p:sp>
          <p:nvSpPr>
            <p:cNvPr id="97" name="Google Shape;97;p13"/>
            <p:cNvSpPr/>
            <p:nvPr/>
          </p:nvSpPr>
          <p:spPr>
            <a:xfrm>
              <a:off x="3962400" y="280658"/>
              <a:ext cx="1447800" cy="1447800"/>
            </a:xfrm>
            <a:prstGeom prst="ellipse">
              <a:avLst/>
            </a:prstGeom>
            <a:solidFill>
              <a:srgbClr val="BFBFBF"/>
            </a:solidFill>
            <a:ln cap="flat" cmpd="sng" w="254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C:\Users\Majdy\Pictures\33777.png" id="98" name="Google Shape;98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206081" y="524339"/>
              <a:ext cx="960438" cy="9604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9" name="Google Shape;99;p13"/>
          <p:cNvGrpSpPr/>
          <p:nvPr/>
        </p:nvGrpSpPr>
        <p:grpSpPr>
          <a:xfrm>
            <a:off x="1905000" y="3693554"/>
            <a:ext cx="1447800" cy="1447800"/>
            <a:chOff x="3962400" y="280658"/>
            <a:chExt cx="1447800" cy="1447800"/>
          </a:xfrm>
        </p:grpSpPr>
        <p:sp>
          <p:nvSpPr>
            <p:cNvPr id="100" name="Google Shape;100;p13"/>
            <p:cNvSpPr/>
            <p:nvPr/>
          </p:nvSpPr>
          <p:spPr>
            <a:xfrm>
              <a:off x="3962400" y="280658"/>
              <a:ext cx="1447800" cy="1447800"/>
            </a:xfrm>
            <a:prstGeom prst="ellipse">
              <a:avLst/>
            </a:prstGeom>
            <a:solidFill>
              <a:srgbClr val="BFBFBF"/>
            </a:solidFill>
            <a:ln cap="flat" cmpd="sng" w="254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C:\Users\Majdy\Pictures\33777.png" id="101" name="Google Shape;101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206081" y="524339"/>
              <a:ext cx="960438" cy="96043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C:\Users\Majdy\Pictures\untitled.png" id="102" name="Google Shape;102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76046" y="458119"/>
            <a:ext cx="457199" cy="5759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Majdy\Pictures\untitled.png" id="103" name="Google Shape;103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80734" y="1525766"/>
            <a:ext cx="457199" cy="5759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Majdy\Pictures\untitled.png" id="104" name="Google Shape;104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5799" y="1947839"/>
            <a:ext cx="457199" cy="575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/>
          <p:nvPr>
            <p:ph type="title"/>
          </p:nvPr>
        </p:nvSpPr>
        <p:spPr>
          <a:xfrm>
            <a:off x="6858000" y="225656"/>
            <a:ext cx="1828800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>
                <a:solidFill>
                  <a:schemeClr val="lt1"/>
                </a:solidFill>
              </a:rPr>
              <a:t>Why?</a:t>
            </a:r>
            <a:endParaRPr/>
          </a:p>
        </p:txBody>
      </p:sp>
      <p:pic>
        <p:nvPicPr>
          <p:cNvPr descr="C:\Users\Majdy\Pictures\2-written-application.jpg" id="110" name="Google Shape;11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4177" y="295482"/>
            <a:ext cx="2514600" cy="2443336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111" name="Google Shape;111;p14"/>
          <p:cNvGrpSpPr/>
          <p:nvPr/>
        </p:nvGrpSpPr>
        <p:grpSpPr>
          <a:xfrm>
            <a:off x="3856892" y="1737519"/>
            <a:ext cx="2086707" cy="1219200"/>
            <a:chOff x="3856892" y="1737519"/>
            <a:chExt cx="2086707" cy="1219200"/>
          </a:xfrm>
        </p:grpSpPr>
        <p:sp>
          <p:nvSpPr>
            <p:cNvPr id="112" name="Google Shape;112;p14"/>
            <p:cNvSpPr/>
            <p:nvPr/>
          </p:nvSpPr>
          <p:spPr>
            <a:xfrm>
              <a:off x="3856892" y="1737519"/>
              <a:ext cx="1219200" cy="1219200"/>
            </a:xfrm>
            <a:prstGeom prst="ellipse">
              <a:avLst/>
            </a:prstGeom>
            <a:solidFill>
              <a:srgbClr val="BFBFBF"/>
            </a:solidFill>
            <a:ln cap="flat" cmpd="sng" w="254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C:\Users\Majdy\Pictures\error.png" id="113" name="Google Shape;113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118768" y="1969294"/>
              <a:ext cx="755650" cy="755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4"/>
            <p:cNvSpPr txBox="1"/>
            <p:nvPr/>
          </p:nvSpPr>
          <p:spPr>
            <a:xfrm>
              <a:off x="5035646" y="2270919"/>
              <a:ext cx="907953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b="1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Mistake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Google Shape;115;p14"/>
          <p:cNvGrpSpPr/>
          <p:nvPr/>
        </p:nvGrpSpPr>
        <p:grpSpPr>
          <a:xfrm>
            <a:off x="3200400" y="3032919"/>
            <a:ext cx="2267352" cy="1219200"/>
            <a:chOff x="3200400" y="3032919"/>
            <a:chExt cx="2267352" cy="1219200"/>
          </a:xfrm>
        </p:grpSpPr>
        <p:sp>
          <p:nvSpPr>
            <p:cNvPr id="116" name="Google Shape;116;p14"/>
            <p:cNvSpPr/>
            <p:nvPr/>
          </p:nvSpPr>
          <p:spPr>
            <a:xfrm>
              <a:off x="3200400" y="3032919"/>
              <a:ext cx="1219200" cy="1219200"/>
            </a:xfrm>
            <a:prstGeom prst="ellipse">
              <a:avLst/>
            </a:prstGeom>
            <a:solidFill>
              <a:srgbClr val="BFBFBF"/>
            </a:solidFill>
            <a:ln cap="flat" cmpd="sng" w="254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C:\Users\Majdy\Pictures\59593b779e.png" id="117" name="Google Shape;117;p1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501231" y="3333750"/>
              <a:ext cx="617537" cy="6175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8" name="Google Shape;118;p14"/>
            <p:cNvSpPr txBox="1"/>
            <p:nvPr/>
          </p:nvSpPr>
          <p:spPr>
            <a:xfrm>
              <a:off x="4372524" y="3505518"/>
              <a:ext cx="1095228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b="1" i="0" lang="en-US" sz="1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Repetition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9" name="Google Shape;119;p14"/>
          <p:cNvGrpSpPr/>
          <p:nvPr/>
        </p:nvGrpSpPr>
        <p:grpSpPr>
          <a:xfrm>
            <a:off x="2209800" y="4023519"/>
            <a:ext cx="1934308" cy="1219200"/>
            <a:chOff x="2209800" y="4023519"/>
            <a:chExt cx="1934308" cy="1219200"/>
          </a:xfrm>
        </p:grpSpPr>
        <p:sp>
          <p:nvSpPr>
            <p:cNvPr id="120" name="Google Shape;120;p14"/>
            <p:cNvSpPr/>
            <p:nvPr/>
          </p:nvSpPr>
          <p:spPr>
            <a:xfrm>
              <a:off x="2209800" y="4023519"/>
              <a:ext cx="1219200" cy="1219200"/>
            </a:xfrm>
            <a:prstGeom prst="ellipse">
              <a:avLst/>
            </a:prstGeom>
            <a:solidFill>
              <a:srgbClr val="BFBFBF"/>
            </a:solidFill>
            <a:ln cap="flat" cmpd="sng" w="254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C:\Users\Majdy\Pictures\10756.png" id="121" name="Google Shape;121;p1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2509837" y="4404519"/>
              <a:ext cx="619125" cy="619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2" name="Google Shape;122;p14"/>
            <p:cNvSpPr txBox="1"/>
            <p:nvPr/>
          </p:nvSpPr>
          <p:spPr>
            <a:xfrm>
              <a:off x="3458308" y="4577614"/>
              <a:ext cx="685800" cy="361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60"/>
                <a:buFont typeface="Calibri"/>
                <a:buNone/>
              </a:pPr>
              <a:r>
                <a:rPr b="1" i="0" lang="en-US" sz="176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Tired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C:\Users\Majdy\Pictures\unnamed.png" id="123" name="Google Shape;123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66577" y="460742"/>
            <a:ext cx="539750" cy="539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Majdy\Pictures\unnamed.png" id="124" name="Google Shape;124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289027" y="844147"/>
            <a:ext cx="539750" cy="539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Majdy\Pictures\unnamed.png" id="125" name="Google Shape;125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18977" y="2183802"/>
            <a:ext cx="539750" cy="539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" name="Google Shape;126;p14"/>
          <p:cNvGrpSpPr/>
          <p:nvPr/>
        </p:nvGrpSpPr>
        <p:grpSpPr>
          <a:xfrm>
            <a:off x="4114800" y="284334"/>
            <a:ext cx="1981200" cy="1219200"/>
            <a:chOff x="4114800" y="284334"/>
            <a:chExt cx="1981200" cy="1219200"/>
          </a:xfrm>
        </p:grpSpPr>
        <p:grpSp>
          <p:nvGrpSpPr>
            <p:cNvPr id="127" name="Google Shape;127;p14"/>
            <p:cNvGrpSpPr/>
            <p:nvPr/>
          </p:nvGrpSpPr>
          <p:grpSpPr>
            <a:xfrm>
              <a:off x="4114800" y="284334"/>
              <a:ext cx="1981200" cy="1219200"/>
              <a:chOff x="4114800" y="284334"/>
              <a:chExt cx="1981200" cy="1219200"/>
            </a:xfrm>
          </p:grpSpPr>
          <p:sp>
            <p:nvSpPr>
              <p:cNvPr id="128" name="Google Shape;128;p14"/>
              <p:cNvSpPr/>
              <p:nvPr/>
            </p:nvSpPr>
            <p:spPr>
              <a:xfrm>
                <a:off x="4114800" y="284334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" name="Google Shape;129;p14"/>
              <p:cNvSpPr txBox="1"/>
              <p:nvPr/>
            </p:nvSpPr>
            <p:spPr>
              <a:xfrm>
                <a:off x="5297658" y="713263"/>
                <a:ext cx="798342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760"/>
                  <a:buFont typeface="Calibri"/>
                  <a:buNone/>
                </a:pPr>
                <a:r>
                  <a:rPr b="1" i="0" lang="en-US" sz="176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Handy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descr="C:\Users\Majdy\Pictures\signature-512.png" id="130" name="Google Shape;130;p14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4372524" y="516547"/>
              <a:ext cx="754771" cy="75477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C:\Users\Majdy\Pictures\256-256-76912453c14fc15ed016df244ce34b54.png" id="131" name="Google Shape;131;p1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961877" y="963589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9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14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822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14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822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14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822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14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822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14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822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/>
          <p:nvPr>
            <p:ph type="title"/>
          </p:nvPr>
        </p:nvSpPr>
        <p:spPr>
          <a:xfrm>
            <a:off x="6858000" y="225656"/>
            <a:ext cx="2133600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>
                <a:solidFill>
                  <a:schemeClr val="lt1"/>
                </a:solidFill>
              </a:rPr>
              <a:t>Solution</a:t>
            </a:r>
            <a:endParaRPr/>
          </a:p>
        </p:txBody>
      </p:sp>
      <p:pic>
        <p:nvPicPr>
          <p:cNvPr descr="C:\Users\Majdy\Pictures\download-png-image-enter-png-592-enter-png-1100_527.png" id="137" name="Google Shape;137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4800" y="442119"/>
            <a:ext cx="2067667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Majdy\Pictures\ef759ecb9c.png" id="138" name="Google Shape;138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72467" y="1661319"/>
            <a:ext cx="1066800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5"/>
          <p:cNvSpPr txBox="1"/>
          <p:nvPr/>
        </p:nvSpPr>
        <p:spPr>
          <a:xfrm>
            <a:off x="4648200" y="1356519"/>
            <a:ext cx="42672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Algorithm that receives students and distributes them according to criteria determined by the university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:\Users\Majdy\Pictures\source.gif" id="140" name="Google Shape;140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2263661">
            <a:off x="88987" y="920781"/>
            <a:ext cx="4428338" cy="23019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/>
          <p:nvPr>
            <p:ph type="title"/>
          </p:nvPr>
        </p:nvSpPr>
        <p:spPr>
          <a:xfrm>
            <a:off x="6858000" y="225656"/>
            <a:ext cx="2133600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959">
                <a:solidFill>
                  <a:schemeClr val="lt1"/>
                </a:solidFill>
              </a:rPr>
              <a:t>Features</a:t>
            </a:r>
            <a:endParaRPr/>
          </a:p>
        </p:txBody>
      </p:sp>
      <p:grpSp>
        <p:nvGrpSpPr>
          <p:cNvPr id="146" name="Google Shape;146;p16"/>
          <p:cNvGrpSpPr/>
          <p:nvPr/>
        </p:nvGrpSpPr>
        <p:grpSpPr>
          <a:xfrm>
            <a:off x="4114800" y="284334"/>
            <a:ext cx="2057400" cy="1219200"/>
            <a:chOff x="4114800" y="284334"/>
            <a:chExt cx="2057400" cy="1219200"/>
          </a:xfrm>
        </p:grpSpPr>
        <p:grpSp>
          <p:nvGrpSpPr>
            <p:cNvPr id="147" name="Google Shape;147;p16"/>
            <p:cNvGrpSpPr/>
            <p:nvPr/>
          </p:nvGrpSpPr>
          <p:grpSpPr>
            <a:xfrm>
              <a:off x="4114800" y="284334"/>
              <a:ext cx="2057400" cy="1219200"/>
              <a:chOff x="4114800" y="284334"/>
              <a:chExt cx="2057400" cy="1219200"/>
            </a:xfrm>
          </p:grpSpPr>
          <p:sp>
            <p:nvSpPr>
              <p:cNvPr id="148" name="Google Shape;148;p16"/>
              <p:cNvSpPr/>
              <p:nvPr/>
            </p:nvSpPr>
            <p:spPr>
              <a:xfrm>
                <a:off x="4114800" y="284334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Google Shape;149;p16"/>
              <p:cNvSpPr txBox="1"/>
              <p:nvPr/>
            </p:nvSpPr>
            <p:spPr>
              <a:xfrm>
                <a:off x="5297658" y="713263"/>
                <a:ext cx="874542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Access to Zajel</a:t>
                </a:r>
                <a:endParaRPr b="1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descr="C:\Users\Majdy\Pictures\sponsor_636776867531894377.jpg.png" id="150" name="Google Shape;150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287395" y="456928"/>
              <a:ext cx="874009" cy="87400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1" name="Google Shape;151;p16"/>
          <p:cNvGrpSpPr/>
          <p:nvPr/>
        </p:nvGrpSpPr>
        <p:grpSpPr>
          <a:xfrm>
            <a:off x="3856892" y="1737519"/>
            <a:ext cx="2086707" cy="1219200"/>
            <a:chOff x="3856892" y="1737519"/>
            <a:chExt cx="2086707" cy="1219200"/>
          </a:xfrm>
        </p:grpSpPr>
        <p:grpSp>
          <p:nvGrpSpPr>
            <p:cNvPr id="152" name="Google Shape;152;p16"/>
            <p:cNvGrpSpPr/>
            <p:nvPr/>
          </p:nvGrpSpPr>
          <p:grpSpPr>
            <a:xfrm>
              <a:off x="3856892" y="1737519"/>
              <a:ext cx="2086707" cy="1219200"/>
              <a:chOff x="3856892" y="1737519"/>
              <a:chExt cx="2086707" cy="1219200"/>
            </a:xfrm>
          </p:grpSpPr>
          <p:sp>
            <p:nvSpPr>
              <p:cNvPr id="153" name="Google Shape;153;p16"/>
              <p:cNvSpPr/>
              <p:nvPr/>
            </p:nvSpPr>
            <p:spPr>
              <a:xfrm>
                <a:off x="3856892" y="17375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" name="Google Shape;154;p16"/>
              <p:cNvSpPr txBox="1"/>
              <p:nvPr/>
            </p:nvSpPr>
            <p:spPr>
              <a:xfrm>
                <a:off x="5035646" y="2270919"/>
                <a:ext cx="907953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CRUD operation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descr="C:\Users\Majdy\Pictures\crud_create_read_update_delete-512.png" id="155" name="Google Shape;155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050170" y="1930797"/>
              <a:ext cx="832644" cy="83264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6" name="Google Shape;156;p16"/>
          <p:cNvGrpSpPr/>
          <p:nvPr/>
        </p:nvGrpSpPr>
        <p:grpSpPr>
          <a:xfrm>
            <a:off x="3200400" y="3032919"/>
            <a:ext cx="2590800" cy="1219200"/>
            <a:chOff x="3200400" y="3032919"/>
            <a:chExt cx="2590800" cy="1219200"/>
          </a:xfrm>
        </p:grpSpPr>
        <p:grpSp>
          <p:nvGrpSpPr>
            <p:cNvPr id="157" name="Google Shape;157;p16"/>
            <p:cNvGrpSpPr/>
            <p:nvPr/>
          </p:nvGrpSpPr>
          <p:grpSpPr>
            <a:xfrm>
              <a:off x="3200400" y="3032919"/>
              <a:ext cx="2590800" cy="1219200"/>
              <a:chOff x="3200400" y="3032919"/>
              <a:chExt cx="2590800" cy="1219200"/>
            </a:xfrm>
          </p:grpSpPr>
          <p:sp>
            <p:nvSpPr>
              <p:cNvPr id="158" name="Google Shape;158;p16"/>
              <p:cNvSpPr/>
              <p:nvPr/>
            </p:nvSpPr>
            <p:spPr>
              <a:xfrm>
                <a:off x="3200400" y="30329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9;p16"/>
              <p:cNvSpPr txBox="1"/>
              <p:nvPr/>
            </p:nvSpPr>
            <p:spPr>
              <a:xfrm>
                <a:off x="4372524" y="3505518"/>
                <a:ext cx="1418676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Admen authentication ​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descr="C:\Users\Majdy\Pictures\29-512.png" id="160" name="Google Shape;160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440950" y="3273469"/>
              <a:ext cx="738100" cy="738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1" name="Google Shape;161;p16"/>
          <p:cNvGrpSpPr/>
          <p:nvPr/>
        </p:nvGrpSpPr>
        <p:grpSpPr>
          <a:xfrm>
            <a:off x="2209800" y="4023519"/>
            <a:ext cx="2514600" cy="1219200"/>
            <a:chOff x="2209800" y="4023519"/>
            <a:chExt cx="2514600" cy="1219200"/>
          </a:xfrm>
        </p:grpSpPr>
        <p:grpSp>
          <p:nvGrpSpPr>
            <p:cNvPr id="162" name="Google Shape;162;p16"/>
            <p:cNvGrpSpPr/>
            <p:nvPr/>
          </p:nvGrpSpPr>
          <p:grpSpPr>
            <a:xfrm>
              <a:off x="2209800" y="4023519"/>
              <a:ext cx="2514600" cy="1219200"/>
              <a:chOff x="2209800" y="4023519"/>
              <a:chExt cx="2514600" cy="1219200"/>
            </a:xfrm>
          </p:grpSpPr>
          <p:sp>
            <p:nvSpPr>
              <p:cNvPr id="163" name="Google Shape;163;p16"/>
              <p:cNvSpPr/>
              <p:nvPr/>
            </p:nvSpPr>
            <p:spPr>
              <a:xfrm>
                <a:off x="2209800" y="40235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64;p16"/>
              <p:cNvSpPr txBox="1"/>
              <p:nvPr/>
            </p:nvSpPr>
            <p:spPr>
              <a:xfrm>
                <a:off x="3458308" y="4577614"/>
                <a:ext cx="1266092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Easy to use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descr="C:\Users\Majdy\Pictures\easy-icon-13.png" id="165" name="Google Shape;165;p1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2426494" y="4240213"/>
              <a:ext cx="785812" cy="78581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6" name="Google Shape;166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28842" y="816941"/>
            <a:ext cx="2047758" cy="2395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55737" y="807560"/>
            <a:ext cx="1477863" cy="2395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-185018" y="1207870"/>
            <a:ext cx="1613631" cy="1613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/>
          <p:nvPr>
            <p:ph type="title"/>
          </p:nvPr>
        </p:nvSpPr>
        <p:spPr>
          <a:xfrm>
            <a:off x="6342771" y="225656"/>
            <a:ext cx="2648829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959">
                <a:solidFill>
                  <a:schemeClr val="lt1"/>
                </a:solidFill>
              </a:rPr>
              <a:t>Technology</a:t>
            </a:r>
            <a:endParaRPr/>
          </a:p>
        </p:txBody>
      </p:sp>
      <p:grpSp>
        <p:nvGrpSpPr>
          <p:cNvPr id="174" name="Google Shape;174;p17"/>
          <p:cNvGrpSpPr/>
          <p:nvPr/>
        </p:nvGrpSpPr>
        <p:grpSpPr>
          <a:xfrm>
            <a:off x="4114800" y="284334"/>
            <a:ext cx="2227971" cy="1219200"/>
            <a:chOff x="4114800" y="284334"/>
            <a:chExt cx="2227971" cy="1219200"/>
          </a:xfrm>
        </p:grpSpPr>
        <p:grpSp>
          <p:nvGrpSpPr>
            <p:cNvPr id="175" name="Google Shape;175;p17"/>
            <p:cNvGrpSpPr/>
            <p:nvPr/>
          </p:nvGrpSpPr>
          <p:grpSpPr>
            <a:xfrm>
              <a:off x="4114800" y="284334"/>
              <a:ext cx="2227971" cy="1219200"/>
              <a:chOff x="4114800" y="284334"/>
              <a:chExt cx="2227971" cy="1219200"/>
            </a:xfrm>
          </p:grpSpPr>
          <p:sp>
            <p:nvSpPr>
              <p:cNvPr id="176" name="Google Shape;176;p17"/>
              <p:cNvSpPr/>
              <p:nvPr/>
            </p:nvSpPr>
            <p:spPr>
              <a:xfrm>
                <a:off x="4114800" y="284334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7" name="Google Shape;177;p17"/>
              <p:cNvSpPr txBox="1"/>
              <p:nvPr/>
            </p:nvSpPr>
            <p:spPr>
              <a:xfrm>
                <a:off x="5239629" y="713261"/>
                <a:ext cx="1103142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Front-End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78" name="Google Shape;178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16011" y="591946"/>
              <a:ext cx="603973" cy="60397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9" name="Google Shape;179;p17"/>
          <p:cNvGrpSpPr/>
          <p:nvPr/>
        </p:nvGrpSpPr>
        <p:grpSpPr>
          <a:xfrm>
            <a:off x="3856892" y="1737519"/>
            <a:ext cx="2086707" cy="1219200"/>
            <a:chOff x="3856892" y="1737519"/>
            <a:chExt cx="2086707" cy="1219200"/>
          </a:xfrm>
        </p:grpSpPr>
        <p:grpSp>
          <p:nvGrpSpPr>
            <p:cNvPr id="180" name="Google Shape;180;p17"/>
            <p:cNvGrpSpPr/>
            <p:nvPr/>
          </p:nvGrpSpPr>
          <p:grpSpPr>
            <a:xfrm>
              <a:off x="3856892" y="1737519"/>
              <a:ext cx="2086707" cy="1219200"/>
              <a:chOff x="3856892" y="1737519"/>
              <a:chExt cx="2086707" cy="1219200"/>
            </a:xfrm>
          </p:grpSpPr>
          <p:sp>
            <p:nvSpPr>
              <p:cNvPr id="181" name="Google Shape;181;p17"/>
              <p:cNvSpPr/>
              <p:nvPr/>
            </p:nvSpPr>
            <p:spPr>
              <a:xfrm>
                <a:off x="3856892" y="17375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" name="Google Shape;182;p17"/>
              <p:cNvSpPr txBox="1"/>
              <p:nvPr/>
            </p:nvSpPr>
            <p:spPr>
              <a:xfrm>
                <a:off x="5035646" y="2270919"/>
                <a:ext cx="907953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Back-End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83" name="Google Shape;183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071258" y="1976994"/>
              <a:ext cx="781570" cy="78157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4" name="Google Shape;184;p17"/>
          <p:cNvGrpSpPr/>
          <p:nvPr/>
        </p:nvGrpSpPr>
        <p:grpSpPr>
          <a:xfrm>
            <a:off x="3200400" y="3032919"/>
            <a:ext cx="2410399" cy="1219200"/>
            <a:chOff x="3200400" y="3032919"/>
            <a:chExt cx="2410399" cy="1219200"/>
          </a:xfrm>
        </p:grpSpPr>
        <p:grpSp>
          <p:nvGrpSpPr>
            <p:cNvPr id="185" name="Google Shape;185;p17"/>
            <p:cNvGrpSpPr/>
            <p:nvPr/>
          </p:nvGrpSpPr>
          <p:grpSpPr>
            <a:xfrm>
              <a:off x="3200400" y="3032919"/>
              <a:ext cx="2410399" cy="1219200"/>
              <a:chOff x="3200400" y="3032919"/>
              <a:chExt cx="2410399" cy="1219200"/>
            </a:xfrm>
          </p:grpSpPr>
          <p:sp>
            <p:nvSpPr>
              <p:cNvPr id="186" name="Google Shape;186;p17"/>
              <p:cNvSpPr/>
              <p:nvPr/>
            </p:nvSpPr>
            <p:spPr>
              <a:xfrm>
                <a:off x="3200400" y="30329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" name="Google Shape;187;p17"/>
              <p:cNvSpPr txBox="1"/>
              <p:nvPr/>
            </p:nvSpPr>
            <p:spPr>
              <a:xfrm>
                <a:off x="4192123" y="3496354"/>
                <a:ext cx="1418676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Caching​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88" name="Google Shape;188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363031" y="3261519"/>
              <a:ext cx="904169" cy="90416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9" name="Google Shape;189;p17"/>
          <p:cNvGrpSpPr/>
          <p:nvPr/>
        </p:nvGrpSpPr>
        <p:grpSpPr>
          <a:xfrm>
            <a:off x="2209800" y="4023519"/>
            <a:ext cx="2514600" cy="1219200"/>
            <a:chOff x="2209800" y="4023519"/>
            <a:chExt cx="2514600" cy="1219200"/>
          </a:xfrm>
        </p:grpSpPr>
        <p:grpSp>
          <p:nvGrpSpPr>
            <p:cNvPr id="190" name="Google Shape;190;p17"/>
            <p:cNvGrpSpPr/>
            <p:nvPr/>
          </p:nvGrpSpPr>
          <p:grpSpPr>
            <a:xfrm>
              <a:off x="2209800" y="4023519"/>
              <a:ext cx="2514600" cy="1219200"/>
              <a:chOff x="2209800" y="4023519"/>
              <a:chExt cx="2514600" cy="1219200"/>
            </a:xfrm>
          </p:grpSpPr>
          <p:sp>
            <p:nvSpPr>
              <p:cNvPr id="191" name="Google Shape;191;p17"/>
              <p:cNvSpPr/>
              <p:nvPr/>
            </p:nvSpPr>
            <p:spPr>
              <a:xfrm>
                <a:off x="2209800" y="40235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" name="Google Shape;192;p17"/>
              <p:cNvSpPr txBox="1"/>
              <p:nvPr/>
            </p:nvSpPr>
            <p:spPr>
              <a:xfrm>
                <a:off x="3458308" y="4577614"/>
                <a:ext cx="1266092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Devops</a:t>
                </a:r>
                <a:endParaRPr b="1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93" name="Google Shape;193;p1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2400300" y="4214019"/>
              <a:ext cx="838200" cy="8382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8"/>
          <p:cNvSpPr txBox="1"/>
          <p:nvPr>
            <p:ph type="title"/>
          </p:nvPr>
        </p:nvSpPr>
        <p:spPr>
          <a:xfrm>
            <a:off x="6342771" y="225656"/>
            <a:ext cx="2648829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959">
                <a:solidFill>
                  <a:schemeClr val="lt1"/>
                </a:solidFill>
              </a:rPr>
              <a:t>Technology</a:t>
            </a:r>
            <a:endParaRPr/>
          </a:p>
        </p:txBody>
      </p:sp>
      <p:grpSp>
        <p:nvGrpSpPr>
          <p:cNvPr id="199" name="Google Shape;199;p18"/>
          <p:cNvGrpSpPr/>
          <p:nvPr/>
        </p:nvGrpSpPr>
        <p:grpSpPr>
          <a:xfrm>
            <a:off x="4114800" y="284334"/>
            <a:ext cx="2227971" cy="1219200"/>
            <a:chOff x="4114800" y="284334"/>
            <a:chExt cx="2227971" cy="1219200"/>
          </a:xfrm>
        </p:grpSpPr>
        <p:grpSp>
          <p:nvGrpSpPr>
            <p:cNvPr id="200" name="Google Shape;200;p18"/>
            <p:cNvGrpSpPr/>
            <p:nvPr/>
          </p:nvGrpSpPr>
          <p:grpSpPr>
            <a:xfrm>
              <a:off x="4114800" y="284334"/>
              <a:ext cx="2227971" cy="1219200"/>
              <a:chOff x="4114800" y="284334"/>
              <a:chExt cx="2227971" cy="1219200"/>
            </a:xfrm>
          </p:grpSpPr>
          <p:sp>
            <p:nvSpPr>
              <p:cNvPr id="201" name="Google Shape;201;p18"/>
              <p:cNvSpPr/>
              <p:nvPr/>
            </p:nvSpPr>
            <p:spPr>
              <a:xfrm>
                <a:off x="4114800" y="284334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2" name="Google Shape;202;p18"/>
              <p:cNvSpPr txBox="1"/>
              <p:nvPr/>
            </p:nvSpPr>
            <p:spPr>
              <a:xfrm>
                <a:off x="5239629" y="713261"/>
                <a:ext cx="1103142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Front-End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203" name="Google Shape;203;p1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16011" y="591946"/>
              <a:ext cx="603973" cy="60397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4" name="Google Shape;204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9640" y="1195919"/>
            <a:ext cx="1719165" cy="1813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72521" y="859572"/>
            <a:ext cx="442119" cy="442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18"/>
          <p:cNvPicPr preferRelativeResize="0"/>
          <p:nvPr/>
        </p:nvPicPr>
        <p:blipFill rotWithShape="1">
          <a:blip r:embed="rId7">
            <a:alphaModFix/>
          </a:blip>
          <a:srcRect b="14445" l="0" r="0" t="14443"/>
          <a:stretch/>
        </p:blipFill>
        <p:spPr>
          <a:xfrm>
            <a:off x="2528805" y="1441293"/>
            <a:ext cx="538162" cy="382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447842" y="1999307"/>
            <a:ext cx="700088" cy="584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1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159760" y="2622954"/>
            <a:ext cx="738090" cy="73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8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739412" y="3063637"/>
            <a:ext cx="442119" cy="442119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8"/>
          <p:cNvSpPr/>
          <p:nvPr/>
        </p:nvSpPr>
        <p:spPr>
          <a:xfrm>
            <a:off x="457200" y="591946"/>
            <a:ext cx="3016915" cy="3016915"/>
          </a:xfrm>
          <a:prstGeom prst="ellipse">
            <a:avLst/>
          </a:prstGeom>
          <a:noFill/>
          <a:ln cap="flat" cmpd="sng" w="2540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8"/>
          <p:cNvSpPr txBox="1"/>
          <p:nvPr/>
        </p:nvSpPr>
        <p:spPr>
          <a:xfrm>
            <a:off x="431800" y="296399"/>
            <a:ext cx="331249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(Design patterns : mvvm, Dependency Injections)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8"/>
          <p:cNvSpPr txBox="1"/>
          <p:nvPr/>
        </p:nvSpPr>
        <p:spPr>
          <a:xfrm>
            <a:off x="6629400" y="2993047"/>
            <a:ext cx="1492131" cy="97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Typescript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Alertfyjs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ngx bootstrap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Angular Jwt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rxjs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title"/>
          </p:nvPr>
        </p:nvSpPr>
        <p:spPr>
          <a:xfrm>
            <a:off x="6422065" y="225656"/>
            <a:ext cx="2569535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959">
                <a:solidFill>
                  <a:schemeClr val="lt1"/>
                </a:solidFill>
              </a:rPr>
              <a:t>Technology</a:t>
            </a:r>
            <a:endParaRPr/>
          </a:p>
        </p:txBody>
      </p:sp>
      <p:grpSp>
        <p:nvGrpSpPr>
          <p:cNvPr id="218" name="Google Shape;218;p19"/>
          <p:cNvGrpSpPr/>
          <p:nvPr/>
        </p:nvGrpSpPr>
        <p:grpSpPr>
          <a:xfrm>
            <a:off x="3856892" y="1737519"/>
            <a:ext cx="2086707" cy="1219200"/>
            <a:chOff x="3856892" y="1737519"/>
            <a:chExt cx="2086707" cy="1219200"/>
          </a:xfrm>
        </p:grpSpPr>
        <p:grpSp>
          <p:nvGrpSpPr>
            <p:cNvPr id="219" name="Google Shape;219;p19"/>
            <p:cNvGrpSpPr/>
            <p:nvPr/>
          </p:nvGrpSpPr>
          <p:grpSpPr>
            <a:xfrm>
              <a:off x="3856892" y="1737519"/>
              <a:ext cx="2086707" cy="1219200"/>
              <a:chOff x="3856892" y="1737519"/>
              <a:chExt cx="2086707" cy="1219200"/>
            </a:xfrm>
          </p:grpSpPr>
          <p:sp>
            <p:nvSpPr>
              <p:cNvPr id="220" name="Google Shape;220;p19"/>
              <p:cNvSpPr/>
              <p:nvPr/>
            </p:nvSpPr>
            <p:spPr>
              <a:xfrm>
                <a:off x="3856892" y="17375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221;p19"/>
              <p:cNvSpPr txBox="1"/>
              <p:nvPr/>
            </p:nvSpPr>
            <p:spPr>
              <a:xfrm>
                <a:off x="5035646" y="2270919"/>
                <a:ext cx="907953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Back-End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222" name="Google Shape;222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071258" y="1976994"/>
              <a:ext cx="781570" cy="78157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3" name="Google Shape;223;p19"/>
          <p:cNvSpPr txBox="1"/>
          <p:nvPr/>
        </p:nvSpPr>
        <p:spPr>
          <a:xfrm>
            <a:off x="6705600" y="3109119"/>
            <a:ext cx="1752600" cy="97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C#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Asp.net core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Entity framework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Sql server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4" name="Google Shape;224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2655" y="1082602"/>
            <a:ext cx="1888060" cy="2026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458289" y="1016839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630715" y="1735301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1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476431" y="2453764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9"/>
          <p:cNvSpPr/>
          <p:nvPr/>
        </p:nvSpPr>
        <p:spPr>
          <a:xfrm>
            <a:off x="457200" y="591946"/>
            <a:ext cx="3016915" cy="3016915"/>
          </a:xfrm>
          <a:prstGeom prst="ellipse">
            <a:avLst/>
          </a:prstGeom>
          <a:noFill/>
          <a:ln cap="flat" cmpd="sng" w="2540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19"/>
          <p:cNvSpPr txBox="1"/>
          <p:nvPr/>
        </p:nvSpPr>
        <p:spPr>
          <a:xfrm>
            <a:off x="250092" y="144777"/>
            <a:ext cx="36068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(Design patterns: Unit of work, Dependency Injection, code-first approach , observer)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"/>
          <p:cNvSpPr txBox="1"/>
          <p:nvPr>
            <p:ph type="title"/>
          </p:nvPr>
        </p:nvSpPr>
        <p:spPr>
          <a:xfrm>
            <a:off x="6428232" y="225656"/>
            <a:ext cx="2563368" cy="8707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959">
                <a:solidFill>
                  <a:schemeClr val="lt1"/>
                </a:solidFill>
              </a:rPr>
              <a:t>Technology</a:t>
            </a:r>
            <a:endParaRPr/>
          </a:p>
        </p:txBody>
      </p:sp>
      <p:grpSp>
        <p:nvGrpSpPr>
          <p:cNvPr id="235" name="Google Shape;235;p20"/>
          <p:cNvGrpSpPr/>
          <p:nvPr/>
        </p:nvGrpSpPr>
        <p:grpSpPr>
          <a:xfrm>
            <a:off x="3200400" y="3032919"/>
            <a:ext cx="2410399" cy="1219200"/>
            <a:chOff x="3200400" y="3032919"/>
            <a:chExt cx="2410399" cy="1219200"/>
          </a:xfrm>
        </p:grpSpPr>
        <p:grpSp>
          <p:nvGrpSpPr>
            <p:cNvPr id="236" name="Google Shape;236;p20"/>
            <p:cNvGrpSpPr/>
            <p:nvPr/>
          </p:nvGrpSpPr>
          <p:grpSpPr>
            <a:xfrm>
              <a:off x="3200400" y="3032919"/>
              <a:ext cx="2410399" cy="1219200"/>
              <a:chOff x="3200400" y="3032919"/>
              <a:chExt cx="2410399" cy="1219200"/>
            </a:xfrm>
          </p:grpSpPr>
          <p:sp>
            <p:nvSpPr>
              <p:cNvPr id="237" name="Google Shape;237;p20"/>
              <p:cNvSpPr/>
              <p:nvPr/>
            </p:nvSpPr>
            <p:spPr>
              <a:xfrm>
                <a:off x="3200400" y="3032919"/>
                <a:ext cx="1219200" cy="1219200"/>
              </a:xfrm>
              <a:prstGeom prst="ellipse">
                <a:avLst/>
              </a:prstGeom>
              <a:solidFill>
                <a:srgbClr val="BFBFBF"/>
              </a:solidFill>
              <a:ln cap="flat" cmpd="sng" w="2540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20"/>
              <p:cNvSpPr txBox="1"/>
              <p:nvPr/>
            </p:nvSpPr>
            <p:spPr>
              <a:xfrm>
                <a:off x="4192123" y="3496354"/>
                <a:ext cx="1418676" cy="3613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Calibri"/>
                  <a:buNone/>
                </a:pPr>
                <a:r>
                  <a:rPr b="1" i="0" lang="en-US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Caching​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239" name="Google Shape;239;p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363031" y="3261519"/>
              <a:ext cx="904169" cy="90416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0" name="Google Shape;240;p20"/>
          <p:cNvSpPr txBox="1"/>
          <p:nvPr/>
        </p:nvSpPr>
        <p:spPr>
          <a:xfrm>
            <a:off x="6667500" y="2678513"/>
            <a:ext cx="2133600" cy="97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Elastic search.(Json document)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1" name="Google Shape;241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9600" y="869724"/>
            <a:ext cx="24384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52830" y="741450"/>
            <a:ext cx="551939" cy="709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