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976" r:id="rId1"/>
  </p:sldMasterIdLst>
  <p:sldIdLst>
    <p:sldId id="265" r:id="rId2"/>
    <p:sldId id="277" r:id="rId3"/>
    <p:sldId id="274" r:id="rId4"/>
    <p:sldId id="281" r:id="rId5"/>
    <p:sldId id="282" r:id="rId6"/>
    <p:sldId id="283" r:id="rId7"/>
    <p:sldId id="272" r:id="rId8"/>
    <p:sldId id="273" r:id="rId9"/>
    <p:sldId id="284" r:id="rId10"/>
    <p:sldId id="285" r:id="rId11"/>
    <p:sldId id="286" r:id="rId12"/>
    <p:sldId id="287" r:id="rId13"/>
    <p:sldId id="288" r:id="rId14"/>
    <p:sldId id="289" r:id="rId15"/>
    <p:sldId id="290" r:id="rId16"/>
    <p:sldId id="291" r:id="rId17"/>
    <p:sldId id="292" r:id="rId18"/>
    <p:sldId id="262" r:id="rId19"/>
    <p:sldId id="263" r:id="rId20"/>
    <p:sldId id="279" r:id="rId21"/>
    <p:sldId id="280" r:id="rId22"/>
  </p:sldIdLst>
  <p:sldSz cx="12192000" cy="6858000"/>
  <p:notesSz cx="6858000" cy="9144000"/>
  <p:custShowLst>
    <p:custShow name="Custom Show 1" id="0">
      <p:sldLst>
        <p:sld r:id="rId2"/>
        <p:sld r:id="rId19"/>
        <p:sld r:id="rId20"/>
      </p:sldLst>
    </p:custShow>
  </p:custShow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nad takrouri" initials="rt" lastIdx="0" clrIdx="0">
    <p:extLst>
      <p:ext uri="{19B8F6BF-5375-455C-9EA6-DF929625EA0E}">
        <p15:presenceInfo xmlns:p15="http://schemas.microsoft.com/office/powerpoint/2012/main" userId="a26ddd1e3de44cb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E08948"/>
    <a:srgbClr val="DA7326"/>
    <a:srgbClr val="99FF66"/>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27" autoAdjust="0"/>
    <p:restoredTop sz="94660"/>
  </p:normalViewPr>
  <p:slideViewPr>
    <p:cSldViewPr snapToGrid="0">
      <p:cViewPr varScale="1">
        <p:scale>
          <a:sx n="88" d="100"/>
          <a:sy n="88" d="100"/>
        </p:scale>
        <p:origin x="56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FB0891-8B3D-493F-9FED-1F5A8EEA8F21}" type="doc">
      <dgm:prSet loTypeId="urn:microsoft.com/office/officeart/2005/8/layout/cycle5" loCatId="cycle" qsTypeId="urn:microsoft.com/office/officeart/2005/8/quickstyle/3d1" qsCatId="3D" csTypeId="urn:microsoft.com/office/officeart/2005/8/colors/colorful5" csCatId="colorful" phldr="1"/>
      <dgm:spPr/>
      <dgm:t>
        <a:bodyPr/>
        <a:lstStyle/>
        <a:p>
          <a:endParaRPr lang="en-US"/>
        </a:p>
      </dgm:t>
    </dgm:pt>
    <dgm:pt modelId="{73E9FF50-D3D5-4723-8424-9D0977EACC6F}">
      <dgm:prSet phldrT="[Text]" custT="1"/>
      <dgm:spPr/>
      <dgm:t>
        <a:bodyPr/>
        <a:lstStyle/>
        <a:p>
          <a:r>
            <a:rPr lang="en-US" sz="1300" b="1"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Introduction</a:t>
          </a:r>
          <a:endParaRPr lang="en-US" sz="1300" b="1" dirty="0">
            <a:solidFill>
              <a:schemeClr val="tx1"/>
            </a:solidFill>
          </a:endParaRPr>
        </a:p>
      </dgm:t>
    </dgm:pt>
    <dgm:pt modelId="{8B96AFA6-29CE-4681-BE6E-D91FB1D3408B}" type="parTrans" cxnId="{D1EB4F24-7E4B-49F8-B0E9-8CFA82298EAB}">
      <dgm:prSet/>
      <dgm:spPr/>
      <dgm:t>
        <a:bodyPr/>
        <a:lstStyle/>
        <a:p>
          <a:endParaRPr lang="en-US" sz="1200">
            <a:solidFill>
              <a:schemeClr val="tx1"/>
            </a:solidFill>
          </a:endParaRPr>
        </a:p>
      </dgm:t>
    </dgm:pt>
    <dgm:pt modelId="{131DFB1B-60E4-49AC-A989-9C2E1B0F812B}" type="sibTrans" cxnId="{D1EB4F24-7E4B-49F8-B0E9-8CFA82298EAB}">
      <dgm:prSet custT="1"/>
      <dgm:spPr/>
      <dgm:t>
        <a:bodyPr/>
        <a:lstStyle/>
        <a:p>
          <a:endParaRPr lang="en-US" sz="1200">
            <a:solidFill>
              <a:schemeClr val="tx1"/>
            </a:solidFill>
          </a:endParaRPr>
        </a:p>
      </dgm:t>
    </dgm:pt>
    <dgm:pt modelId="{92CF8544-E61F-4566-BA14-71A500CD4540}">
      <dgm:prSet custT="1"/>
      <dgm:spPr/>
      <dgm:t>
        <a:bodyPr/>
        <a:lstStyle/>
        <a:p>
          <a:r>
            <a:rPr lang="en-US" sz="1300" b="1"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Problem Statement </a:t>
          </a:r>
        </a:p>
      </dgm:t>
    </dgm:pt>
    <dgm:pt modelId="{E892B66D-2220-4D59-BC33-75F065A019BD}" type="parTrans" cxnId="{729AA311-75A6-4597-AA07-556F1AA5CCF3}">
      <dgm:prSet/>
      <dgm:spPr/>
      <dgm:t>
        <a:bodyPr/>
        <a:lstStyle/>
        <a:p>
          <a:endParaRPr lang="en-US" sz="1200">
            <a:solidFill>
              <a:schemeClr val="tx1"/>
            </a:solidFill>
          </a:endParaRPr>
        </a:p>
      </dgm:t>
    </dgm:pt>
    <dgm:pt modelId="{707B509B-DADB-4056-A8B6-F54895749612}" type="sibTrans" cxnId="{729AA311-75A6-4597-AA07-556F1AA5CCF3}">
      <dgm:prSet custT="1"/>
      <dgm:spPr/>
      <dgm:t>
        <a:bodyPr/>
        <a:lstStyle/>
        <a:p>
          <a:endParaRPr lang="en-US" sz="1200">
            <a:solidFill>
              <a:schemeClr val="tx1"/>
            </a:solidFill>
          </a:endParaRPr>
        </a:p>
      </dgm:t>
    </dgm:pt>
    <dgm:pt modelId="{CECBC6D7-06B1-4CC9-8ECD-C2BCC7A4264D}">
      <dgm:prSet custT="1"/>
      <dgm:spPr/>
      <dgm:t>
        <a:bodyPr/>
        <a:lstStyle/>
        <a:p>
          <a:r>
            <a:rPr lang="en-US" sz="1300" b="1" dirty="0" smtClean="0">
              <a:solidFill>
                <a:schemeClr val="tx1"/>
              </a:solidFill>
              <a:latin typeface="Times New Roman" panose="02020603050405020304" pitchFamily="18" charset="0"/>
              <a:cs typeface="Times New Roman" panose="02020603050405020304" pitchFamily="18" charset="0"/>
            </a:rPr>
            <a:t>System</a:t>
          </a:r>
        </a:p>
        <a:p>
          <a:r>
            <a:rPr lang="en-US" sz="1300" b="1" dirty="0" smtClean="0">
              <a:solidFill>
                <a:schemeClr val="tx1"/>
              </a:solidFill>
              <a:latin typeface="Times New Roman" panose="02020603050405020304" pitchFamily="18" charset="0"/>
              <a:cs typeface="Times New Roman" panose="02020603050405020304" pitchFamily="18" charset="0"/>
            </a:rPr>
            <a:t>Software</a:t>
          </a:r>
        </a:p>
      </dgm:t>
    </dgm:pt>
    <dgm:pt modelId="{4AA430CE-22BE-470F-A94C-2D13100E0352}" type="parTrans" cxnId="{D55B3D8D-92AF-4F7A-A77A-240B44A40E3C}">
      <dgm:prSet/>
      <dgm:spPr/>
      <dgm:t>
        <a:bodyPr/>
        <a:lstStyle/>
        <a:p>
          <a:endParaRPr lang="en-US" sz="1200">
            <a:solidFill>
              <a:schemeClr val="tx1"/>
            </a:solidFill>
          </a:endParaRPr>
        </a:p>
      </dgm:t>
    </dgm:pt>
    <dgm:pt modelId="{C18125D7-7EF9-4729-B1E5-9A1FAC08813B}" type="sibTrans" cxnId="{D55B3D8D-92AF-4F7A-A77A-240B44A40E3C}">
      <dgm:prSet custT="1"/>
      <dgm:spPr/>
      <dgm:t>
        <a:bodyPr/>
        <a:lstStyle/>
        <a:p>
          <a:endParaRPr lang="en-US" sz="1200">
            <a:solidFill>
              <a:schemeClr val="tx1"/>
            </a:solidFill>
          </a:endParaRPr>
        </a:p>
      </dgm:t>
    </dgm:pt>
    <dgm:pt modelId="{34A828C1-B069-4CE9-901E-DF87840662D0}">
      <dgm:prSet custT="1"/>
      <dgm:spPr/>
      <dgm:t>
        <a:bodyPr/>
        <a:lstStyle/>
        <a:p>
          <a:r>
            <a:rPr lang="en-US" sz="1300" b="1" dirty="0" smtClean="0">
              <a:solidFill>
                <a:schemeClr val="tx1"/>
              </a:solidFill>
              <a:latin typeface="Times New Roman" panose="02020603050405020304" pitchFamily="18" charset="0"/>
              <a:cs typeface="Times New Roman" panose="02020603050405020304" pitchFamily="18" charset="0"/>
            </a:rPr>
            <a:t>System Flowchart</a:t>
          </a:r>
        </a:p>
      </dgm:t>
    </dgm:pt>
    <dgm:pt modelId="{3299DFC3-6D76-4037-8983-A73014E42193}" type="parTrans" cxnId="{E17E95A5-4B75-4E38-86C8-959537F977E7}">
      <dgm:prSet/>
      <dgm:spPr/>
      <dgm:t>
        <a:bodyPr/>
        <a:lstStyle/>
        <a:p>
          <a:endParaRPr lang="en-US" sz="1200">
            <a:solidFill>
              <a:schemeClr val="tx1"/>
            </a:solidFill>
          </a:endParaRPr>
        </a:p>
      </dgm:t>
    </dgm:pt>
    <dgm:pt modelId="{7D8D93FB-94D7-4313-A305-364198D0655E}" type="sibTrans" cxnId="{E17E95A5-4B75-4E38-86C8-959537F977E7}">
      <dgm:prSet custT="1"/>
      <dgm:spPr/>
      <dgm:t>
        <a:bodyPr/>
        <a:lstStyle/>
        <a:p>
          <a:endParaRPr lang="en-US" sz="1200">
            <a:solidFill>
              <a:schemeClr val="tx1"/>
            </a:solidFill>
          </a:endParaRPr>
        </a:p>
      </dgm:t>
    </dgm:pt>
    <dgm:pt modelId="{DD5D642A-4705-47EC-B9DD-DCA7D88F6D7F}">
      <dgm:prSet custT="1"/>
      <dgm:spPr/>
      <dgm:t>
        <a:bodyPr/>
        <a:lstStyle/>
        <a:p>
          <a:r>
            <a:rPr lang="en-US" sz="1300" b="1" dirty="0" smtClean="0">
              <a:solidFill>
                <a:schemeClr val="tx1"/>
              </a:solidFill>
              <a:latin typeface="Times New Roman" panose="02020603050405020304" pitchFamily="18" charset="0"/>
              <a:cs typeface="Times New Roman" panose="02020603050405020304" pitchFamily="18" charset="0"/>
            </a:rPr>
            <a:t>The</a:t>
          </a:r>
        </a:p>
        <a:p>
          <a:r>
            <a:rPr lang="en-US" sz="1300" b="1" dirty="0" smtClean="0">
              <a:solidFill>
                <a:schemeClr val="tx1"/>
              </a:solidFill>
              <a:latin typeface="Times New Roman" panose="02020603050405020304" pitchFamily="18" charset="0"/>
              <a:cs typeface="Times New Roman" panose="02020603050405020304" pitchFamily="18" charset="0"/>
            </a:rPr>
            <a:t>Results</a:t>
          </a:r>
        </a:p>
      </dgm:t>
    </dgm:pt>
    <dgm:pt modelId="{4B40C810-A70B-46EC-8F34-8F2748B597F6}" type="parTrans" cxnId="{9CAA41C6-2FA4-48D3-80ED-DC7666B63D10}">
      <dgm:prSet/>
      <dgm:spPr/>
      <dgm:t>
        <a:bodyPr/>
        <a:lstStyle/>
        <a:p>
          <a:endParaRPr lang="en-US" sz="1200">
            <a:solidFill>
              <a:schemeClr val="tx1"/>
            </a:solidFill>
          </a:endParaRPr>
        </a:p>
      </dgm:t>
    </dgm:pt>
    <dgm:pt modelId="{28BC72E6-AB3D-4D93-A30A-E7ECFFCC7C7A}" type="sibTrans" cxnId="{9CAA41C6-2FA4-48D3-80ED-DC7666B63D10}">
      <dgm:prSet custT="1"/>
      <dgm:spPr/>
      <dgm:t>
        <a:bodyPr/>
        <a:lstStyle/>
        <a:p>
          <a:endParaRPr lang="en-US" sz="1200">
            <a:solidFill>
              <a:schemeClr val="tx1"/>
            </a:solidFill>
          </a:endParaRPr>
        </a:p>
      </dgm:t>
    </dgm:pt>
    <dgm:pt modelId="{AF48057F-DAE4-4119-BE84-AF464E5F58D7}">
      <dgm:prSet custT="1"/>
      <dgm:spPr/>
      <dgm:t>
        <a:bodyPr/>
        <a:lstStyle/>
        <a:p>
          <a:r>
            <a:rPr lang="en-US" sz="1300" b="1" dirty="0" smtClean="0">
              <a:solidFill>
                <a:schemeClr val="tx1"/>
              </a:solidFill>
              <a:latin typeface="Times New Roman" panose="02020603050405020304" pitchFamily="18" charset="0"/>
              <a:cs typeface="Times New Roman" panose="02020603050405020304" pitchFamily="18" charset="0"/>
            </a:rPr>
            <a:t>SWOT Analysis</a:t>
          </a:r>
        </a:p>
      </dgm:t>
    </dgm:pt>
    <dgm:pt modelId="{0BE4BD38-BCCC-454C-9F3D-FC9FD6BD87B3}" type="parTrans" cxnId="{1C99DF04-D60A-45CB-A6C3-3301A8D7CE76}">
      <dgm:prSet/>
      <dgm:spPr/>
      <dgm:t>
        <a:bodyPr/>
        <a:lstStyle/>
        <a:p>
          <a:endParaRPr lang="en-US" sz="1200">
            <a:solidFill>
              <a:schemeClr val="tx1"/>
            </a:solidFill>
          </a:endParaRPr>
        </a:p>
      </dgm:t>
    </dgm:pt>
    <dgm:pt modelId="{D894A5C2-A255-43DA-907B-A40493123A5F}" type="sibTrans" cxnId="{1C99DF04-D60A-45CB-A6C3-3301A8D7CE76}">
      <dgm:prSet custT="1"/>
      <dgm:spPr/>
      <dgm:t>
        <a:bodyPr/>
        <a:lstStyle/>
        <a:p>
          <a:endParaRPr lang="en-US" sz="1200">
            <a:solidFill>
              <a:schemeClr val="tx1"/>
            </a:solidFill>
          </a:endParaRPr>
        </a:p>
      </dgm:t>
    </dgm:pt>
    <dgm:pt modelId="{200CDC3E-8823-4D90-BEA5-1ECDD36C3F5D}">
      <dgm:prSet custT="1"/>
      <dgm:spPr/>
      <dgm:t>
        <a:bodyPr/>
        <a:lstStyle/>
        <a:p>
          <a:r>
            <a:rPr lang="en-US" sz="1300" b="1"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Conclusion and </a:t>
          </a:r>
          <a:r>
            <a:rPr lang="en-US" sz="1300" b="1" dirty="0" smtClean="0">
              <a:solidFill>
                <a:schemeClr val="tx1"/>
              </a:solidFill>
              <a:latin typeface="Times New Roman" panose="02020603050405020304" pitchFamily="18" charset="0"/>
              <a:cs typeface="Times New Roman" panose="02020603050405020304" pitchFamily="18" charset="0"/>
            </a:rPr>
            <a:t>Recommendations</a:t>
          </a:r>
          <a:endParaRPr lang="en-US" sz="13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dgm:t>
    </dgm:pt>
    <dgm:pt modelId="{0E05A211-13D6-460C-889C-99982372FC1F}" type="parTrans" cxnId="{E79A56AA-71CA-49F3-9BB0-FC9629F2AC53}">
      <dgm:prSet/>
      <dgm:spPr/>
      <dgm:t>
        <a:bodyPr/>
        <a:lstStyle/>
        <a:p>
          <a:endParaRPr lang="en-US" sz="1200">
            <a:solidFill>
              <a:schemeClr val="tx1"/>
            </a:solidFill>
          </a:endParaRPr>
        </a:p>
      </dgm:t>
    </dgm:pt>
    <dgm:pt modelId="{17A4C037-3162-4245-ABC9-281BDC3B245B}" type="sibTrans" cxnId="{E79A56AA-71CA-49F3-9BB0-FC9629F2AC53}">
      <dgm:prSet custT="1"/>
      <dgm:spPr/>
      <dgm:t>
        <a:bodyPr/>
        <a:lstStyle/>
        <a:p>
          <a:endParaRPr lang="en-US" sz="1200">
            <a:solidFill>
              <a:schemeClr val="tx1"/>
            </a:solidFill>
          </a:endParaRPr>
        </a:p>
      </dgm:t>
    </dgm:pt>
    <dgm:pt modelId="{1983FD83-75F8-4445-AC1E-1DD62359B21C}" type="pres">
      <dgm:prSet presAssocID="{B7FB0891-8B3D-493F-9FED-1F5A8EEA8F21}" presName="cycle" presStyleCnt="0">
        <dgm:presLayoutVars>
          <dgm:dir/>
          <dgm:resizeHandles val="exact"/>
        </dgm:presLayoutVars>
      </dgm:prSet>
      <dgm:spPr/>
      <dgm:t>
        <a:bodyPr/>
        <a:lstStyle/>
        <a:p>
          <a:endParaRPr lang="en-US"/>
        </a:p>
      </dgm:t>
    </dgm:pt>
    <dgm:pt modelId="{0CFE924B-20AF-487E-8304-CB41868707FF}" type="pres">
      <dgm:prSet presAssocID="{73E9FF50-D3D5-4723-8424-9D0977EACC6F}" presName="node" presStyleLbl="node1" presStyleIdx="0" presStyleCnt="7">
        <dgm:presLayoutVars>
          <dgm:bulletEnabled val="1"/>
        </dgm:presLayoutVars>
      </dgm:prSet>
      <dgm:spPr/>
      <dgm:t>
        <a:bodyPr/>
        <a:lstStyle/>
        <a:p>
          <a:endParaRPr lang="en-US"/>
        </a:p>
      </dgm:t>
    </dgm:pt>
    <dgm:pt modelId="{F809D5A6-E9AA-4FFA-81E2-AE465185FFA0}" type="pres">
      <dgm:prSet presAssocID="{73E9FF50-D3D5-4723-8424-9D0977EACC6F}" presName="spNode" presStyleCnt="0"/>
      <dgm:spPr/>
      <dgm:t>
        <a:bodyPr/>
        <a:lstStyle/>
        <a:p>
          <a:endParaRPr lang="en-US"/>
        </a:p>
      </dgm:t>
    </dgm:pt>
    <dgm:pt modelId="{18450CEF-7316-4244-B69C-83AFCA2DC5BC}" type="pres">
      <dgm:prSet presAssocID="{131DFB1B-60E4-49AC-A989-9C2E1B0F812B}" presName="sibTrans" presStyleLbl="sibTrans1D1" presStyleIdx="0" presStyleCnt="7"/>
      <dgm:spPr/>
      <dgm:t>
        <a:bodyPr/>
        <a:lstStyle/>
        <a:p>
          <a:endParaRPr lang="en-US"/>
        </a:p>
      </dgm:t>
    </dgm:pt>
    <dgm:pt modelId="{5E9E70B4-69F3-457A-B7DD-E14AA2E4DA63}" type="pres">
      <dgm:prSet presAssocID="{92CF8544-E61F-4566-BA14-71A500CD4540}" presName="node" presStyleLbl="node1" presStyleIdx="1" presStyleCnt="7" custScaleX="114094" custScaleY="113288">
        <dgm:presLayoutVars>
          <dgm:bulletEnabled val="1"/>
        </dgm:presLayoutVars>
      </dgm:prSet>
      <dgm:spPr/>
      <dgm:t>
        <a:bodyPr/>
        <a:lstStyle/>
        <a:p>
          <a:endParaRPr lang="en-US"/>
        </a:p>
      </dgm:t>
    </dgm:pt>
    <dgm:pt modelId="{D0FA6A25-0451-4045-BAF8-A1F956FA1964}" type="pres">
      <dgm:prSet presAssocID="{92CF8544-E61F-4566-BA14-71A500CD4540}" presName="spNode" presStyleCnt="0"/>
      <dgm:spPr/>
      <dgm:t>
        <a:bodyPr/>
        <a:lstStyle/>
        <a:p>
          <a:endParaRPr lang="en-US"/>
        </a:p>
      </dgm:t>
    </dgm:pt>
    <dgm:pt modelId="{FB3BFFB8-93B0-474E-BC07-93E3F942380B}" type="pres">
      <dgm:prSet presAssocID="{707B509B-DADB-4056-A8B6-F54895749612}" presName="sibTrans" presStyleLbl="sibTrans1D1" presStyleIdx="1" presStyleCnt="7"/>
      <dgm:spPr/>
      <dgm:t>
        <a:bodyPr/>
        <a:lstStyle/>
        <a:p>
          <a:endParaRPr lang="en-US"/>
        </a:p>
      </dgm:t>
    </dgm:pt>
    <dgm:pt modelId="{EDD64711-3B0F-4BFB-A19A-676C6E5D13EC}" type="pres">
      <dgm:prSet presAssocID="{CECBC6D7-06B1-4CC9-8ECD-C2BCC7A4264D}" presName="node" presStyleLbl="node1" presStyleIdx="2" presStyleCnt="7" custScaleY="100999" custRadScaleRad="100449" custRadScaleInc="-3860">
        <dgm:presLayoutVars>
          <dgm:bulletEnabled val="1"/>
        </dgm:presLayoutVars>
      </dgm:prSet>
      <dgm:spPr/>
      <dgm:t>
        <a:bodyPr/>
        <a:lstStyle/>
        <a:p>
          <a:endParaRPr lang="en-US"/>
        </a:p>
      </dgm:t>
    </dgm:pt>
    <dgm:pt modelId="{14218609-C2F3-419F-8ECA-3809EB40EA1F}" type="pres">
      <dgm:prSet presAssocID="{CECBC6D7-06B1-4CC9-8ECD-C2BCC7A4264D}" presName="spNode" presStyleCnt="0"/>
      <dgm:spPr/>
      <dgm:t>
        <a:bodyPr/>
        <a:lstStyle/>
        <a:p>
          <a:endParaRPr lang="en-US"/>
        </a:p>
      </dgm:t>
    </dgm:pt>
    <dgm:pt modelId="{053A1FEF-F4F4-4593-8BFC-49CDD17D6EE4}" type="pres">
      <dgm:prSet presAssocID="{C18125D7-7EF9-4729-B1E5-9A1FAC08813B}" presName="sibTrans" presStyleLbl="sibTrans1D1" presStyleIdx="2" presStyleCnt="7"/>
      <dgm:spPr/>
      <dgm:t>
        <a:bodyPr/>
        <a:lstStyle/>
        <a:p>
          <a:endParaRPr lang="en-US"/>
        </a:p>
      </dgm:t>
    </dgm:pt>
    <dgm:pt modelId="{68841B9F-D351-4E1E-9F67-179AC1BB6551}" type="pres">
      <dgm:prSet presAssocID="{34A828C1-B069-4CE9-901E-DF87840662D0}" presName="node" presStyleLbl="node1" presStyleIdx="3" presStyleCnt="7" custScaleX="102773" custScaleY="104494">
        <dgm:presLayoutVars>
          <dgm:bulletEnabled val="1"/>
        </dgm:presLayoutVars>
      </dgm:prSet>
      <dgm:spPr/>
      <dgm:t>
        <a:bodyPr/>
        <a:lstStyle/>
        <a:p>
          <a:endParaRPr lang="en-US"/>
        </a:p>
      </dgm:t>
    </dgm:pt>
    <dgm:pt modelId="{ECFBA4D7-12DF-4E81-8C9A-D65261639ED0}" type="pres">
      <dgm:prSet presAssocID="{34A828C1-B069-4CE9-901E-DF87840662D0}" presName="spNode" presStyleCnt="0"/>
      <dgm:spPr/>
      <dgm:t>
        <a:bodyPr/>
        <a:lstStyle/>
        <a:p>
          <a:endParaRPr lang="en-US"/>
        </a:p>
      </dgm:t>
    </dgm:pt>
    <dgm:pt modelId="{090753C5-AC89-4AA7-A707-160A0B764CC4}" type="pres">
      <dgm:prSet presAssocID="{7D8D93FB-94D7-4313-A305-364198D0655E}" presName="sibTrans" presStyleLbl="sibTrans1D1" presStyleIdx="3" presStyleCnt="7"/>
      <dgm:spPr/>
      <dgm:t>
        <a:bodyPr/>
        <a:lstStyle/>
        <a:p>
          <a:endParaRPr lang="en-US"/>
        </a:p>
      </dgm:t>
    </dgm:pt>
    <dgm:pt modelId="{977784AD-BDA0-46A5-9006-B0EE79BD4241}" type="pres">
      <dgm:prSet presAssocID="{DD5D642A-4705-47EC-B9DD-DCA7D88F6D7F}" presName="node" presStyleLbl="node1" presStyleIdx="4" presStyleCnt="7" custScaleY="105060">
        <dgm:presLayoutVars>
          <dgm:bulletEnabled val="1"/>
        </dgm:presLayoutVars>
      </dgm:prSet>
      <dgm:spPr/>
      <dgm:t>
        <a:bodyPr/>
        <a:lstStyle/>
        <a:p>
          <a:endParaRPr lang="en-US"/>
        </a:p>
      </dgm:t>
    </dgm:pt>
    <dgm:pt modelId="{1317D5AD-A548-43D2-84A4-D2F56620F3E4}" type="pres">
      <dgm:prSet presAssocID="{DD5D642A-4705-47EC-B9DD-DCA7D88F6D7F}" presName="spNode" presStyleCnt="0"/>
      <dgm:spPr/>
      <dgm:t>
        <a:bodyPr/>
        <a:lstStyle/>
        <a:p>
          <a:endParaRPr lang="en-US"/>
        </a:p>
      </dgm:t>
    </dgm:pt>
    <dgm:pt modelId="{A43A552B-8745-4FD8-B317-C7D6F0E720F5}" type="pres">
      <dgm:prSet presAssocID="{28BC72E6-AB3D-4D93-A30A-E7ECFFCC7C7A}" presName="sibTrans" presStyleLbl="sibTrans1D1" presStyleIdx="4" presStyleCnt="7"/>
      <dgm:spPr/>
      <dgm:t>
        <a:bodyPr/>
        <a:lstStyle/>
        <a:p>
          <a:endParaRPr lang="en-US"/>
        </a:p>
      </dgm:t>
    </dgm:pt>
    <dgm:pt modelId="{1ED0074F-B690-4159-846E-E1F3E95F6E9B}" type="pres">
      <dgm:prSet presAssocID="{AF48057F-DAE4-4119-BE84-AF464E5F58D7}" presName="node" presStyleLbl="node1" presStyleIdx="5" presStyleCnt="7">
        <dgm:presLayoutVars>
          <dgm:bulletEnabled val="1"/>
        </dgm:presLayoutVars>
      </dgm:prSet>
      <dgm:spPr/>
      <dgm:t>
        <a:bodyPr/>
        <a:lstStyle/>
        <a:p>
          <a:endParaRPr lang="en-US"/>
        </a:p>
      </dgm:t>
    </dgm:pt>
    <dgm:pt modelId="{0B645C1C-140F-4665-984E-E36FD2A677DD}" type="pres">
      <dgm:prSet presAssocID="{AF48057F-DAE4-4119-BE84-AF464E5F58D7}" presName="spNode" presStyleCnt="0"/>
      <dgm:spPr/>
      <dgm:t>
        <a:bodyPr/>
        <a:lstStyle/>
        <a:p>
          <a:endParaRPr lang="en-US"/>
        </a:p>
      </dgm:t>
    </dgm:pt>
    <dgm:pt modelId="{6703CFE9-46B8-4D8B-A1B7-6D20753AE7C9}" type="pres">
      <dgm:prSet presAssocID="{D894A5C2-A255-43DA-907B-A40493123A5F}" presName="sibTrans" presStyleLbl="sibTrans1D1" presStyleIdx="5" presStyleCnt="7"/>
      <dgm:spPr/>
      <dgm:t>
        <a:bodyPr/>
        <a:lstStyle/>
        <a:p>
          <a:endParaRPr lang="en-US"/>
        </a:p>
      </dgm:t>
    </dgm:pt>
    <dgm:pt modelId="{AF40DBEC-DABF-4F66-AF3C-11C9A2A97F14}" type="pres">
      <dgm:prSet presAssocID="{200CDC3E-8823-4D90-BEA5-1ECDD36C3F5D}" presName="node" presStyleLbl="node1" presStyleIdx="6" presStyleCnt="7" custScaleX="118175" custScaleY="114465" custRadScaleRad="100484" custRadScaleInc="181">
        <dgm:presLayoutVars>
          <dgm:bulletEnabled val="1"/>
        </dgm:presLayoutVars>
      </dgm:prSet>
      <dgm:spPr/>
      <dgm:t>
        <a:bodyPr/>
        <a:lstStyle/>
        <a:p>
          <a:endParaRPr lang="en-US"/>
        </a:p>
      </dgm:t>
    </dgm:pt>
    <dgm:pt modelId="{5B3E38CE-18D9-4746-BB07-B757718CC5AC}" type="pres">
      <dgm:prSet presAssocID="{200CDC3E-8823-4D90-BEA5-1ECDD36C3F5D}" presName="spNode" presStyleCnt="0"/>
      <dgm:spPr/>
      <dgm:t>
        <a:bodyPr/>
        <a:lstStyle/>
        <a:p>
          <a:endParaRPr lang="en-US"/>
        </a:p>
      </dgm:t>
    </dgm:pt>
    <dgm:pt modelId="{5D6AB77E-6D18-4006-8CB9-EE87D338D4CC}" type="pres">
      <dgm:prSet presAssocID="{17A4C037-3162-4245-ABC9-281BDC3B245B}" presName="sibTrans" presStyleLbl="sibTrans1D1" presStyleIdx="6" presStyleCnt="7"/>
      <dgm:spPr/>
      <dgm:t>
        <a:bodyPr/>
        <a:lstStyle/>
        <a:p>
          <a:endParaRPr lang="en-US"/>
        </a:p>
      </dgm:t>
    </dgm:pt>
  </dgm:ptLst>
  <dgm:cxnLst>
    <dgm:cxn modelId="{D1EB4F24-7E4B-49F8-B0E9-8CFA82298EAB}" srcId="{B7FB0891-8B3D-493F-9FED-1F5A8EEA8F21}" destId="{73E9FF50-D3D5-4723-8424-9D0977EACC6F}" srcOrd="0" destOrd="0" parTransId="{8B96AFA6-29CE-4681-BE6E-D91FB1D3408B}" sibTransId="{131DFB1B-60E4-49AC-A989-9C2E1B0F812B}"/>
    <dgm:cxn modelId="{8144E598-1EED-47AD-947A-FC57C34C69EC}" type="presOf" srcId="{92CF8544-E61F-4566-BA14-71A500CD4540}" destId="{5E9E70B4-69F3-457A-B7DD-E14AA2E4DA63}" srcOrd="0" destOrd="0" presId="urn:microsoft.com/office/officeart/2005/8/layout/cycle5"/>
    <dgm:cxn modelId="{99346CFC-062C-4531-B462-ABF815CCB123}" type="presOf" srcId="{131DFB1B-60E4-49AC-A989-9C2E1B0F812B}" destId="{18450CEF-7316-4244-B69C-83AFCA2DC5BC}" srcOrd="0" destOrd="0" presId="urn:microsoft.com/office/officeart/2005/8/layout/cycle5"/>
    <dgm:cxn modelId="{BA8AAE04-F847-47C4-9135-86E814B0B8CC}" type="presOf" srcId="{707B509B-DADB-4056-A8B6-F54895749612}" destId="{FB3BFFB8-93B0-474E-BC07-93E3F942380B}" srcOrd="0" destOrd="0" presId="urn:microsoft.com/office/officeart/2005/8/layout/cycle5"/>
    <dgm:cxn modelId="{8D320EB1-D21F-4EE3-BBD2-D4E334CF2567}" type="presOf" srcId="{28BC72E6-AB3D-4D93-A30A-E7ECFFCC7C7A}" destId="{A43A552B-8745-4FD8-B317-C7D6F0E720F5}" srcOrd="0" destOrd="0" presId="urn:microsoft.com/office/officeart/2005/8/layout/cycle5"/>
    <dgm:cxn modelId="{BB752D5E-8919-4F26-81BA-C2E1C7697C93}" type="presOf" srcId="{200CDC3E-8823-4D90-BEA5-1ECDD36C3F5D}" destId="{AF40DBEC-DABF-4F66-AF3C-11C9A2A97F14}" srcOrd="0" destOrd="0" presId="urn:microsoft.com/office/officeart/2005/8/layout/cycle5"/>
    <dgm:cxn modelId="{AF6B626D-0CB1-49A0-B44B-259B8541F732}" type="presOf" srcId="{CECBC6D7-06B1-4CC9-8ECD-C2BCC7A4264D}" destId="{EDD64711-3B0F-4BFB-A19A-676C6E5D13EC}" srcOrd="0" destOrd="0" presId="urn:microsoft.com/office/officeart/2005/8/layout/cycle5"/>
    <dgm:cxn modelId="{9023437A-A226-43E7-A954-21EB058F98B8}" type="presOf" srcId="{C18125D7-7EF9-4729-B1E5-9A1FAC08813B}" destId="{053A1FEF-F4F4-4593-8BFC-49CDD17D6EE4}" srcOrd="0" destOrd="0" presId="urn:microsoft.com/office/officeart/2005/8/layout/cycle5"/>
    <dgm:cxn modelId="{1C99DF04-D60A-45CB-A6C3-3301A8D7CE76}" srcId="{B7FB0891-8B3D-493F-9FED-1F5A8EEA8F21}" destId="{AF48057F-DAE4-4119-BE84-AF464E5F58D7}" srcOrd="5" destOrd="0" parTransId="{0BE4BD38-BCCC-454C-9F3D-FC9FD6BD87B3}" sibTransId="{D894A5C2-A255-43DA-907B-A40493123A5F}"/>
    <dgm:cxn modelId="{BF2238E1-6015-4F51-A66E-701FA1718482}" type="presOf" srcId="{17A4C037-3162-4245-ABC9-281BDC3B245B}" destId="{5D6AB77E-6D18-4006-8CB9-EE87D338D4CC}" srcOrd="0" destOrd="0" presId="urn:microsoft.com/office/officeart/2005/8/layout/cycle5"/>
    <dgm:cxn modelId="{729AA311-75A6-4597-AA07-556F1AA5CCF3}" srcId="{B7FB0891-8B3D-493F-9FED-1F5A8EEA8F21}" destId="{92CF8544-E61F-4566-BA14-71A500CD4540}" srcOrd="1" destOrd="0" parTransId="{E892B66D-2220-4D59-BC33-75F065A019BD}" sibTransId="{707B509B-DADB-4056-A8B6-F54895749612}"/>
    <dgm:cxn modelId="{E79A56AA-71CA-49F3-9BB0-FC9629F2AC53}" srcId="{B7FB0891-8B3D-493F-9FED-1F5A8EEA8F21}" destId="{200CDC3E-8823-4D90-BEA5-1ECDD36C3F5D}" srcOrd="6" destOrd="0" parTransId="{0E05A211-13D6-460C-889C-99982372FC1F}" sibTransId="{17A4C037-3162-4245-ABC9-281BDC3B245B}"/>
    <dgm:cxn modelId="{E17E95A5-4B75-4E38-86C8-959537F977E7}" srcId="{B7FB0891-8B3D-493F-9FED-1F5A8EEA8F21}" destId="{34A828C1-B069-4CE9-901E-DF87840662D0}" srcOrd="3" destOrd="0" parTransId="{3299DFC3-6D76-4037-8983-A73014E42193}" sibTransId="{7D8D93FB-94D7-4313-A305-364198D0655E}"/>
    <dgm:cxn modelId="{D55B3D8D-92AF-4F7A-A77A-240B44A40E3C}" srcId="{B7FB0891-8B3D-493F-9FED-1F5A8EEA8F21}" destId="{CECBC6D7-06B1-4CC9-8ECD-C2BCC7A4264D}" srcOrd="2" destOrd="0" parTransId="{4AA430CE-22BE-470F-A94C-2D13100E0352}" sibTransId="{C18125D7-7EF9-4729-B1E5-9A1FAC08813B}"/>
    <dgm:cxn modelId="{9CAA41C6-2FA4-48D3-80ED-DC7666B63D10}" srcId="{B7FB0891-8B3D-493F-9FED-1F5A8EEA8F21}" destId="{DD5D642A-4705-47EC-B9DD-DCA7D88F6D7F}" srcOrd="4" destOrd="0" parTransId="{4B40C810-A70B-46EC-8F34-8F2748B597F6}" sibTransId="{28BC72E6-AB3D-4D93-A30A-E7ECFFCC7C7A}"/>
    <dgm:cxn modelId="{8227FF6B-D90B-49F7-A826-86209B1DCE65}" type="presOf" srcId="{DD5D642A-4705-47EC-B9DD-DCA7D88F6D7F}" destId="{977784AD-BDA0-46A5-9006-B0EE79BD4241}" srcOrd="0" destOrd="0" presId="urn:microsoft.com/office/officeart/2005/8/layout/cycle5"/>
    <dgm:cxn modelId="{6A288D98-BA2F-4605-BD41-8A847B05BC2E}" type="presOf" srcId="{AF48057F-DAE4-4119-BE84-AF464E5F58D7}" destId="{1ED0074F-B690-4159-846E-E1F3E95F6E9B}" srcOrd="0" destOrd="0" presId="urn:microsoft.com/office/officeart/2005/8/layout/cycle5"/>
    <dgm:cxn modelId="{013FD32B-3000-4E68-871F-38EBB7F540D3}" type="presOf" srcId="{B7FB0891-8B3D-493F-9FED-1F5A8EEA8F21}" destId="{1983FD83-75F8-4445-AC1E-1DD62359B21C}" srcOrd="0" destOrd="0" presId="urn:microsoft.com/office/officeart/2005/8/layout/cycle5"/>
    <dgm:cxn modelId="{3347939B-372D-433E-8645-06420431E262}" type="presOf" srcId="{7D8D93FB-94D7-4313-A305-364198D0655E}" destId="{090753C5-AC89-4AA7-A707-160A0B764CC4}" srcOrd="0" destOrd="0" presId="urn:microsoft.com/office/officeart/2005/8/layout/cycle5"/>
    <dgm:cxn modelId="{BBD20AE6-BF64-45E8-BDF8-0020929F2EF9}" type="presOf" srcId="{73E9FF50-D3D5-4723-8424-9D0977EACC6F}" destId="{0CFE924B-20AF-487E-8304-CB41868707FF}" srcOrd="0" destOrd="0" presId="urn:microsoft.com/office/officeart/2005/8/layout/cycle5"/>
    <dgm:cxn modelId="{37F3C683-117E-4B20-883A-083C396BDE95}" type="presOf" srcId="{34A828C1-B069-4CE9-901E-DF87840662D0}" destId="{68841B9F-D351-4E1E-9F67-179AC1BB6551}" srcOrd="0" destOrd="0" presId="urn:microsoft.com/office/officeart/2005/8/layout/cycle5"/>
    <dgm:cxn modelId="{CE2D1812-4A93-48E7-AC38-8C28B978954C}" type="presOf" srcId="{D894A5C2-A255-43DA-907B-A40493123A5F}" destId="{6703CFE9-46B8-4D8B-A1B7-6D20753AE7C9}" srcOrd="0" destOrd="0" presId="urn:microsoft.com/office/officeart/2005/8/layout/cycle5"/>
    <dgm:cxn modelId="{BA7EA5E3-7EED-4128-9BFE-72291A3A67FF}" type="presParOf" srcId="{1983FD83-75F8-4445-AC1E-1DD62359B21C}" destId="{0CFE924B-20AF-487E-8304-CB41868707FF}" srcOrd="0" destOrd="0" presId="urn:microsoft.com/office/officeart/2005/8/layout/cycle5"/>
    <dgm:cxn modelId="{EF0436F7-A6F4-4080-8AC4-DB49F823FEA7}" type="presParOf" srcId="{1983FD83-75F8-4445-AC1E-1DD62359B21C}" destId="{F809D5A6-E9AA-4FFA-81E2-AE465185FFA0}" srcOrd="1" destOrd="0" presId="urn:microsoft.com/office/officeart/2005/8/layout/cycle5"/>
    <dgm:cxn modelId="{56027380-D7C7-4FEF-95DA-39C71F200DE3}" type="presParOf" srcId="{1983FD83-75F8-4445-AC1E-1DD62359B21C}" destId="{18450CEF-7316-4244-B69C-83AFCA2DC5BC}" srcOrd="2" destOrd="0" presId="urn:microsoft.com/office/officeart/2005/8/layout/cycle5"/>
    <dgm:cxn modelId="{3B90905C-C801-4336-96F0-0083DAF987DF}" type="presParOf" srcId="{1983FD83-75F8-4445-AC1E-1DD62359B21C}" destId="{5E9E70B4-69F3-457A-B7DD-E14AA2E4DA63}" srcOrd="3" destOrd="0" presId="urn:microsoft.com/office/officeart/2005/8/layout/cycle5"/>
    <dgm:cxn modelId="{307EA61C-73BD-43CA-B53B-B1807FDE9C82}" type="presParOf" srcId="{1983FD83-75F8-4445-AC1E-1DD62359B21C}" destId="{D0FA6A25-0451-4045-BAF8-A1F956FA1964}" srcOrd="4" destOrd="0" presId="urn:microsoft.com/office/officeart/2005/8/layout/cycle5"/>
    <dgm:cxn modelId="{6F63DA72-A8DF-4DB2-BA25-AC1B6368812C}" type="presParOf" srcId="{1983FD83-75F8-4445-AC1E-1DD62359B21C}" destId="{FB3BFFB8-93B0-474E-BC07-93E3F942380B}" srcOrd="5" destOrd="0" presId="urn:microsoft.com/office/officeart/2005/8/layout/cycle5"/>
    <dgm:cxn modelId="{1CB8BF4A-8923-4D2C-888D-08B7819A3106}" type="presParOf" srcId="{1983FD83-75F8-4445-AC1E-1DD62359B21C}" destId="{EDD64711-3B0F-4BFB-A19A-676C6E5D13EC}" srcOrd="6" destOrd="0" presId="urn:microsoft.com/office/officeart/2005/8/layout/cycle5"/>
    <dgm:cxn modelId="{C37D0832-AB3C-4233-8A9B-16A16413477B}" type="presParOf" srcId="{1983FD83-75F8-4445-AC1E-1DD62359B21C}" destId="{14218609-C2F3-419F-8ECA-3809EB40EA1F}" srcOrd="7" destOrd="0" presId="urn:microsoft.com/office/officeart/2005/8/layout/cycle5"/>
    <dgm:cxn modelId="{9990AB66-1865-4D6B-818D-B085965C1FA4}" type="presParOf" srcId="{1983FD83-75F8-4445-AC1E-1DD62359B21C}" destId="{053A1FEF-F4F4-4593-8BFC-49CDD17D6EE4}" srcOrd="8" destOrd="0" presId="urn:microsoft.com/office/officeart/2005/8/layout/cycle5"/>
    <dgm:cxn modelId="{8CE1C8AE-5B08-4E26-B7DB-C28B390F8417}" type="presParOf" srcId="{1983FD83-75F8-4445-AC1E-1DD62359B21C}" destId="{68841B9F-D351-4E1E-9F67-179AC1BB6551}" srcOrd="9" destOrd="0" presId="urn:microsoft.com/office/officeart/2005/8/layout/cycle5"/>
    <dgm:cxn modelId="{DDA7A7AA-3AFF-4B55-91A0-49538AC4162C}" type="presParOf" srcId="{1983FD83-75F8-4445-AC1E-1DD62359B21C}" destId="{ECFBA4D7-12DF-4E81-8C9A-D65261639ED0}" srcOrd="10" destOrd="0" presId="urn:microsoft.com/office/officeart/2005/8/layout/cycle5"/>
    <dgm:cxn modelId="{5C3B2DE8-DBE7-440B-A8E4-1E14EFEB22E2}" type="presParOf" srcId="{1983FD83-75F8-4445-AC1E-1DD62359B21C}" destId="{090753C5-AC89-4AA7-A707-160A0B764CC4}" srcOrd="11" destOrd="0" presId="urn:microsoft.com/office/officeart/2005/8/layout/cycle5"/>
    <dgm:cxn modelId="{8CE569FC-154C-41DD-B94B-9DF5297D4F9E}" type="presParOf" srcId="{1983FD83-75F8-4445-AC1E-1DD62359B21C}" destId="{977784AD-BDA0-46A5-9006-B0EE79BD4241}" srcOrd="12" destOrd="0" presId="urn:microsoft.com/office/officeart/2005/8/layout/cycle5"/>
    <dgm:cxn modelId="{7C683CD5-54B6-471B-80DC-245EB8CBD56B}" type="presParOf" srcId="{1983FD83-75F8-4445-AC1E-1DD62359B21C}" destId="{1317D5AD-A548-43D2-84A4-D2F56620F3E4}" srcOrd="13" destOrd="0" presId="urn:microsoft.com/office/officeart/2005/8/layout/cycle5"/>
    <dgm:cxn modelId="{83DFF770-B865-44C2-8BA6-1CC21FE58D0A}" type="presParOf" srcId="{1983FD83-75F8-4445-AC1E-1DD62359B21C}" destId="{A43A552B-8745-4FD8-B317-C7D6F0E720F5}" srcOrd="14" destOrd="0" presId="urn:microsoft.com/office/officeart/2005/8/layout/cycle5"/>
    <dgm:cxn modelId="{745229ED-FC11-4A9A-ADEC-B143354F877E}" type="presParOf" srcId="{1983FD83-75F8-4445-AC1E-1DD62359B21C}" destId="{1ED0074F-B690-4159-846E-E1F3E95F6E9B}" srcOrd="15" destOrd="0" presId="urn:microsoft.com/office/officeart/2005/8/layout/cycle5"/>
    <dgm:cxn modelId="{5AD44278-386E-46A7-B79E-5D177D468F78}" type="presParOf" srcId="{1983FD83-75F8-4445-AC1E-1DD62359B21C}" destId="{0B645C1C-140F-4665-984E-E36FD2A677DD}" srcOrd="16" destOrd="0" presId="urn:microsoft.com/office/officeart/2005/8/layout/cycle5"/>
    <dgm:cxn modelId="{E429819C-4D06-42F8-85BD-82F29CD6CDC4}" type="presParOf" srcId="{1983FD83-75F8-4445-AC1E-1DD62359B21C}" destId="{6703CFE9-46B8-4D8B-A1B7-6D20753AE7C9}" srcOrd="17" destOrd="0" presId="urn:microsoft.com/office/officeart/2005/8/layout/cycle5"/>
    <dgm:cxn modelId="{812E5524-2BF4-4C5C-BA94-F952FE0F4573}" type="presParOf" srcId="{1983FD83-75F8-4445-AC1E-1DD62359B21C}" destId="{AF40DBEC-DABF-4F66-AF3C-11C9A2A97F14}" srcOrd="18" destOrd="0" presId="urn:microsoft.com/office/officeart/2005/8/layout/cycle5"/>
    <dgm:cxn modelId="{31F4376C-A4F7-476D-BE0A-3D946E1173CE}" type="presParOf" srcId="{1983FD83-75F8-4445-AC1E-1DD62359B21C}" destId="{5B3E38CE-18D9-4746-BB07-B757718CC5AC}" srcOrd="19" destOrd="0" presId="urn:microsoft.com/office/officeart/2005/8/layout/cycle5"/>
    <dgm:cxn modelId="{30157032-5582-4C66-AB7C-6DF138612BA1}" type="presParOf" srcId="{1983FD83-75F8-4445-AC1E-1DD62359B21C}" destId="{5D6AB77E-6D18-4006-8CB9-EE87D338D4CC}" srcOrd="20"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FE924B-20AF-487E-8304-CB41868707FF}">
      <dsp:nvSpPr>
        <dsp:cNvPr id="0" name=""/>
        <dsp:cNvSpPr/>
      </dsp:nvSpPr>
      <dsp:spPr>
        <a:xfrm>
          <a:off x="3937514" y="-7712"/>
          <a:ext cx="1364764" cy="887096"/>
        </a:xfrm>
        <a:prstGeom prst="roundRect">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Introduction</a:t>
          </a:r>
          <a:endParaRPr lang="en-US" sz="1300" b="1" kern="1200" dirty="0">
            <a:solidFill>
              <a:schemeClr val="tx1"/>
            </a:solidFill>
          </a:endParaRPr>
        </a:p>
      </dsp:txBody>
      <dsp:txXfrm>
        <a:off x="3980818" y="35592"/>
        <a:ext cx="1278156" cy="800488"/>
      </dsp:txXfrm>
    </dsp:sp>
    <dsp:sp modelId="{18450CEF-7316-4244-B69C-83AFCA2DC5BC}">
      <dsp:nvSpPr>
        <dsp:cNvPr id="0" name=""/>
        <dsp:cNvSpPr/>
      </dsp:nvSpPr>
      <dsp:spPr>
        <a:xfrm>
          <a:off x="2090316" y="435835"/>
          <a:ext cx="5059159" cy="5059159"/>
        </a:xfrm>
        <a:custGeom>
          <a:avLst/>
          <a:gdLst/>
          <a:ahLst/>
          <a:cxnLst/>
          <a:rect l="0" t="0" r="0" b="0"/>
          <a:pathLst>
            <a:path>
              <a:moveTo>
                <a:pt x="3371585" y="144249"/>
              </a:moveTo>
              <a:arcTo wR="2529579" hR="2529579" stAng="17366563" swAng="687937"/>
            </a:path>
          </a:pathLst>
        </a:custGeom>
        <a:noFill/>
        <a:ln w="9525" cap="flat" cmpd="sng" algn="ctr">
          <a:solidFill>
            <a:schemeClr val="accent5">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5E9E70B4-69F3-457A-B7DD-E14AA2E4DA63}">
      <dsp:nvSpPr>
        <dsp:cNvPr id="0" name=""/>
        <dsp:cNvSpPr/>
      </dsp:nvSpPr>
      <dsp:spPr>
        <a:xfrm>
          <a:off x="5819044" y="885761"/>
          <a:ext cx="1557114" cy="1004974"/>
        </a:xfrm>
        <a:prstGeom prst="roundRect">
          <a:avLst/>
        </a:prstGeom>
        <a:gradFill rotWithShape="0">
          <a:gsLst>
            <a:gs pos="0">
              <a:schemeClr val="accent5">
                <a:hueOff val="69084"/>
                <a:satOff val="6583"/>
                <a:lumOff val="-2745"/>
                <a:alphaOff val="0"/>
                <a:tint val="94000"/>
                <a:satMod val="100000"/>
                <a:lumMod val="108000"/>
              </a:schemeClr>
            </a:gs>
            <a:gs pos="50000">
              <a:schemeClr val="accent5">
                <a:hueOff val="69084"/>
                <a:satOff val="6583"/>
                <a:lumOff val="-2745"/>
                <a:alphaOff val="0"/>
                <a:tint val="98000"/>
                <a:shade val="100000"/>
                <a:satMod val="100000"/>
                <a:lumMod val="100000"/>
              </a:schemeClr>
            </a:gs>
            <a:gs pos="100000">
              <a:schemeClr val="accent5">
                <a:hueOff val="69084"/>
                <a:satOff val="6583"/>
                <a:lumOff val="-2745"/>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Problem Statement </a:t>
          </a:r>
        </a:p>
      </dsp:txBody>
      <dsp:txXfrm>
        <a:off x="5868103" y="934820"/>
        <a:ext cx="1458996" cy="906856"/>
      </dsp:txXfrm>
    </dsp:sp>
    <dsp:sp modelId="{FB3BFFB8-93B0-474E-BC07-93E3F942380B}">
      <dsp:nvSpPr>
        <dsp:cNvPr id="0" name=""/>
        <dsp:cNvSpPr/>
      </dsp:nvSpPr>
      <dsp:spPr>
        <a:xfrm>
          <a:off x="2100992" y="458296"/>
          <a:ext cx="5059159" cy="5059159"/>
        </a:xfrm>
        <a:custGeom>
          <a:avLst/>
          <a:gdLst/>
          <a:ahLst/>
          <a:cxnLst/>
          <a:rect l="0" t="0" r="0" b="0"/>
          <a:pathLst>
            <a:path>
              <a:moveTo>
                <a:pt x="4901832" y="1651406"/>
              </a:moveTo>
              <a:arcTo wR="2529579" hR="2529579" stAng="20381171" swAng="985555"/>
            </a:path>
          </a:pathLst>
        </a:custGeom>
        <a:noFill/>
        <a:ln w="9525" cap="flat" cmpd="sng" algn="ctr">
          <a:solidFill>
            <a:schemeClr val="accent5">
              <a:hueOff val="69084"/>
              <a:satOff val="6583"/>
              <a:lumOff val="-2745"/>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EDD64711-3B0F-4BFB-A19A-676C6E5D13EC}">
      <dsp:nvSpPr>
        <dsp:cNvPr id="0" name=""/>
        <dsp:cNvSpPr/>
      </dsp:nvSpPr>
      <dsp:spPr>
        <a:xfrm>
          <a:off x="6421109" y="3054200"/>
          <a:ext cx="1364764" cy="895958"/>
        </a:xfrm>
        <a:prstGeom prst="roundRect">
          <a:avLst/>
        </a:prstGeom>
        <a:gradFill rotWithShape="0">
          <a:gsLst>
            <a:gs pos="0">
              <a:schemeClr val="accent5">
                <a:hueOff val="138169"/>
                <a:satOff val="13165"/>
                <a:lumOff val="-5490"/>
                <a:alphaOff val="0"/>
                <a:tint val="94000"/>
                <a:satMod val="100000"/>
                <a:lumMod val="108000"/>
              </a:schemeClr>
            </a:gs>
            <a:gs pos="50000">
              <a:schemeClr val="accent5">
                <a:hueOff val="138169"/>
                <a:satOff val="13165"/>
                <a:lumOff val="-5490"/>
                <a:alphaOff val="0"/>
                <a:tint val="98000"/>
                <a:shade val="100000"/>
                <a:satMod val="100000"/>
                <a:lumMod val="100000"/>
              </a:schemeClr>
            </a:gs>
            <a:gs pos="100000">
              <a:schemeClr val="accent5">
                <a:hueOff val="138169"/>
                <a:satOff val="13165"/>
                <a:lumOff val="-549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latin typeface="Times New Roman" panose="02020603050405020304" pitchFamily="18" charset="0"/>
              <a:cs typeface="Times New Roman" panose="02020603050405020304" pitchFamily="18" charset="0"/>
            </a:rPr>
            <a:t>System</a:t>
          </a:r>
        </a:p>
        <a:p>
          <a:pPr lvl="0" algn="ctr" defTabSz="577850">
            <a:lnSpc>
              <a:spcPct val="90000"/>
            </a:lnSpc>
            <a:spcBef>
              <a:spcPct val="0"/>
            </a:spcBef>
            <a:spcAft>
              <a:spcPct val="35000"/>
            </a:spcAft>
          </a:pPr>
          <a:r>
            <a:rPr lang="en-US" sz="1300" b="1" kern="1200" dirty="0" smtClean="0">
              <a:solidFill>
                <a:schemeClr val="tx1"/>
              </a:solidFill>
              <a:latin typeface="Times New Roman" panose="02020603050405020304" pitchFamily="18" charset="0"/>
              <a:cs typeface="Times New Roman" panose="02020603050405020304" pitchFamily="18" charset="0"/>
            </a:rPr>
            <a:t>Software</a:t>
          </a:r>
        </a:p>
      </dsp:txBody>
      <dsp:txXfrm>
        <a:off x="6464846" y="3097937"/>
        <a:ext cx="1277290" cy="808484"/>
      </dsp:txXfrm>
    </dsp:sp>
    <dsp:sp modelId="{053A1FEF-F4F4-4593-8BFC-49CDD17D6EE4}">
      <dsp:nvSpPr>
        <dsp:cNvPr id="0" name=""/>
        <dsp:cNvSpPr/>
      </dsp:nvSpPr>
      <dsp:spPr>
        <a:xfrm>
          <a:off x="2111215" y="415792"/>
          <a:ext cx="5059159" cy="5059159"/>
        </a:xfrm>
        <a:custGeom>
          <a:avLst/>
          <a:gdLst/>
          <a:ahLst/>
          <a:cxnLst/>
          <a:rect l="0" t="0" r="0" b="0"/>
          <a:pathLst>
            <a:path>
              <a:moveTo>
                <a:pt x="4763129" y="3717026"/>
              </a:moveTo>
              <a:arcTo wR="2529579" hR="2529579" stAng="1679817" swAng="836085"/>
            </a:path>
          </a:pathLst>
        </a:custGeom>
        <a:noFill/>
        <a:ln w="9525" cap="flat" cmpd="sng" algn="ctr">
          <a:solidFill>
            <a:schemeClr val="accent5">
              <a:hueOff val="138169"/>
              <a:satOff val="13165"/>
              <a:lumOff val="-549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68841B9F-D351-4E1E-9F67-179AC1BB6551}">
      <dsp:nvSpPr>
        <dsp:cNvPr id="0" name=""/>
        <dsp:cNvSpPr/>
      </dsp:nvSpPr>
      <dsp:spPr>
        <a:xfrm>
          <a:off x="5016135" y="4781006"/>
          <a:ext cx="1402609" cy="926962"/>
        </a:xfrm>
        <a:prstGeom prst="roundRect">
          <a:avLst/>
        </a:prstGeom>
        <a:gradFill rotWithShape="0">
          <a:gsLst>
            <a:gs pos="0">
              <a:schemeClr val="accent5">
                <a:hueOff val="207253"/>
                <a:satOff val="19748"/>
                <a:lumOff val="-8236"/>
                <a:alphaOff val="0"/>
                <a:tint val="94000"/>
                <a:satMod val="100000"/>
                <a:lumMod val="108000"/>
              </a:schemeClr>
            </a:gs>
            <a:gs pos="50000">
              <a:schemeClr val="accent5">
                <a:hueOff val="207253"/>
                <a:satOff val="19748"/>
                <a:lumOff val="-8236"/>
                <a:alphaOff val="0"/>
                <a:tint val="98000"/>
                <a:shade val="100000"/>
                <a:satMod val="100000"/>
                <a:lumMod val="100000"/>
              </a:schemeClr>
            </a:gs>
            <a:gs pos="100000">
              <a:schemeClr val="accent5">
                <a:hueOff val="207253"/>
                <a:satOff val="19748"/>
                <a:lumOff val="-8236"/>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latin typeface="Times New Roman" panose="02020603050405020304" pitchFamily="18" charset="0"/>
              <a:cs typeface="Times New Roman" panose="02020603050405020304" pitchFamily="18" charset="0"/>
            </a:rPr>
            <a:t>System Flowchart</a:t>
          </a:r>
        </a:p>
      </dsp:txBody>
      <dsp:txXfrm>
        <a:off x="5061386" y="4826257"/>
        <a:ext cx="1312107" cy="836460"/>
      </dsp:txXfrm>
    </dsp:sp>
    <dsp:sp modelId="{090753C5-AC89-4AA7-A707-160A0B764CC4}">
      <dsp:nvSpPr>
        <dsp:cNvPr id="0" name=""/>
        <dsp:cNvSpPr/>
      </dsp:nvSpPr>
      <dsp:spPr>
        <a:xfrm>
          <a:off x="2090316" y="435835"/>
          <a:ext cx="5059159" cy="5059159"/>
        </a:xfrm>
        <a:custGeom>
          <a:avLst/>
          <a:gdLst/>
          <a:ahLst/>
          <a:cxnLst/>
          <a:rect l="0" t="0" r="0" b="0"/>
          <a:pathLst>
            <a:path>
              <a:moveTo>
                <a:pt x="2764835" y="5048195"/>
              </a:moveTo>
              <a:arcTo wR="2529579" hR="2529579" stAng="5079820" swAng="666413"/>
            </a:path>
          </a:pathLst>
        </a:custGeom>
        <a:noFill/>
        <a:ln w="9525" cap="flat" cmpd="sng" algn="ctr">
          <a:solidFill>
            <a:schemeClr val="accent5">
              <a:hueOff val="207253"/>
              <a:satOff val="19748"/>
              <a:lumOff val="-8236"/>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977784AD-BDA0-46A5-9006-B0EE79BD4241}">
      <dsp:nvSpPr>
        <dsp:cNvPr id="0" name=""/>
        <dsp:cNvSpPr/>
      </dsp:nvSpPr>
      <dsp:spPr>
        <a:xfrm>
          <a:off x="2839970" y="4778495"/>
          <a:ext cx="1364764" cy="931983"/>
        </a:xfrm>
        <a:prstGeom prst="roundRect">
          <a:avLst/>
        </a:prstGeom>
        <a:gradFill rotWithShape="0">
          <a:gsLst>
            <a:gs pos="0">
              <a:schemeClr val="accent5">
                <a:hueOff val="276338"/>
                <a:satOff val="26330"/>
                <a:lumOff val="-10981"/>
                <a:alphaOff val="0"/>
                <a:tint val="94000"/>
                <a:satMod val="100000"/>
                <a:lumMod val="108000"/>
              </a:schemeClr>
            </a:gs>
            <a:gs pos="50000">
              <a:schemeClr val="accent5">
                <a:hueOff val="276338"/>
                <a:satOff val="26330"/>
                <a:lumOff val="-10981"/>
                <a:alphaOff val="0"/>
                <a:tint val="98000"/>
                <a:shade val="100000"/>
                <a:satMod val="100000"/>
                <a:lumMod val="100000"/>
              </a:schemeClr>
            </a:gs>
            <a:gs pos="100000">
              <a:schemeClr val="accent5">
                <a:hueOff val="276338"/>
                <a:satOff val="26330"/>
                <a:lumOff val="-1098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latin typeface="Times New Roman" panose="02020603050405020304" pitchFamily="18" charset="0"/>
              <a:cs typeface="Times New Roman" panose="02020603050405020304" pitchFamily="18" charset="0"/>
            </a:rPr>
            <a:t>The</a:t>
          </a:r>
        </a:p>
        <a:p>
          <a:pPr lvl="0" algn="ctr" defTabSz="577850">
            <a:lnSpc>
              <a:spcPct val="90000"/>
            </a:lnSpc>
            <a:spcBef>
              <a:spcPct val="0"/>
            </a:spcBef>
            <a:spcAft>
              <a:spcPct val="35000"/>
            </a:spcAft>
          </a:pPr>
          <a:r>
            <a:rPr lang="en-US" sz="1300" b="1" kern="1200" dirty="0" smtClean="0">
              <a:solidFill>
                <a:schemeClr val="tx1"/>
              </a:solidFill>
              <a:latin typeface="Times New Roman" panose="02020603050405020304" pitchFamily="18" charset="0"/>
              <a:cs typeface="Times New Roman" panose="02020603050405020304" pitchFamily="18" charset="0"/>
            </a:rPr>
            <a:t>Results</a:t>
          </a:r>
        </a:p>
      </dsp:txBody>
      <dsp:txXfrm>
        <a:off x="2885466" y="4823991"/>
        <a:ext cx="1273772" cy="840991"/>
      </dsp:txXfrm>
    </dsp:sp>
    <dsp:sp modelId="{A43A552B-8745-4FD8-B317-C7D6F0E720F5}">
      <dsp:nvSpPr>
        <dsp:cNvPr id="0" name=""/>
        <dsp:cNvSpPr/>
      </dsp:nvSpPr>
      <dsp:spPr>
        <a:xfrm>
          <a:off x="2090316" y="435835"/>
          <a:ext cx="5059159" cy="5059159"/>
        </a:xfrm>
        <a:custGeom>
          <a:avLst/>
          <a:gdLst/>
          <a:ahLst/>
          <a:cxnLst/>
          <a:rect l="0" t="0" r="0" b="0"/>
          <a:pathLst>
            <a:path>
              <a:moveTo>
                <a:pt x="630560" y="4200657"/>
              </a:moveTo>
              <a:arcTo wR="2529579" hR="2529579" stAng="8319194" swAng="807707"/>
            </a:path>
          </a:pathLst>
        </a:custGeom>
        <a:noFill/>
        <a:ln w="9525" cap="flat" cmpd="sng" algn="ctr">
          <a:solidFill>
            <a:schemeClr val="accent5">
              <a:hueOff val="276338"/>
              <a:satOff val="26330"/>
              <a:lumOff val="-10981"/>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1ED0074F-B690-4159-846E-E1F3E95F6E9B}">
      <dsp:nvSpPr>
        <dsp:cNvPr id="0" name=""/>
        <dsp:cNvSpPr/>
      </dsp:nvSpPr>
      <dsp:spPr>
        <a:xfrm>
          <a:off x="1471356" y="3084751"/>
          <a:ext cx="1364764" cy="887096"/>
        </a:xfrm>
        <a:prstGeom prst="roundRect">
          <a:avLst/>
        </a:prstGeom>
        <a:gradFill rotWithShape="0">
          <a:gsLst>
            <a:gs pos="0">
              <a:schemeClr val="accent5">
                <a:hueOff val="345422"/>
                <a:satOff val="32913"/>
                <a:lumOff val="-13726"/>
                <a:alphaOff val="0"/>
                <a:tint val="94000"/>
                <a:satMod val="100000"/>
                <a:lumMod val="108000"/>
              </a:schemeClr>
            </a:gs>
            <a:gs pos="50000">
              <a:schemeClr val="accent5">
                <a:hueOff val="345422"/>
                <a:satOff val="32913"/>
                <a:lumOff val="-13726"/>
                <a:alphaOff val="0"/>
                <a:tint val="98000"/>
                <a:shade val="100000"/>
                <a:satMod val="100000"/>
                <a:lumMod val="100000"/>
              </a:schemeClr>
            </a:gs>
            <a:gs pos="100000">
              <a:schemeClr val="accent5">
                <a:hueOff val="345422"/>
                <a:satOff val="32913"/>
                <a:lumOff val="-13726"/>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latin typeface="Times New Roman" panose="02020603050405020304" pitchFamily="18" charset="0"/>
              <a:cs typeface="Times New Roman" panose="02020603050405020304" pitchFamily="18" charset="0"/>
            </a:rPr>
            <a:t>SWOT Analysis</a:t>
          </a:r>
        </a:p>
      </dsp:txBody>
      <dsp:txXfrm>
        <a:off x="1514660" y="3128055"/>
        <a:ext cx="1278156" cy="800488"/>
      </dsp:txXfrm>
    </dsp:sp>
    <dsp:sp modelId="{6703CFE9-46B8-4D8B-A1B7-6D20753AE7C9}">
      <dsp:nvSpPr>
        <dsp:cNvPr id="0" name=""/>
        <dsp:cNvSpPr/>
      </dsp:nvSpPr>
      <dsp:spPr>
        <a:xfrm>
          <a:off x="2088944" y="409653"/>
          <a:ext cx="5059159" cy="5059159"/>
        </a:xfrm>
        <a:custGeom>
          <a:avLst/>
          <a:gdLst/>
          <a:ahLst/>
          <a:cxnLst/>
          <a:rect l="0" t="0" r="0" b="0"/>
          <a:pathLst>
            <a:path>
              <a:moveTo>
                <a:pt x="1901" y="2431513"/>
              </a:moveTo>
              <a:arcTo wR="2529579" hR="2529579" stAng="10933307" swAng="1009977"/>
            </a:path>
          </a:pathLst>
        </a:custGeom>
        <a:noFill/>
        <a:ln w="9525" cap="flat" cmpd="sng" algn="ctr">
          <a:solidFill>
            <a:schemeClr val="accent5">
              <a:hueOff val="345422"/>
              <a:satOff val="32913"/>
              <a:lumOff val="-13726"/>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AF40DBEC-DABF-4F66-AF3C-11C9A2A97F14}">
      <dsp:nvSpPr>
        <dsp:cNvPr id="0" name=""/>
        <dsp:cNvSpPr/>
      </dsp:nvSpPr>
      <dsp:spPr>
        <a:xfrm>
          <a:off x="1827072" y="871831"/>
          <a:ext cx="1612810" cy="1015415"/>
        </a:xfrm>
        <a:prstGeom prst="roundRect">
          <a:avLst/>
        </a:prstGeom>
        <a:gradFill rotWithShape="0">
          <a:gsLst>
            <a:gs pos="0">
              <a:schemeClr val="accent5">
                <a:hueOff val="414507"/>
                <a:satOff val="39495"/>
                <a:lumOff val="-16471"/>
                <a:alphaOff val="0"/>
                <a:tint val="94000"/>
                <a:satMod val="100000"/>
                <a:lumMod val="108000"/>
              </a:schemeClr>
            </a:gs>
            <a:gs pos="50000">
              <a:schemeClr val="accent5">
                <a:hueOff val="414507"/>
                <a:satOff val="39495"/>
                <a:lumOff val="-16471"/>
                <a:alphaOff val="0"/>
                <a:tint val="98000"/>
                <a:shade val="100000"/>
                <a:satMod val="100000"/>
                <a:lumMod val="100000"/>
              </a:schemeClr>
            </a:gs>
            <a:gs pos="100000">
              <a:schemeClr val="accent5">
                <a:hueOff val="414507"/>
                <a:satOff val="39495"/>
                <a:lumOff val="-1647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Conclusion and </a:t>
          </a:r>
          <a:r>
            <a:rPr lang="en-US" sz="1300" b="1" kern="1200" dirty="0" smtClean="0">
              <a:solidFill>
                <a:schemeClr val="tx1"/>
              </a:solidFill>
              <a:latin typeface="Times New Roman" panose="02020603050405020304" pitchFamily="18" charset="0"/>
              <a:cs typeface="Times New Roman" panose="02020603050405020304" pitchFamily="18" charset="0"/>
            </a:rPr>
            <a:t>Recommendations</a:t>
          </a:r>
          <a:endParaRPr lang="en-US" sz="1300" b="1" kern="12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dsp:txBody>
      <dsp:txXfrm>
        <a:off x="1876640" y="921399"/>
        <a:ext cx="1513674" cy="916279"/>
      </dsp:txXfrm>
    </dsp:sp>
    <dsp:sp modelId="{5D6AB77E-6D18-4006-8CB9-EE87D338D4CC}">
      <dsp:nvSpPr>
        <dsp:cNvPr id="0" name=""/>
        <dsp:cNvSpPr/>
      </dsp:nvSpPr>
      <dsp:spPr>
        <a:xfrm>
          <a:off x="2053887" y="445748"/>
          <a:ext cx="5059159" cy="5059159"/>
        </a:xfrm>
        <a:custGeom>
          <a:avLst/>
          <a:gdLst/>
          <a:ahLst/>
          <a:cxnLst/>
          <a:rect l="0" t="0" r="0" b="0"/>
          <a:pathLst>
            <a:path>
              <a:moveTo>
                <a:pt x="1265984" y="338210"/>
              </a:moveTo>
              <a:arcTo wR="2529579" hR="2529579" stAng="14401875" swAng="684117"/>
            </a:path>
          </a:pathLst>
        </a:custGeom>
        <a:noFill/>
        <a:ln w="9525" cap="flat" cmpd="sng" algn="ctr">
          <a:solidFill>
            <a:schemeClr val="accent5">
              <a:hueOff val="414507"/>
              <a:satOff val="39495"/>
              <a:lumOff val="-16471"/>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584B606-339F-4F83-B6ED-DB194B5C5EC9}" type="datetimeFigureOut">
              <a:rPr lang="en-US" smtClean="0"/>
              <a:t>6/6/2021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679215-ECB1-4950-8460-432299AA1CAA}" type="slidenum">
              <a:rPr lang="en-US" smtClean="0"/>
              <a:t>‹#›</a:t>
            </a:fld>
            <a:endParaRPr lang="en-US"/>
          </a:p>
        </p:txBody>
      </p:sp>
    </p:spTree>
    <p:extLst>
      <p:ext uri="{BB962C8B-B14F-4D97-AF65-F5344CB8AC3E}">
        <p14:creationId xmlns:p14="http://schemas.microsoft.com/office/powerpoint/2010/main" val="62656473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584B606-339F-4F83-B6ED-DB194B5C5EC9}" type="datetimeFigureOut">
              <a:rPr lang="en-US" smtClean="0"/>
              <a:t>6/6/2021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679215-ECB1-4950-8460-432299AA1CAA}" type="slidenum">
              <a:rPr lang="en-US" smtClean="0"/>
              <a:t>‹#›</a:t>
            </a:fld>
            <a:endParaRPr lang="en-US"/>
          </a:p>
        </p:txBody>
      </p:sp>
    </p:spTree>
    <p:extLst>
      <p:ext uri="{BB962C8B-B14F-4D97-AF65-F5344CB8AC3E}">
        <p14:creationId xmlns:p14="http://schemas.microsoft.com/office/powerpoint/2010/main" val="13494776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584B606-339F-4F83-B6ED-DB194B5C5EC9}" type="datetimeFigureOut">
              <a:rPr lang="en-US" smtClean="0"/>
              <a:t>6/6/2021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679215-ECB1-4950-8460-432299AA1CAA}" type="slidenum">
              <a:rPr lang="en-US" smtClean="0"/>
              <a:t>‹#›</a:t>
            </a:fld>
            <a:endParaRPr lang="en-US"/>
          </a:p>
        </p:txBody>
      </p:sp>
    </p:spTree>
    <p:extLst>
      <p:ext uri="{BB962C8B-B14F-4D97-AF65-F5344CB8AC3E}">
        <p14:creationId xmlns:p14="http://schemas.microsoft.com/office/powerpoint/2010/main" val="92719870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584B606-339F-4F83-B6ED-DB194B5C5EC9}" type="datetimeFigureOut">
              <a:rPr lang="en-US" smtClean="0"/>
              <a:t>6/6/2021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679215-ECB1-4950-8460-432299AA1CAA}"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550558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584B606-339F-4F83-B6ED-DB194B5C5EC9}" type="datetimeFigureOut">
              <a:rPr lang="en-US" smtClean="0"/>
              <a:t>6/6/2021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679215-ECB1-4950-8460-432299AA1CAA}" type="slidenum">
              <a:rPr lang="en-US" smtClean="0"/>
              <a:t>‹#›</a:t>
            </a:fld>
            <a:endParaRPr lang="en-US"/>
          </a:p>
        </p:txBody>
      </p:sp>
    </p:spTree>
    <p:extLst>
      <p:ext uri="{BB962C8B-B14F-4D97-AF65-F5344CB8AC3E}">
        <p14:creationId xmlns:p14="http://schemas.microsoft.com/office/powerpoint/2010/main" val="4097754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6584B606-339F-4F83-B6ED-DB194B5C5EC9}" type="datetimeFigureOut">
              <a:rPr lang="en-US" smtClean="0"/>
              <a:t>6/6/2021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679215-ECB1-4950-8460-432299AA1CAA}" type="slidenum">
              <a:rPr lang="en-US" smtClean="0"/>
              <a:t>‹#›</a:t>
            </a:fld>
            <a:endParaRPr lang="en-US"/>
          </a:p>
        </p:txBody>
      </p:sp>
    </p:spTree>
    <p:extLst>
      <p:ext uri="{BB962C8B-B14F-4D97-AF65-F5344CB8AC3E}">
        <p14:creationId xmlns:p14="http://schemas.microsoft.com/office/powerpoint/2010/main" val="421728272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6584B606-339F-4F83-B6ED-DB194B5C5EC9}" type="datetimeFigureOut">
              <a:rPr lang="en-US" smtClean="0"/>
              <a:t>6/6/2021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679215-ECB1-4950-8460-432299AA1CAA}" type="slidenum">
              <a:rPr lang="en-US" smtClean="0"/>
              <a:t>‹#›</a:t>
            </a:fld>
            <a:endParaRPr lang="en-US"/>
          </a:p>
        </p:txBody>
      </p:sp>
    </p:spTree>
    <p:extLst>
      <p:ext uri="{BB962C8B-B14F-4D97-AF65-F5344CB8AC3E}">
        <p14:creationId xmlns:p14="http://schemas.microsoft.com/office/powerpoint/2010/main" val="372852298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584B606-339F-4F83-B6ED-DB194B5C5EC9}" type="datetimeFigureOut">
              <a:rPr lang="en-US" smtClean="0"/>
              <a:t>6/6/2021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679215-ECB1-4950-8460-432299AA1CAA}" type="slidenum">
              <a:rPr lang="en-US" smtClean="0"/>
              <a:t>‹#›</a:t>
            </a:fld>
            <a:endParaRPr lang="en-US"/>
          </a:p>
        </p:txBody>
      </p:sp>
    </p:spTree>
    <p:extLst>
      <p:ext uri="{BB962C8B-B14F-4D97-AF65-F5344CB8AC3E}">
        <p14:creationId xmlns:p14="http://schemas.microsoft.com/office/powerpoint/2010/main" val="112174108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584B606-339F-4F83-B6ED-DB194B5C5EC9}" type="datetimeFigureOut">
              <a:rPr lang="en-US" smtClean="0"/>
              <a:t>6/6/2021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679215-ECB1-4950-8460-432299AA1CAA}" type="slidenum">
              <a:rPr lang="en-US" smtClean="0"/>
              <a:t>‹#›</a:t>
            </a:fld>
            <a:endParaRPr lang="en-US"/>
          </a:p>
        </p:txBody>
      </p:sp>
    </p:spTree>
    <p:extLst>
      <p:ext uri="{BB962C8B-B14F-4D97-AF65-F5344CB8AC3E}">
        <p14:creationId xmlns:p14="http://schemas.microsoft.com/office/powerpoint/2010/main" val="342011203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584B606-339F-4F83-B6ED-DB194B5C5EC9}" type="datetimeFigureOut">
              <a:rPr lang="en-US" smtClean="0"/>
              <a:t>6/6/2021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679215-ECB1-4950-8460-432299AA1CAA}" type="slidenum">
              <a:rPr lang="en-US" smtClean="0"/>
              <a:t>‹#›</a:t>
            </a:fld>
            <a:endParaRPr lang="en-US"/>
          </a:p>
        </p:txBody>
      </p:sp>
    </p:spTree>
    <p:extLst>
      <p:ext uri="{BB962C8B-B14F-4D97-AF65-F5344CB8AC3E}">
        <p14:creationId xmlns:p14="http://schemas.microsoft.com/office/powerpoint/2010/main" val="54860342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584B606-339F-4F83-B6ED-DB194B5C5EC9}" type="datetimeFigureOut">
              <a:rPr lang="en-US" smtClean="0"/>
              <a:t>6/6/2021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679215-ECB1-4950-8460-432299AA1CAA}" type="slidenum">
              <a:rPr lang="en-US" smtClean="0"/>
              <a:t>‹#›</a:t>
            </a:fld>
            <a:endParaRPr lang="en-US"/>
          </a:p>
        </p:txBody>
      </p:sp>
    </p:spTree>
    <p:extLst>
      <p:ext uri="{BB962C8B-B14F-4D97-AF65-F5344CB8AC3E}">
        <p14:creationId xmlns:p14="http://schemas.microsoft.com/office/powerpoint/2010/main" val="348854043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584B606-339F-4F83-B6ED-DB194B5C5EC9}" type="datetimeFigureOut">
              <a:rPr lang="en-US" smtClean="0"/>
              <a:t>6/6/2021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679215-ECB1-4950-8460-432299AA1CAA}" type="slidenum">
              <a:rPr lang="en-US" smtClean="0"/>
              <a:t>‹#›</a:t>
            </a:fld>
            <a:endParaRPr lang="en-US"/>
          </a:p>
        </p:txBody>
      </p:sp>
    </p:spTree>
    <p:extLst>
      <p:ext uri="{BB962C8B-B14F-4D97-AF65-F5344CB8AC3E}">
        <p14:creationId xmlns:p14="http://schemas.microsoft.com/office/powerpoint/2010/main" val="66446316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584B606-339F-4F83-B6ED-DB194B5C5EC9}" type="datetimeFigureOut">
              <a:rPr lang="en-US" smtClean="0"/>
              <a:t>6/6/2021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679215-ECB1-4950-8460-432299AA1CAA}" type="slidenum">
              <a:rPr lang="en-US" smtClean="0"/>
              <a:t>‹#›</a:t>
            </a:fld>
            <a:endParaRPr lang="en-US"/>
          </a:p>
        </p:txBody>
      </p:sp>
    </p:spTree>
    <p:extLst>
      <p:ext uri="{BB962C8B-B14F-4D97-AF65-F5344CB8AC3E}">
        <p14:creationId xmlns:p14="http://schemas.microsoft.com/office/powerpoint/2010/main" val="262983642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584B606-339F-4F83-B6ED-DB194B5C5EC9}" type="datetimeFigureOut">
              <a:rPr lang="en-US" smtClean="0"/>
              <a:t>6/6/2021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679215-ECB1-4950-8460-432299AA1CAA}" type="slidenum">
              <a:rPr lang="en-US" smtClean="0"/>
              <a:t>‹#›</a:t>
            </a:fld>
            <a:endParaRPr lang="en-US"/>
          </a:p>
        </p:txBody>
      </p:sp>
    </p:spTree>
    <p:extLst>
      <p:ext uri="{BB962C8B-B14F-4D97-AF65-F5344CB8AC3E}">
        <p14:creationId xmlns:p14="http://schemas.microsoft.com/office/powerpoint/2010/main" val="330889104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6584B606-339F-4F83-B6ED-DB194B5C5EC9}" type="datetimeFigureOut">
              <a:rPr lang="en-US" smtClean="0"/>
              <a:t>6/6/2021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679215-ECB1-4950-8460-432299AA1CAA}" type="slidenum">
              <a:rPr lang="en-US" smtClean="0"/>
              <a:t>‹#›</a:t>
            </a:fld>
            <a:endParaRPr lang="en-US"/>
          </a:p>
        </p:txBody>
      </p:sp>
    </p:spTree>
    <p:extLst>
      <p:ext uri="{BB962C8B-B14F-4D97-AF65-F5344CB8AC3E}">
        <p14:creationId xmlns:p14="http://schemas.microsoft.com/office/powerpoint/2010/main" val="8039785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584B606-339F-4F83-B6ED-DB194B5C5EC9}" type="datetimeFigureOut">
              <a:rPr lang="en-US" smtClean="0"/>
              <a:t>6/6/2021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679215-ECB1-4950-8460-432299AA1CAA}" type="slidenum">
              <a:rPr lang="en-US" smtClean="0"/>
              <a:t>‹#›</a:t>
            </a:fld>
            <a:endParaRPr lang="en-US"/>
          </a:p>
        </p:txBody>
      </p:sp>
    </p:spTree>
    <p:extLst>
      <p:ext uri="{BB962C8B-B14F-4D97-AF65-F5344CB8AC3E}">
        <p14:creationId xmlns:p14="http://schemas.microsoft.com/office/powerpoint/2010/main" val="277614616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584B606-339F-4F83-B6ED-DB194B5C5EC9}" type="datetimeFigureOut">
              <a:rPr lang="en-US" smtClean="0"/>
              <a:t>6/6/2021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679215-ECB1-4950-8460-432299AA1CAA}" type="slidenum">
              <a:rPr lang="en-US" smtClean="0"/>
              <a:t>‹#›</a:t>
            </a:fld>
            <a:endParaRPr lang="en-US"/>
          </a:p>
        </p:txBody>
      </p:sp>
    </p:spTree>
    <p:extLst>
      <p:ext uri="{BB962C8B-B14F-4D97-AF65-F5344CB8AC3E}">
        <p14:creationId xmlns:p14="http://schemas.microsoft.com/office/powerpoint/2010/main" val="224836943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6584B606-339F-4F83-B6ED-DB194B5C5EC9}" type="datetimeFigureOut">
              <a:rPr lang="en-US" smtClean="0"/>
              <a:t>6/6/2021</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679215-ECB1-4950-8460-432299AA1CAA}" type="slidenum">
              <a:rPr lang="en-US" smtClean="0"/>
              <a:t>‹#›</a:t>
            </a:fld>
            <a:endParaRPr lang="en-US"/>
          </a:p>
        </p:txBody>
      </p:sp>
    </p:spTree>
    <p:extLst>
      <p:ext uri="{BB962C8B-B14F-4D97-AF65-F5344CB8AC3E}">
        <p14:creationId xmlns:p14="http://schemas.microsoft.com/office/powerpoint/2010/main" val="766752593"/>
      </p:ext>
    </p:extLst>
  </p:cSld>
  <p:clrMap bg1="lt1" tx1="dk1" bg2="lt2" tx2="dk2" accent1="accent1" accent2="accent2" accent3="accent3" accent4="accent4" accent5="accent5" accent6="accent6" hlink="hlink" folHlink="folHlink"/>
  <p:sldLayoutIdLst>
    <p:sldLayoutId id="2147483977" r:id="rId1"/>
    <p:sldLayoutId id="2147483978" r:id="rId2"/>
    <p:sldLayoutId id="2147483979" r:id="rId3"/>
    <p:sldLayoutId id="2147483980" r:id="rId4"/>
    <p:sldLayoutId id="2147483981" r:id="rId5"/>
    <p:sldLayoutId id="2147483982" r:id="rId6"/>
    <p:sldLayoutId id="2147483983" r:id="rId7"/>
    <p:sldLayoutId id="2147483984" r:id="rId8"/>
    <p:sldLayoutId id="2147483985" r:id="rId9"/>
    <p:sldLayoutId id="2147483986" r:id="rId10"/>
    <p:sldLayoutId id="2147483987" r:id="rId11"/>
    <p:sldLayoutId id="2147483988" r:id="rId12"/>
    <p:sldLayoutId id="2147483989" r:id="rId13"/>
    <p:sldLayoutId id="2147483990" r:id="rId14"/>
    <p:sldLayoutId id="2147483991" r:id="rId15"/>
    <p:sldLayoutId id="2147483992" r:id="rId16"/>
    <p:sldLayoutId id="2147483993" r:id="rId17"/>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44000"/>
                <a:lumOff val="56000"/>
              </a:schemeClr>
            </a:gs>
            <a:gs pos="78000">
              <a:schemeClr val="accent6">
                <a:lumMod val="7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5" name="Rectangle 2"/>
          <p:cNvSpPr>
            <a:spLocks noChangeArrowheads="1"/>
          </p:cNvSpPr>
          <p:nvPr/>
        </p:nvSpPr>
        <p:spPr bwMode="auto">
          <a:xfrm>
            <a:off x="1245326" y="95795"/>
            <a:ext cx="4136571"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4097" name="Picture 0" descr="ىى.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1897" y="287383"/>
            <a:ext cx="1645919" cy="1288868"/>
          </a:xfrm>
          <a:prstGeom prst="rect">
            <a:avLst/>
          </a:prstGeom>
          <a:noFill/>
          <a:effectLst>
            <a:glow rad="38100">
              <a:schemeClr val="bg1">
                <a:alpha val="40000"/>
              </a:schemeClr>
            </a:glow>
            <a:outerShdw blurRad="50800" dist="50800" dir="5400000" algn="ctr" rotWithShape="0">
              <a:schemeClr val="bg1"/>
            </a:outerShdw>
          </a:effectLst>
          <a:scene3d>
            <a:camera prst="orthographicFront"/>
            <a:lightRig rig="threePt" dir="t"/>
          </a:scene3d>
          <a:sp3d extrusionH="76200">
            <a:bevelT/>
            <a:extrusionClr>
              <a:schemeClr val="bg1"/>
            </a:extrusionClr>
          </a:sp3d>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rot="10800000" flipH="1" flipV="1">
            <a:off x="2333897" y="1819217"/>
            <a:ext cx="7680960" cy="4416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An-Najah National University</a:t>
            </a:r>
            <a:endParaRPr kumimoji="0" lang="en-US" altLang="en-US" sz="105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Telecommunication Engineering Department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altLang="en-US" sz="1050" b="0" i="0" u="none" strike="noStrike" cap="none" normalizeH="0" baseline="0" dirty="0" smtClean="0">
              <a:ln>
                <a:noFill/>
              </a:ln>
              <a:solidFill>
                <a:schemeClr val="tx1"/>
              </a:solidFill>
              <a:effectLst/>
            </a:endParaRPr>
          </a:p>
          <a:p>
            <a:pPr lvl="0" algn="ctr" eaLnBrk="0" fontAlgn="base" hangingPunct="0">
              <a:spcBef>
                <a:spcPct val="0"/>
              </a:spcBef>
              <a:spcAft>
                <a:spcPct val="0"/>
              </a:spcAft>
            </a:pP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altLang="en-US" sz="20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Women Safety Android Application</a:t>
            </a: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0" marR="0" lvl="0" indent="0" algn="ctr" defTabSz="914400" rtl="0" eaLnBrk="0" fontAlgn="base" latinLnBrk="0" hangingPunct="0">
              <a:lnSpc>
                <a:spcPct val="100000"/>
              </a:lnSpc>
              <a:spcBef>
                <a:spcPct val="0"/>
              </a:spcBef>
              <a:spcAft>
                <a:spcPct val="0"/>
              </a:spcAft>
              <a:buClrTx/>
              <a:buSzTx/>
              <a:buFontTx/>
              <a:buNone/>
              <a:tabLst/>
            </a:pPr>
            <a:endParaRPr lang="en-US" altLang="en-US" sz="2000" b="1" dirty="0">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altLang="en-US" sz="2000" b="1" dirty="0">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05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en-US"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Prepared by:</a:t>
            </a:r>
            <a:endParaRPr kumimoji="0" lang="en-US" altLang="en-US" sz="100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Rahaf Khalil </a:t>
            </a:r>
            <a:endParaRPr kumimoji="0" lang="en-US" altLang="en-US" sz="105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Renad Takrouri </a:t>
            </a:r>
            <a:endParaRPr kumimoji="0" lang="en-US" altLang="en-US" sz="105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Lama Zubidi </a:t>
            </a:r>
          </a:p>
          <a:p>
            <a:pPr marL="0" marR="0" lvl="0" indent="0" algn="ctr" defTabSz="914400" rtl="0" eaLnBrk="0" fontAlgn="base" latinLnBrk="0" hangingPunct="0">
              <a:lnSpc>
                <a:spcPct val="100000"/>
              </a:lnSpc>
              <a:spcBef>
                <a:spcPct val="0"/>
              </a:spcBef>
              <a:spcAft>
                <a:spcPct val="0"/>
              </a:spcAft>
              <a:buClrTx/>
              <a:buSzTx/>
              <a:buFontTx/>
              <a:buNone/>
              <a:tabLst/>
            </a:pPr>
            <a:endParaRPr lang="en-US" altLang="en-US" sz="2000" b="1" dirty="0">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05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Supervisor:</a:t>
            </a:r>
            <a:endParaRPr kumimoji="0" lang="en-US" altLang="en-US" sz="100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Dr. Saed Tarapiah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526504"/>
            <a:ext cx="3405051" cy="2331496"/>
          </a:xfrm>
          <a:prstGeom prst="rect">
            <a:avLst/>
          </a:prstGeom>
        </p:spPr>
      </p:pic>
    </p:spTree>
    <p:extLst>
      <p:ext uri="{BB962C8B-B14F-4D97-AF65-F5344CB8AC3E}">
        <p14:creationId xmlns:p14="http://schemas.microsoft.com/office/powerpoint/2010/main" val="184982806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grpId="0" nodeType="clickEffect">
                                  <p:stCondLst>
                                    <p:cond delay="0"/>
                                  </p:stCondLst>
                                  <p:childTnLst>
                                    <p:animEffect transition="out" filter="wheel(1)">
                                      <p:cBhvr>
                                        <p:cTn id="6" dur="2000"/>
                                        <p:tgtEl>
                                          <p:spTgt spid="6"/>
                                        </p:tgtEl>
                                      </p:cBhvr>
                                    </p:animEffect>
                                    <p:set>
                                      <p:cBhvr>
                                        <p:cTn id="7" dur="1" fill="hold">
                                          <p:stCondLst>
                                            <p:cond delay="1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94052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4" descr="لا يتوفر وصف."/>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5543" y="82731"/>
            <a:ext cx="3009583" cy="505532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1863635" y="5392336"/>
            <a:ext cx="824701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chemeClr val="accent1"/>
                </a:solidFill>
                <a:effectLst/>
                <a:ea typeface="Calibri" panose="020F0502020204030204" pitchFamily="34" charset="0"/>
                <a:cs typeface="Times New Roman" panose="02020603050405020304" pitchFamily="18" charset="0"/>
              </a:rPr>
              <a:t>F</a:t>
            </a:r>
            <a:r>
              <a:rPr kumimoji="0" lang="en-US" altLang="en-US" b="1" i="0" u="none" strike="noStrike" cap="none" normalizeH="0" baseline="0" dirty="0" smtClean="0" bmk="">
                <a:ln>
                  <a:noFill/>
                </a:ln>
                <a:solidFill>
                  <a:schemeClr val="accent1"/>
                </a:solidFill>
                <a:effectLst/>
                <a:ea typeface="Calibri" panose="020F0502020204030204" pitchFamily="34" charset="0"/>
                <a:cs typeface="Times New Roman" panose="02020603050405020304" pitchFamily="18" charset="0"/>
              </a:rPr>
              <a:t>igure </a:t>
            </a:r>
            <a:r>
              <a:rPr lang="en-US" altLang="en-US" b="1" dirty="0" bmk="_Toc69642636">
                <a:solidFill>
                  <a:schemeClr val="accent1"/>
                </a:solidFill>
                <a:ea typeface="Calibri" panose="020F0502020204030204" pitchFamily="34" charset="0"/>
                <a:cs typeface="Times New Roman" panose="02020603050405020304" pitchFamily="18" charset="0"/>
              </a:rPr>
              <a:t>2</a:t>
            </a:r>
            <a:r>
              <a:rPr kumimoji="0" lang="en-US" altLang="en-US" b="1" i="0" u="none" strike="noStrike" cap="none" normalizeH="0" baseline="0" dirty="0" smtClean="0" bmk="_Toc69642636">
                <a:ln>
                  <a:noFill/>
                </a:ln>
                <a:solidFill>
                  <a:schemeClr val="accent1"/>
                </a:solidFill>
                <a:effectLst/>
                <a:ea typeface="Calibri" panose="020F0502020204030204" pitchFamily="34" charset="0"/>
                <a:cs typeface="Times New Roman" panose="02020603050405020304" pitchFamily="18" charset="0"/>
              </a:rPr>
              <a:t>: </a:t>
            </a:r>
            <a:r>
              <a:rPr kumimoji="0" lang="en-US" altLang="en-US" b="1" i="0" u="none" strike="noStrike" cap="none" normalizeH="0" baseline="0" dirty="0" smtClean="0" bmk="_Toc69642636">
                <a:ln>
                  <a:noFill/>
                </a:ln>
                <a:solidFill>
                  <a:srgbClr val="000000"/>
                </a:solidFill>
                <a:effectLst/>
                <a:ea typeface="Calibri" panose="020F0502020204030204" pitchFamily="34" charset="0"/>
                <a:cs typeface="Times New Roman" panose="02020603050405020304" pitchFamily="18" charset="0"/>
              </a:rPr>
              <a:t>Registration page</a:t>
            </a:r>
            <a:endParaRPr kumimoji="0" lang="en-US" altLang="en-US" sz="28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322365902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bb.png"/>
          <p:cNvPicPr/>
          <p:nvPr/>
        </p:nvPicPr>
        <p:blipFill>
          <a:blip r:embed="rId2" cstate="print"/>
          <a:stretch>
            <a:fillRect/>
          </a:stretch>
        </p:blipFill>
        <p:spPr>
          <a:xfrm>
            <a:off x="4528457" y="158116"/>
            <a:ext cx="3300549" cy="5110570"/>
          </a:xfrm>
          <a:prstGeom prst="rect">
            <a:avLst/>
          </a:prstGeom>
          <a:ln>
            <a:solidFill>
              <a:sysClr val="windowText" lastClr="000000"/>
            </a:solidFill>
          </a:ln>
        </p:spPr>
      </p:pic>
      <p:sp>
        <p:nvSpPr>
          <p:cNvPr id="4" name="TextBox 3"/>
          <p:cNvSpPr txBox="1"/>
          <p:nvPr/>
        </p:nvSpPr>
        <p:spPr>
          <a:xfrm>
            <a:off x="3875314" y="5608320"/>
            <a:ext cx="4937760" cy="369332"/>
          </a:xfrm>
          <a:prstGeom prst="rect">
            <a:avLst/>
          </a:prstGeom>
          <a:noFill/>
        </p:spPr>
        <p:txBody>
          <a:bodyPr wrap="square" rtlCol="0">
            <a:spAutoFit/>
          </a:bodyPr>
          <a:lstStyle/>
          <a:p>
            <a:r>
              <a:rPr lang="en-US" b="1" dirty="0">
                <a:solidFill>
                  <a:schemeClr val="accent1"/>
                </a:solidFill>
              </a:rPr>
              <a:t>Figure </a:t>
            </a:r>
            <a:r>
              <a:rPr lang="en-US" b="1" dirty="0" smtClean="0">
                <a:solidFill>
                  <a:schemeClr val="accent1"/>
                </a:solidFill>
              </a:rPr>
              <a:t>3: </a:t>
            </a:r>
            <a:r>
              <a:rPr lang="en-US" b="1" dirty="0"/>
              <a:t>Registration numbers and emails page</a:t>
            </a:r>
          </a:p>
        </p:txBody>
      </p:sp>
    </p:spTree>
    <p:extLst>
      <p:ext uri="{BB962C8B-B14F-4D97-AF65-F5344CB8AC3E}">
        <p14:creationId xmlns:p14="http://schemas.microsoft.com/office/powerpoint/2010/main" val="66331390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لا يتوفر وصف."/>
          <p:cNvPicPr/>
          <p:nvPr/>
        </p:nvPicPr>
        <p:blipFill>
          <a:blip r:embed="rId2" cstate="print"/>
          <a:srcRect/>
          <a:stretch>
            <a:fillRect/>
          </a:stretch>
        </p:blipFill>
        <p:spPr bwMode="auto">
          <a:xfrm>
            <a:off x="4345578" y="218531"/>
            <a:ext cx="3352799" cy="5137240"/>
          </a:xfrm>
          <a:prstGeom prst="rect">
            <a:avLst/>
          </a:prstGeom>
          <a:noFill/>
          <a:ln w="9525">
            <a:solidFill>
              <a:sysClr val="windowText" lastClr="000000"/>
            </a:solidFill>
            <a:miter lim="800000"/>
            <a:headEnd/>
            <a:tailEnd/>
          </a:ln>
        </p:spPr>
      </p:pic>
      <p:sp>
        <p:nvSpPr>
          <p:cNvPr id="3" name="TextBox 2"/>
          <p:cNvSpPr txBox="1"/>
          <p:nvPr/>
        </p:nvSpPr>
        <p:spPr>
          <a:xfrm>
            <a:off x="4345578" y="5582194"/>
            <a:ext cx="4223657" cy="369332"/>
          </a:xfrm>
          <a:prstGeom prst="rect">
            <a:avLst/>
          </a:prstGeom>
          <a:noFill/>
        </p:spPr>
        <p:txBody>
          <a:bodyPr wrap="square" rtlCol="0">
            <a:spAutoFit/>
          </a:bodyPr>
          <a:lstStyle/>
          <a:p>
            <a:r>
              <a:rPr lang="en-US" b="1" dirty="0">
                <a:solidFill>
                  <a:schemeClr val="accent1"/>
                </a:solidFill>
              </a:rPr>
              <a:t>Figure 4</a:t>
            </a:r>
            <a:r>
              <a:rPr lang="en-US" b="1" dirty="0" smtClean="0">
                <a:solidFill>
                  <a:schemeClr val="accent1"/>
                </a:solidFill>
              </a:rPr>
              <a:t>: </a:t>
            </a:r>
            <a:r>
              <a:rPr lang="en-US" b="1" dirty="0"/>
              <a:t>Home page of application</a:t>
            </a:r>
          </a:p>
        </p:txBody>
      </p:sp>
    </p:spTree>
    <p:extLst>
      <p:ext uri="{BB962C8B-B14F-4D97-AF65-F5344CB8AC3E}">
        <p14:creationId xmlns:p14="http://schemas.microsoft.com/office/powerpoint/2010/main" val="83771418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لا يتوفر وصف."/>
          <p:cNvPicPr/>
          <p:nvPr/>
        </p:nvPicPr>
        <p:blipFill>
          <a:blip r:embed="rId2" cstate="print"/>
          <a:srcRect/>
          <a:stretch>
            <a:fillRect/>
          </a:stretch>
        </p:blipFill>
        <p:spPr bwMode="auto">
          <a:xfrm>
            <a:off x="4162743" y="-9525"/>
            <a:ext cx="3387588" cy="5234668"/>
          </a:xfrm>
          <a:prstGeom prst="rect">
            <a:avLst/>
          </a:prstGeom>
          <a:noFill/>
          <a:ln w="9525">
            <a:solidFill>
              <a:sysClr val="windowText" lastClr="000000"/>
            </a:solidFill>
            <a:miter lim="800000"/>
            <a:headEnd/>
            <a:tailEnd/>
          </a:ln>
        </p:spPr>
      </p:pic>
      <p:sp>
        <p:nvSpPr>
          <p:cNvPr id="3" name="TextBox 2"/>
          <p:cNvSpPr txBox="1"/>
          <p:nvPr/>
        </p:nvSpPr>
        <p:spPr>
          <a:xfrm>
            <a:off x="3962400" y="5538651"/>
            <a:ext cx="4049486" cy="369332"/>
          </a:xfrm>
          <a:prstGeom prst="rect">
            <a:avLst/>
          </a:prstGeom>
          <a:noFill/>
        </p:spPr>
        <p:txBody>
          <a:bodyPr wrap="square" rtlCol="0">
            <a:spAutoFit/>
          </a:bodyPr>
          <a:lstStyle/>
          <a:p>
            <a:r>
              <a:rPr lang="en-US" b="1" dirty="0">
                <a:solidFill>
                  <a:schemeClr val="accent1"/>
                </a:solidFill>
              </a:rPr>
              <a:t>Figure </a:t>
            </a:r>
            <a:r>
              <a:rPr lang="en-US" b="1" dirty="0" smtClean="0">
                <a:solidFill>
                  <a:schemeClr val="accent1"/>
                </a:solidFill>
              </a:rPr>
              <a:t>5: </a:t>
            </a:r>
            <a:r>
              <a:rPr lang="en-US" b="1" dirty="0"/>
              <a:t>T</a:t>
            </a:r>
            <a:r>
              <a:rPr lang="en-US" b="1" dirty="0" smtClean="0"/>
              <a:t>he </a:t>
            </a:r>
            <a:r>
              <a:rPr lang="en-US" b="1" dirty="0"/>
              <a:t>current location to the user</a:t>
            </a:r>
          </a:p>
        </p:txBody>
      </p:sp>
    </p:spTree>
    <p:extLst>
      <p:ext uri="{BB962C8B-B14F-4D97-AF65-F5344CB8AC3E}">
        <p14:creationId xmlns:p14="http://schemas.microsoft.com/office/powerpoint/2010/main" val="315364235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32961" y="192132"/>
            <a:ext cx="3274422" cy="4815296"/>
          </a:xfrm>
          <a:prstGeom prst="rect">
            <a:avLst/>
          </a:prstGeom>
          <a:noFill/>
        </p:spPr>
      </p:pic>
      <p:sp>
        <p:nvSpPr>
          <p:cNvPr id="3" name="TextBox 2"/>
          <p:cNvSpPr txBox="1"/>
          <p:nvPr/>
        </p:nvSpPr>
        <p:spPr>
          <a:xfrm>
            <a:off x="4632961" y="5599611"/>
            <a:ext cx="3431177" cy="369332"/>
          </a:xfrm>
          <a:prstGeom prst="rect">
            <a:avLst/>
          </a:prstGeom>
          <a:noFill/>
        </p:spPr>
        <p:txBody>
          <a:bodyPr wrap="square" rtlCol="0">
            <a:spAutoFit/>
          </a:bodyPr>
          <a:lstStyle/>
          <a:p>
            <a:r>
              <a:rPr lang="en-US" b="1" dirty="0">
                <a:solidFill>
                  <a:schemeClr val="accent1"/>
                </a:solidFill>
              </a:rPr>
              <a:t>Figure </a:t>
            </a:r>
            <a:r>
              <a:rPr lang="en-US" b="1" dirty="0" smtClean="0">
                <a:solidFill>
                  <a:schemeClr val="accent1"/>
                </a:solidFill>
              </a:rPr>
              <a:t>6: </a:t>
            </a:r>
            <a:r>
              <a:rPr lang="en-US" b="1" dirty="0"/>
              <a:t>Nearest police station</a:t>
            </a:r>
          </a:p>
        </p:txBody>
      </p:sp>
    </p:spTree>
    <p:extLst>
      <p:ext uri="{BB962C8B-B14F-4D97-AF65-F5344CB8AC3E}">
        <p14:creationId xmlns:p14="http://schemas.microsoft.com/office/powerpoint/2010/main" val="36857179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لا يتوفر وصف."/>
          <p:cNvPicPr/>
          <p:nvPr/>
        </p:nvPicPr>
        <p:blipFill>
          <a:blip r:embed="rId2" cstate="print"/>
          <a:srcRect/>
          <a:stretch>
            <a:fillRect/>
          </a:stretch>
        </p:blipFill>
        <p:spPr bwMode="auto">
          <a:xfrm>
            <a:off x="4467497" y="104503"/>
            <a:ext cx="3309258" cy="5111931"/>
          </a:xfrm>
          <a:prstGeom prst="rect">
            <a:avLst/>
          </a:prstGeom>
          <a:noFill/>
          <a:ln w="9525">
            <a:solidFill>
              <a:sysClr val="windowText" lastClr="000000"/>
            </a:solidFill>
            <a:miter lim="800000"/>
            <a:headEnd/>
            <a:tailEnd/>
          </a:ln>
        </p:spPr>
      </p:pic>
      <p:sp>
        <p:nvSpPr>
          <p:cNvPr id="3" name="TextBox 2"/>
          <p:cNvSpPr txBox="1"/>
          <p:nvPr/>
        </p:nvSpPr>
        <p:spPr>
          <a:xfrm>
            <a:off x="4223657" y="5529943"/>
            <a:ext cx="4362993" cy="369332"/>
          </a:xfrm>
          <a:prstGeom prst="rect">
            <a:avLst/>
          </a:prstGeom>
          <a:noFill/>
        </p:spPr>
        <p:txBody>
          <a:bodyPr wrap="square" rtlCol="0">
            <a:spAutoFit/>
          </a:bodyPr>
          <a:lstStyle/>
          <a:p>
            <a:r>
              <a:rPr lang="en-US" b="1" dirty="0">
                <a:solidFill>
                  <a:schemeClr val="accent1"/>
                </a:solidFill>
              </a:rPr>
              <a:t>Figure </a:t>
            </a:r>
            <a:r>
              <a:rPr lang="en-US" b="1" dirty="0" smtClean="0">
                <a:solidFill>
                  <a:schemeClr val="accent1"/>
                </a:solidFill>
              </a:rPr>
              <a:t>7: </a:t>
            </a:r>
            <a:r>
              <a:rPr lang="en-US" b="1" dirty="0"/>
              <a:t>Message interface in application</a:t>
            </a:r>
          </a:p>
        </p:txBody>
      </p:sp>
    </p:spTree>
    <p:extLst>
      <p:ext uri="{BB962C8B-B14F-4D97-AF65-F5344CB8AC3E}">
        <p14:creationId xmlns:p14="http://schemas.microsoft.com/office/powerpoint/2010/main" val="158472274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لا يتوفر وصف."/>
          <p:cNvPicPr/>
          <p:nvPr/>
        </p:nvPicPr>
        <p:blipFill>
          <a:blip r:embed="rId2" cstate="print"/>
          <a:srcRect/>
          <a:stretch>
            <a:fillRect/>
          </a:stretch>
        </p:blipFill>
        <p:spPr bwMode="auto">
          <a:xfrm>
            <a:off x="4450080" y="97970"/>
            <a:ext cx="3483428" cy="5170715"/>
          </a:xfrm>
          <a:prstGeom prst="rect">
            <a:avLst/>
          </a:prstGeom>
          <a:noFill/>
          <a:ln w="9525">
            <a:noFill/>
            <a:miter lim="800000"/>
            <a:headEnd/>
            <a:tailEnd/>
          </a:ln>
        </p:spPr>
      </p:pic>
      <p:sp>
        <p:nvSpPr>
          <p:cNvPr id="3" name="TextBox 2"/>
          <p:cNvSpPr txBox="1"/>
          <p:nvPr/>
        </p:nvSpPr>
        <p:spPr>
          <a:xfrm>
            <a:off x="4450080" y="5651863"/>
            <a:ext cx="3944983" cy="369332"/>
          </a:xfrm>
          <a:prstGeom prst="rect">
            <a:avLst/>
          </a:prstGeom>
          <a:noFill/>
        </p:spPr>
        <p:txBody>
          <a:bodyPr wrap="square" rtlCol="0">
            <a:spAutoFit/>
          </a:bodyPr>
          <a:lstStyle/>
          <a:p>
            <a:r>
              <a:rPr lang="en-US" b="1" dirty="0">
                <a:solidFill>
                  <a:schemeClr val="accent1"/>
                </a:solidFill>
              </a:rPr>
              <a:t>Figure </a:t>
            </a:r>
            <a:r>
              <a:rPr lang="en-US" b="1" dirty="0" smtClean="0">
                <a:solidFill>
                  <a:schemeClr val="accent1"/>
                </a:solidFill>
              </a:rPr>
              <a:t>8: </a:t>
            </a:r>
            <a:r>
              <a:rPr lang="en-US" b="1" dirty="0"/>
              <a:t>Picture and video interface</a:t>
            </a:r>
          </a:p>
        </p:txBody>
      </p:sp>
    </p:spTree>
    <p:extLst>
      <p:ext uri="{BB962C8B-B14F-4D97-AF65-F5344CB8AC3E}">
        <p14:creationId xmlns:p14="http://schemas.microsoft.com/office/powerpoint/2010/main" val="52267036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لا يتوفر وصف."/>
          <p:cNvPicPr/>
          <p:nvPr/>
        </p:nvPicPr>
        <p:blipFill rotWithShape="1">
          <a:blip r:embed="rId2" cstate="print">
            <a:extLst>
              <a:ext uri="{28A0092B-C50C-407E-A947-70E740481C1C}">
                <a14:useLocalDpi xmlns:a14="http://schemas.microsoft.com/office/drawing/2010/main" val="0"/>
              </a:ext>
            </a:extLst>
          </a:blip>
          <a:srcRect t="5681"/>
          <a:stretch/>
        </p:blipFill>
        <p:spPr bwMode="auto">
          <a:xfrm>
            <a:off x="4545873" y="113212"/>
            <a:ext cx="3262131" cy="5390605"/>
          </a:xfrm>
          <a:prstGeom prst="rect">
            <a:avLst/>
          </a:prstGeom>
          <a:noFill/>
          <a:ln>
            <a:noFill/>
          </a:ln>
          <a:extLst>
            <a:ext uri="{53640926-AAD7-44D8-BBD7-CCE9431645EC}">
              <a14:shadowObscured xmlns:a14="http://schemas.microsoft.com/office/drawing/2010/main"/>
            </a:ext>
          </a:extLst>
        </p:spPr>
      </p:pic>
      <p:sp>
        <p:nvSpPr>
          <p:cNvPr id="3" name="TextBox 2"/>
          <p:cNvSpPr txBox="1"/>
          <p:nvPr/>
        </p:nvSpPr>
        <p:spPr>
          <a:xfrm>
            <a:off x="4014650" y="5695406"/>
            <a:ext cx="4946470" cy="369332"/>
          </a:xfrm>
          <a:prstGeom prst="rect">
            <a:avLst/>
          </a:prstGeom>
          <a:noFill/>
        </p:spPr>
        <p:txBody>
          <a:bodyPr wrap="square" rtlCol="0">
            <a:spAutoFit/>
          </a:bodyPr>
          <a:lstStyle/>
          <a:p>
            <a:r>
              <a:rPr lang="en-US" b="1" dirty="0">
                <a:solidFill>
                  <a:schemeClr val="accent1"/>
                </a:solidFill>
              </a:rPr>
              <a:t>Figure 10: </a:t>
            </a:r>
            <a:r>
              <a:rPr lang="en-US" b="1" dirty="0"/>
              <a:t>Call to police and family members</a:t>
            </a:r>
          </a:p>
        </p:txBody>
      </p:sp>
    </p:spTree>
    <p:extLst>
      <p:ext uri="{BB962C8B-B14F-4D97-AF65-F5344CB8AC3E}">
        <p14:creationId xmlns:p14="http://schemas.microsoft.com/office/powerpoint/2010/main" val="173811219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88000">
              <a:schemeClr val="bg2">
                <a:tint val="84000"/>
                <a:shade val="100000"/>
                <a:hueMod val="92000"/>
                <a:satMod val="180000"/>
                <a:lumMod val="114000"/>
              </a:schemeClr>
            </a:gs>
            <a:gs pos="100000">
              <a:schemeClr val="bg2">
                <a:shade val="92000"/>
                <a:satMod val="170000"/>
                <a:lumMod val="96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5034" y="670560"/>
            <a:ext cx="11057641" cy="2116183"/>
          </a:xfrm>
        </p:spPr>
        <p:txBody>
          <a:bodyPr>
            <a:normAutofit/>
          </a:bodyPr>
          <a:lstStyle/>
          <a:p>
            <a:r>
              <a:rPr lang="en-US" b="1" dirty="0" smtClean="0"/>
              <a:t/>
            </a:r>
            <a:br>
              <a:rPr lang="en-US" b="1" dirty="0" smtClean="0"/>
            </a:br>
            <a:r>
              <a:rPr lang="en-US" dirty="0"/>
              <a:t/>
            </a:r>
            <a:br>
              <a:rPr lang="en-US" dirty="0"/>
            </a:br>
            <a:endParaRPr lang="en-US" dirty="0"/>
          </a:p>
        </p:txBody>
      </p:sp>
      <p:pic>
        <p:nvPicPr>
          <p:cNvPr id="3" name="Picture 2"/>
          <p:cNvPicPr>
            <a:picLocks noChangeAspect="1"/>
          </p:cNvPicPr>
          <p:nvPr/>
        </p:nvPicPr>
        <p:blipFill>
          <a:blip r:embed="rId2"/>
          <a:stretch>
            <a:fillRect/>
          </a:stretch>
        </p:blipFill>
        <p:spPr>
          <a:xfrm>
            <a:off x="1271451" y="1053737"/>
            <a:ext cx="9318172" cy="5573486"/>
          </a:xfrm>
          <a:prstGeom prst="rect">
            <a:avLst/>
          </a:prstGeom>
        </p:spPr>
      </p:pic>
      <p:sp>
        <p:nvSpPr>
          <p:cNvPr id="23" name="TextBox 2"/>
          <p:cNvSpPr txBox="1"/>
          <p:nvPr/>
        </p:nvSpPr>
        <p:spPr>
          <a:xfrm>
            <a:off x="4450081" y="426721"/>
            <a:ext cx="3378926" cy="46166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defPPr>
              <a:defRPr lang="en-US"/>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r>
              <a:rPr lang="en-US" sz="2400" b="1" dirty="0" smtClean="0">
                <a:ln/>
                <a:solidFill>
                  <a:schemeClr val="accent6"/>
                </a:solidFill>
                <a:effectLst>
                  <a:outerShdw blurRad="38100" dist="19050" dir="2700000" algn="tl" rotWithShape="0">
                    <a:schemeClr val="dk1">
                      <a:lumMod val="50000"/>
                      <a:alpha val="40000"/>
                    </a:schemeClr>
                  </a:outerShdw>
                </a:effectLst>
                <a:latin typeface="Times New Roman" panose="02020603050405020304" pitchFamily="18" charset="0"/>
                <a:cs typeface="Times New Roman" panose="02020603050405020304" pitchFamily="18" charset="0"/>
              </a:rPr>
              <a:t>      SWOT  Analysis</a:t>
            </a:r>
            <a:endParaRPr lang="en-US" sz="2400" b="1" dirty="0">
              <a:ln/>
              <a:solidFill>
                <a:schemeClr val="accent6"/>
              </a:solidFill>
              <a:effectLst>
                <a:outerShdw blurRad="38100" dist="19050" dir="2700000" algn="tl" rotWithShape="0">
                  <a:schemeClr val="dk1">
                    <a:lumMod val="50000"/>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172658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31216" y="2488676"/>
            <a:ext cx="9719663" cy="506870"/>
          </a:xfrm>
          <a:prstGeom prst="rect">
            <a:avLst/>
          </a:prstGeom>
        </p:spPr>
        <p:txBody>
          <a:bodyPr wrap="square">
            <a:spAutoFit/>
          </a:bodyPr>
          <a:lstStyle/>
          <a:p>
            <a:pPr>
              <a:lnSpc>
                <a:spcPct val="115000"/>
              </a:lnSpc>
              <a:spcAft>
                <a:spcPts val="1000"/>
              </a:spcAft>
            </a:pPr>
            <a:r>
              <a:rPr lang="en-US" sz="300" dirty="0" smtClean="0">
                <a:effectLst/>
                <a:latin typeface="Calibri" panose="020F0502020204030204" pitchFamily="34" charset="0"/>
                <a:ea typeface="Calibri" panose="020F0502020204030204" pitchFamily="34" charset="0"/>
                <a:cs typeface="Arial" panose="020B0604020202020204" pitchFamily="34" charset="0"/>
              </a:rPr>
              <a:t> </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p:txBody>
      </p:sp>
      <p:sp>
        <p:nvSpPr>
          <p:cNvPr id="3" name="TextBox 2"/>
          <p:cNvSpPr txBox="1"/>
          <p:nvPr/>
        </p:nvSpPr>
        <p:spPr>
          <a:xfrm>
            <a:off x="1358537" y="1470581"/>
            <a:ext cx="2760976" cy="417550"/>
          </a:xfrm>
          <a:prstGeom prst="rect">
            <a:avLst/>
          </a:prstGeom>
          <a:noFill/>
        </p:spPr>
        <p:txBody>
          <a:bodyPr wrap="square" rtlCol="0">
            <a:spAutoFit/>
          </a:bodyPr>
          <a:lstStyle/>
          <a:p>
            <a:pPr>
              <a:lnSpc>
                <a:spcPct val="115000"/>
              </a:lnSpc>
              <a:spcBef>
                <a:spcPts val="2400"/>
              </a:spcBef>
            </a:pPr>
            <a:r>
              <a:rPr lang="en-US" sz="2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rPr>
              <a:t>Conclusion</a:t>
            </a:r>
            <a:endParaRPr lang="en-US" sz="2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mbria" panose="02040503050406030204" pitchFamily="18" charset="0"/>
              <a:ea typeface="Times New Roman" panose="02020603050405020304" pitchFamily="18" charset="0"/>
              <a:cs typeface="Times New Roman" panose="02020603050405020304" pitchFamily="18" charset="0"/>
            </a:endParaRPr>
          </a:p>
        </p:txBody>
      </p:sp>
      <p:cxnSp>
        <p:nvCxnSpPr>
          <p:cNvPr id="4" name="Straight Connector 3"/>
          <p:cNvCxnSpPr/>
          <p:nvPr/>
        </p:nvCxnSpPr>
        <p:spPr>
          <a:xfrm flipV="1">
            <a:off x="1358537" y="2124891"/>
            <a:ext cx="5259977" cy="14067"/>
          </a:xfrm>
          <a:prstGeom prst="line">
            <a:avLst/>
          </a:prstGeom>
          <a:ln w="76200"/>
        </p:spPr>
        <p:style>
          <a:lnRef idx="3">
            <a:schemeClr val="accent5"/>
          </a:lnRef>
          <a:fillRef idx="0">
            <a:schemeClr val="accent5"/>
          </a:fillRef>
          <a:effectRef idx="2">
            <a:schemeClr val="accent5"/>
          </a:effectRef>
          <a:fontRef idx="minor">
            <a:schemeClr val="tx1"/>
          </a:fontRef>
        </p:style>
      </p:cxnSp>
      <p:sp>
        <p:nvSpPr>
          <p:cNvPr id="7" name="Rectangle 6"/>
          <p:cNvSpPr/>
          <p:nvPr/>
        </p:nvSpPr>
        <p:spPr>
          <a:xfrm>
            <a:off x="1463040" y="2780483"/>
            <a:ext cx="9387839" cy="1631216"/>
          </a:xfrm>
          <a:prstGeom prst="rect">
            <a:avLst/>
          </a:prstGeom>
        </p:spPr>
        <p:txBody>
          <a:bodyPr wrap="square">
            <a:spAutoFit/>
          </a:bodyPr>
          <a:lstStyle/>
          <a:p>
            <a:pPr algn="just"/>
            <a:r>
              <a:rPr lang="en-US" sz="2000" dirty="0"/>
              <a:t>To achieve our goals, Security for women has become a major issue as the number of crimes over women increasing day-by-day and with the increasing number of people using smart phones, they can be used for protection and personal safety purposes. This project proposed a Women Safety Android Application that ensures the safety of women, reduce the risk and help to identifying the location of person who is in </a:t>
            </a:r>
            <a:r>
              <a:rPr lang="en-US" sz="2000" dirty="0" smtClean="0"/>
              <a:t>danger.</a:t>
            </a:r>
            <a:endParaRPr lang="en-US" sz="2000" dirty="0"/>
          </a:p>
        </p:txBody>
      </p:sp>
    </p:spTree>
    <p:extLst>
      <p:ext uri="{BB962C8B-B14F-4D97-AF65-F5344CB8AC3E}">
        <p14:creationId xmlns:p14="http://schemas.microsoft.com/office/powerpoint/2010/main" val="50745520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2940889238"/>
              </p:ext>
            </p:extLst>
          </p:nvPr>
        </p:nvGraphicFramePr>
        <p:xfrm>
          <a:off x="1602378" y="566057"/>
          <a:ext cx="9239793" cy="57027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601410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grpId="0" nodeType="clickEffect">
                                  <p:stCondLst>
                                    <p:cond delay="0"/>
                                  </p:stCondLst>
                                  <p:childTnLst>
                                    <p:animEffect transition="out" filter="wheel(1)">
                                      <p:cBhvr>
                                        <p:cTn id="6" dur="2000"/>
                                        <p:tgtEl>
                                          <p:spTgt spid="6"/>
                                        </p:tgtEl>
                                      </p:cBhvr>
                                    </p:animEffect>
                                    <p:set>
                                      <p:cBhvr>
                                        <p:cTn id="7" dur="1" fill="hold">
                                          <p:stCondLst>
                                            <p:cond delay="1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58538" y="2300141"/>
            <a:ext cx="7851450" cy="1613711"/>
          </a:xfrm>
          <a:prstGeom prst="rect">
            <a:avLst/>
          </a:prstGeom>
          <a:noFill/>
        </p:spPr>
        <p:txBody>
          <a:bodyPr wrap="square" rtlCol="0">
            <a:spAutoFit/>
          </a:bodyPr>
          <a:lstStyle/>
          <a:p>
            <a:pPr>
              <a:lnSpc>
                <a:spcPct val="115000"/>
              </a:lnSpc>
              <a:spcAft>
                <a:spcPts val="1000"/>
              </a:spcAft>
            </a:pPr>
            <a:r>
              <a:rPr lang="en-US" sz="2000" dirty="0">
                <a:latin typeface="Calibri" panose="020F0502020204030204" pitchFamily="34" charset="0"/>
                <a:ea typeface="Calibri" panose="020F0502020204030204" pitchFamily="34" charset="0"/>
                <a:cs typeface="Arial" panose="020B0604020202020204" pitchFamily="34" charset="0"/>
              </a:rPr>
              <a:t> </a:t>
            </a:r>
            <a:endParaRPr lang="en-US" sz="2000" dirty="0" smtClean="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n-US" sz="2000" dirty="0" smtClean="0">
                <a:ea typeface="Calibri" panose="020F0502020204030204" pitchFamily="34" charset="0"/>
                <a:cs typeface="Arial" panose="020B0604020202020204" pitchFamily="34" charset="0"/>
              </a:rPr>
              <a:t>The </a:t>
            </a:r>
            <a:r>
              <a:rPr lang="en-US" sz="2000" dirty="0">
                <a:ea typeface="Calibri" panose="020F0502020204030204" pitchFamily="34" charset="0"/>
                <a:cs typeface="Arial" panose="020B0604020202020204" pitchFamily="34" charset="0"/>
              </a:rPr>
              <a:t>project is flexible and can be improved at anytime with more </a:t>
            </a:r>
            <a:r>
              <a:rPr lang="en-US" sz="2000" dirty="0" smtClean="0">
                <a:ea typeface="Calibri" panose="020F0502020204030204" pitchFamily="34" charset="0"/>
                <a:cs typeface="Arial" panose="020B0604020202020204" pitchFamily="34" charset="0"/>
              </a:rPr>
              <a:t>progressive features</a:t>
            </a:r>
            <a:r>
              <a:rPr lang="en-US" sz="2000" dirty="0">
                <a:ea typeface="Calibri" panose="020F0502020204030204" pitchFamily="34" charset="0"/>
                <a:cs typeface="Arial" panose="020B0604020202020204" pitchFamily="34" charset="0"/>
              </a:rPr>
              <a:t>, for </a:t>
            </a:r>
            <a:r>
              <a:rPr lang="en-US" sz="2000" dirty="0" smtClean="0">
                <a:ea typeface="Calibri" panose="020F0502020204030204" pitchFamily="34" charset="0"/>
                <a:cs typeface="Arial" panose="020B0604020202020204" pitchFamily="34" charset="0"/>
              </a:rPr>
              <a:t>instance</a:t>
            </a:r>
            <a:r>
              <a:rPr lang="en-US" sz="2000" dirty="0">
                <a:ea typeface="Calibri" panose="020F0502020204030204" pitchFamily="34" charset="0"/>
                <a:cs typeface="Arial" panose="020B0604020202020204" pitchFamily="34" charset="0"/>
              </a:rPr>
              <a:t> </a:t>
            </a:r>
            <a:r>
              <a:rPr lang="en-US" sz="2000" dirty="0" smtClean="0">
                <a:ea typeface="Calibri" panose="020F0502020204030204" pitchFamily="34" charset="0"/>
                <a:cs typeface="Arial" panose="020B0604020202020204" pitchFamily="34" charset="0"/>
              </a:rPr>
              <a:t>shake </a:t>
            </a:r>
            <a:r>
              <a:rPr lang="en-US" sz="2000" dirty="0">
                <a:ea typeface="Calibri" panose="020F0502020204030204" pitchFamily="34" charset="0"/>
                <a:cs typeface="Arial" panose="020B0604020202020204" pitchFamily="34" charset="0"/>
              </a:rPr>
              <a:t>the smartphone to send SMS with location in case of emergency.</a:t>
            </a:r>
          </a:p>
        </p:txBody>
      </p:sp>
      <p:sp>
        <p:nvSpPr>
          <p:cNvPr id="3" name="TextBox 2"/>
          <p:cNvSpPr txBox="1"/>
          <p:nvPr/>
        </p:nvSpPr>
        <p:spPr>
          <a:xfrm>
            <a:off x="1358538" y="1593130"/>
            <a:ext cx="3138048" cy="417550"/>
          </a:xfrm>
          <a:prstGeom prst="rect">
            <a:avLst/>
          </a:prstGeom>
          <a:noFill/>
        </p:spPr>
        <p:txBody>
          <a:bodyPr wrap="square" rtlCol="0">
            <a:spAutoFit/>
          </a:bodyPr>
          <a:lstStyle/>
          <a:p>
            <a:pPr>
              <a:lnSpc>
                <a:spcPct val="115000"/>
              </a:lnSpc>
              <a:spcAft>
                <a:spcPts val="1000"/>
              </a:spcAft>
            </a:pPr>
            <a:r>
              <a:rPr lang="en-US" sz="2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rPr>
              <a:t>Recommendations</a:t>
            </a:r>
            <a:endParaRPr lang="en-US" sz="2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mbria" panose="02040503050406030204" pitchFamily="18" charset="0"/>
              <a:ea typeface="Times New Roman" panose="02020603050405020304" pitchFamily="18" charset="0"/>
              <a:cs typeface="Times New Roman" panose="02020603050405020304" pitchFamily="18" charset="0"/>
            </a:endParaRPr>
          </a:p>
        </p:txBody>
      </p:sp>
      <p:cxnSp>
        <p:nvCxnSpPr>
          <p:cNvPr id="8" name="Straight Connector 7"/>
          <p:cNvCxnSpPr/>
          <p:nvPr/>
        </p:nvCxnSpPr>
        <p:spPr>
          <a:xfrm flipV="1">
            <a:off x="1358537" y="2124891"/>
            <a:ext cx="5259977" cy="14067"/>
          </a:xfrm>
          <a:prstGeom prst="line">
            <a:avLst/>
          </a:prstGeom>
          <a:ln w="76200"/>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408160046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2000">
              <a:schemeClr val="bg2"/>
            </a:gs>
            <a:gs pos="62000">
              <a:schemeClr val="accent6">
                <a:lumMod val="7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Box 1"/>
          <p:cNvSpPr txBox="1"/>
          <p:nvPr/>
        </p:nvSpPr>
        <p:spPr>
          <a:xfrm rot="21424627">
            <a:off x="2125581" y="2411633"/>
            <a:ext cx="7653634" cy="1107996"/>
          </a:xfrm>
          <a:prstGeom prst="rect">
            <a:avLst/>
          </a:prstGeom>
          <a:noFill/>
          <a:effectLst>
            <a:outerShdw blurRad="50800" dist="38100" algn="l" rotWithShape="0">
              <a:prstClr val="black">
                <a:alpha val="40000"/>
              </a:prstClr>
            </a:outerShdw>
            <a:softEdge rad="31750"/>
          </a:effectLst>
          <a:scene3d>
            <a:camera prst="orthographicFront"/>
            <a:lightRig rig="threePt" dir="t"/>
          </a:scene3d>
          <a:sp3d>
            <a:bevelT/>
          </a:sp3d>
        </p:spPr>
        <p:txBody>
          <a:bodyPr wrap="square" rtlCol="0">
            <a:spAutoFit/>
          </a:bodyPr>
          <a:lstStyle/>
          <a:p>
            <a:r>
              <a:rPr lang="en-US" sz="6600" dirty="0" smtClean="0">
                <a:effectLst>
                  <a:outerShdw blurRad="38100" dist="38100" dir="2700000" algn="tl">
                    <a:srgbClr val="000000">
                      <a:alpha val="43137"/>
                    </a:srgbClr>
                  </a:outerShdw>
                </a:effectLst>
                <a:latin typeface="Imprint MT Shadow" panose="04020605060303030202" pitchFamily="82" charset="0"/>
              </a:rPr>
              <a:t>        </a:t>
            </a:r>
            <a:r>
              <a:rPr lang="en-US" sz="6600" dirty="0" smtClean="0">
                <a:solidFill>
                  <a:schemeClr val="accent6">
                    <a:lumMod val="75000"/>
                  </a:schemeClr>
                </a:solidFill>
                <a:effectLst>
                  <a:glow rad="228600">
                    <a:schemeClr val="accent2">
                      <a:satMod val="175000"/>
                      <a:alpha val="40000"/>
                    </a:schemeClr>
                  </a:glow>
                  <a:outerShdw blurRad="38100" dist="38100" dir="2700000" algn="tl">
                    <a:srgbClr val="000000">
                      <a:alpha val="43137"/>
                    </a:srgbClr>
                  </a:outerShdw>
                </a:effectLst>
                <a:latin typeface="Imprint MT Shadow" panose="04020605060303030202" pitchFamily="82" charset="0"/>
              </a:rPr>
              <a:t>Thank  you</a:t>
            </a:r>
            <a:r>
              <a:rPr lang="ar-SA" sz="6600" dirty="0" smtClean="0">
                <a:solidFill>
                  <a:schemeClr val="accent6">
                    <a:lumMod val="75000"/>
                  </a:schemeClr>
                </a:solidFill>
                <a:effectLst>
                  <a:glow rad="228600">
                    <a:schemeClr val="accent2">
                      <a:satMod val="175000"/>
                      <a:alpha val="40000"/>
                    </a:schemeClr>
                  </a:glow>
                  <a:outerShdw blurRad="38100" dist="38100" dir="2700000" algn="tl">
                    <a:srgbClr val="000000">
                      <a:alpha val="43137"/>
                    </a:srgbClr>
                  </a:outerShdw>
                </a:effectLst>
                <a:latin typeface="Imprint MT Shadow" panose="04020605060303030202" pitchFamily="82" charset="0"/>
              </a:rPr>
              <a:t>!</a:t>
            </a:r>
            <a:r>
              <a:rPr lang="en-US" sz="6600" dirty="0" smtClean="0">
                <a:solidFill>
                  <a:schemeClr val="accent6">
                    <a:lumMod val="75000"/>
                  </a:schemeClr>
                </a:solidFill>
                <a:effectLst>
                  <a:glow rad="228600">
                    <a:schemeClr val="accent2">
                      <a:satMod val="175000"/>
                      <a:alpha val="40000"/>
                    </a:schemeClr>
                  </a:glow>
                  <a:outerShdw blurRad="38100" dist="38100" dir="2700000" algn="tl">
                    <a:srgbClr val="000000">
                      <a:alpha val="43137"/>
                    </a:srgbClr>
                  </a:outerShdw>
                </a:effectLst>
                <a:latin typeface="Imprint MT Shadow" panose="04020605060303030202" pitchFamily="82" charset="0"/>
              </a:rPr>
              <a:t> </a:t>
            </a:r>
            <a:endParaRPr lang="en-US" sz="6600" dirty="0">
              <a:solidFill>
                <a:schemeClr val="accent6">
                  <a:lumMod val="75000"/>
                </a:schemeClr>
              </a:solidFill>
              <a:effectLst>
                <a:glow rad="228600">
                  <a:schemeClr val="accent2">
                    <a:satMod val="175000"/>
                    <a:alpha val="40000"/>
                  </a:schemeClr>
                </a:glow>
                <a:outerShdw blurRad="38100" dist="38100" dir="2700000" algn="tl">
                  <a:srgbClr val="000000">
                    <a:alpha val="43137"/>
                  </a:srgbClr>
                </a:outerShdw>
              </a:effectLst>
              <a:latin typeface="Imprint MT Shadow" panose="04020605060303030202" pitchFamily="82" charset="0"/>
            </a:endParaRPr>
          </a:p>
        </p:txBody>
      </p:sp>
      <p:sp>
        <p:nvSpPr>
          <p:cNvPr id="3" name="TextBox 2"/>
          <p:cNvSpPr txBox="1"/>
          <p:nvPr/>
        </p:nvSpPr>
        <p:spPr>
          <a:xfrm>
            <a:off x="6383383" y="3714045"/>
            <a:ext cx="2438400" cy="1015663"/>
          </a:xfrm>
          <a:prstGeom prst="rect">
            <a:avLst/>
          </a:prstGeom>
          <a:noFill/>
        </p:spPr>
        <p:txBody>
          <a:bodyPr wrap="square" rtlCol="0">
            <a:spAutoFit/>
          </a:bodyPr>
          <a:lstStyle/>
          <a:p>
            <a:r>
              <a:rPr lang="en-US" sz="2400" dirty="0">
                <a:ln w="0">
                  <a:solidFill>
                    <a:srgbClr val="00B0F0"/>
                  </a:solidFill>
                </a:ln>
                <a:effectLst>
                  <a:outerShdw blurRad="38100" dist="19050" dir="2700000" algn="tl" rotWithShape="0">
                    <a:schemeClr val="dk1">
                      <a:alpha val="40000"/>
                    </a:schemeClr>
                  </a:outerShdw>
                </a:effectLst>
                <a:latin typeface="Imprint MT Shadow" panose="04020605060303030202" pitchFamily="82" charset="0"/>
              </a:rPr>
              <a:t>Any Q</a:t>
            </a:r>
            <a:r>
              <a:rPr lang="en-US" sz="2400" dirty="0" smtClean="0">
                <a:ln w="0">
                  <a:solidFill>
                    <a:srgbClr val="00B0F0"/>
                  </a:solidFill>
                </a:ln>
                <a:effectLst>
                  <a:outerShdw blurRad="38100" dist="19050" dir="2700000" algn="tl" rotWithShape="0">
                    <a:schemeClr val="dk1">
                      <a:alpha val="40000"/>
                    </a:schemeClr>
                  </a:outerShdw>
                </a:effectLst>
                <a:latin typeface="Imprint MT Shadow" panose="04020605060303030202" pitchFamily="82" charset="0"/>
              </a:rPr>
              <a:t>uestion</a:t>
            </a:r>
            <a:r>
              <a:rPr lang="en-US" sz="2400" dirty="0">
                <a:ln w="0">
                  <a:solidFill>
                    <a:srgbClr val="00B0F0"/>
                  </a:solidFill>
                </a:ln>
                <a:effectLst>
                  <a:outerShdw blurRad="38100" dist="19050" dir="2700000" algn="tl" rotWithShape="0">
                    <a:schemeClr val="dk1">
                      <a:alpha val="40000"/>
                    </a:schemeClr>
                  </a:outerShdw>
                </a:effectLst>
                <a:latin typeface="Imprint MT Shadow" panose="04020605060303030202" pitchFamily="82" charset="0"/>
                <a:cs typeface="Times New Roman" panose="02020603050405020304" pitchFamily="18" charset="0"/>
              </a:rPr>
              <a:t>?</a:t>
            </a:r>
            <a:endParaRPr lang="en-US" sz="2400" dirty="0">
              <a:ln w="0">
                <a:solidFill>
                  <a:srgbClr val="00B0F0"/>
                </a:solidFill>
              </a:ln>
              <a:effectLst>
                <a:outerShdw blurRad="38100" dist="19050" dir="2700000" algn="tl" rotWithShape="0">
                  <a:schemeClr val="dk1">
                    <a:alpha val="40000"/>
                  </a:schemeClr>
                </a:outerShdw>
              </a:effectLst>
              <a:latin typeface="Imprint MT Shadow" panose="04020605060303030202" pitchFamily="82" charset="0"/>
            </a:endParaRPr>
          </a:p>
          <a:p>
            <a:endParaRPr lang="en-US" dirty="0"/>
          </a:p>
          <a:p>
            <a:endParaRPr lang="en-US" dirty="0"/>
          </a:p>
        </p:txBody>
      </p:sp>
    </p:spTree>
    <p:extLst>
      <p:ext uri="{BB962C8B-B14F-4D97-AF65-F5344CB8AC3E}">
        <p14:creationId xmlns:p14="http://schemas.microsoft.com/office/powerpoint/2010/main" val="413866059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randombar(horizontal)">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81051" y="574766"/>
            <a:ext cx="7262949" cy="646331"/>
          </a:xfrm>
          <a:prstGeom prst="rect">
            <a:avLst/>
          </a:prstGeom>
        </p:spPr>
        <p:txBody>
          <a:bodyPr wrap="square">
            <a:spAutoFit/>
          </a:bodyPr>
          <a:lstStyle/>
          <a:p>
            <a:r>
              <a:rPr lang="ar-SA" b="1" dirty="0">
                <a:solidFill>
                  <a:srgbClr val="1F497D"/>
                </a:solidFill>
                <a:ea typeface="Calibri" panose="020F0502020204030204" pitchFamily="34" charset="0"/>
                <a:cs typeface="Times New Roman" panose="02020603050405020304" pitchFamily="18" charset="0"/>
              </a:rPr>
              <a:t/>
            </a:r>
            <a:br>
              <a:rPr lang="ar-SA" b="1" dirty="0">
                <a:solidFill>
                  <a:srgbClr val="1F497D"/>
                </a:solidFill>
                <a:ea typeface="Calibri" panose="020F0502020204030204" pitchFamily="34" charset="0"/>
                <a:cs typeface="Times New Roman" panose="02020603050405020304" pitchFamily="18" charset="0"/>
              </a:rPr>
            </a:br>
            <a:endParaRPr lang="en-US" dirty="0"/>
          </a:p>
        </p:txBody>
      </p:sp>
      <p:sp>
        <p:nvSpPr>
          <p:cNvPr id="3" name="TextBox 2"/>
          <p:cNvSpPr txBox="1"/>
          <p:nvPr/>
        </p:nvSpPr>
        <p:spPr>
          <a:xfrm>
            <a:off x="1358537" y="1584960"/>
            <a:ext cx="2151017" cy="1107996"/>
          </a:xfrm>
          <a:prstGeom prst="rect">
            <a:avLst/>
          </a:prstGeom>
          <a:noFill/>
        </p:spPr>
        <p:txBody>
          <a:bodyPr wrap="square" rtlCol="0">
            <a:spAutoFit/>
          </a:bodyPr>
          <a:lstStyle/>
          <a:p>
            <a:r>
              <a:rPr lang="en-US" sz="24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 Introduction</a:t>
            </a:r>
          </a:p>
          <a:p>
            <a:endParaRPr lang="en-US" sz="24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a:p>
            <a:r>
              <a:rPr lang="en-US"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 </a:t>
            </a:r>
            <a:endParaRPr lang="en-US"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cxnSp>
        <p:nvCxnSpPr>
          <p:cNvPr id="6" name="Straight Connector 5"/>
          <p:cNvCxnSpPr>
            <a:stCxn id="3" idx="1"/>
          </p:cNvCxnSpPr>
          <p:nvPr/>
        </p:nvCxnSpPr>
        <p:spPr>
          <a:xfrm flipV="1">
            <a:off x="1358537" y="2124892"/>
            <a:ext cx="5259977" cy="14066"/>
          </a:xfrm>
          <a:prstGeom prst="line">
            <a:avLst/>
          </a:prstGeom>
          <a:ln w="76200"/>
        </p:spPr>
        <p:style>
          <a:lnRef idx="3">
            <a:schemeClr val="accent5"/>
          </a:lnRef>
          <a:fillRef idx="0">
            <a:schemeClr val="accent5"/>
          </a:fillRef>
          <a:effectRef idx="2">
            <a:schemeClr val="accent5"/>
          </a:effectRef>
          <a:fontRef idx="minor">
            <a:schemeClr val="tx1"/>
          </a:fontRef>
        </p:style>
      </p:cxnSp>
      <p:sp>
        <p:nvSpPr>
          <p:cNvPr id="8" name="TextBox 7"/>
          <p:cNvSpPr txBox="1"/>
          <p:nvPr/>
        </p:nvSpPr>
        <p:spPr>
          <a:xfrm>
            <a:off x="1254034" y="2692955"/>
            <a:ext cx="9065623" cy="1631216"/>
          </a:xfrm>
          <a:prstGeom prst="rect">
            <a:avLst/>
          </a:prstGeom>
          <a:noFill/>
        </p:spPr>
        <p:txBody>
          <a:bodyPr wrap="square" rtlCol="0">
            <a:spAutoFit/>
          </a:bodyPr>
          <a:lstStyle/>
          <a:p>
            <a:pPr marL="342900" indent="-342900" algn="just">
              <a:buFont typeface="Wingdings" panose="05000000000000000000" pitchFamily="2" charset="2"/>
              <a:buChar char="v"/>
            </a:pPr>
            <a:r>
              <a:rPr lang="en-US" sz="2000" dirty="0"/>
              <a:t>Globally, violence against women and girls has increased noticeably in recent years. According to UNWOMEN,35 per cent of women have experienced violence, with spread COVID-19 recently calls to help lines have increased from women have experienced a violence. But not all cases are Reported, statistics showed that less than 40 per cent of the women who experience violence seek help of any sort.</a:t>
            </a:r>
          </a:p>
        </p:txBody>
      </p:sp>
    </p:spTree>
    <p:extLst>
      <p:ext uri="{BB962C8B-B14F-4D97-AF65-F5344CB8AC3E}">
        <p14:creationId xmlns:p14="http://schemas.microsoft.com/office/powerpoint/2010/main" val="33562729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5623" y="2856410"/>
            <a:ext cx="8830491" cy="1631216"/>
          </a:xfrm>
          <a:prstGeom prst="rect">
            <a:avLst/>
          </a:prstGeom>
        </p:spPr>
        <p:txBody>
          <a:bodyPr wrap="square">
            <a:spAutoFit/>
          </a:bodyPr>
          <a:lstStyle/>
          <a:p>
            <a:pPr marL="342900" indent="-342900" algn="just">
              <a:buFont typeface="Wingdings" panose="05000000000000000000" pitchFamily="2" charset="2"/>
              <a:buChar char="v"/>
            </a:pPr>
            <a:r>
              <a:rPr lang="en-US" sz="2000" dirty="0" smtClean="0"/>
              <a:t>Therefore</a:t>
            </a:r>
            <a:r>
              <a:rPr lang="en-US" sz="2000" dirty="0"/>
              <a:t>, women’s security is an important and global issue which that very necessary to deal with, don't ignore it and find solution to help women when exposed violence. Therefore, this project show an Android application called "Women Safety" build by Android Studio platform based on Global System for Mobile (GSM) &amp; Global Positioning System (GPS). </a:t>
            </a:r>
          </a:p>
        </p:txBody>
      </p:sp>
      <p:sp>
        <p:nvSpPr>
          <p:cNvPr id="3" name="TextBox 2"/>
          <p:cNvSpPr txBox="1"/>
          <p:nvPr/>
        </p:nvSpPr>
        <p:spPr>
          <a:xfrm>
            <a:off x="1445623" y="1619794"/>
            <a:ext cx="3466012" cy="461665"/>
          </a:xfrm>
          <a:prstGeom prst="rect">
            <a:avLst/>
          </a:prstGeom>
          <a:noFill/>
        </p:spPr>
        <p:txBody>
          <a:bodyPr wrap="square" rtlCol="0">
            <a:spAutoFit/>
          </a:bodyPr>
          <a:lstStyle/>
          <a:p>
            <a:r>
              <a:rPr lang="en-US"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 </a:t>
            </a:r>
            <a:r>
              <a:rPr lang="en-US" sz="24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Introduction</a:t>
            </a:r>
          </a:p>
        </p:txBody>
      </p:sp>
      <p:cxnSp>
        <p:nvCxnSpPr>
          <p:cNvPr id="4" name="Straight Connector 3"/>
          <p:cNvCxnSpPr/>
          <p:nvPr/>
        </p:nvCxnSpPr>
        <p:spPr>
          <a:xfrm flipV="1">
            <a:off x="1358537" y="2124892"/>
            <a:ext cx="5259977" cy="14066"/>
          </a:xfrm>
          <a:prstGeom prst="line">
            <a:avLst/>
          </a:prstGeom>
          <a:ln w="76200"/>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4188552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80458" y="1628503"/>
            <a:ext cx="4476206" cy="461665"/>
          </a:xfrm>
          <a:prstGeom prst="rect">
            <a:avLst/>
          </a:prstGeom>
          <a:noFill/>
        </p:spPr>
        <p:txBody>
          <a:bodyPr wrap="square" rtlCol="0">
            <a:spAutoFit/>
          </a:bodyPr>
          <a:lstStyle/>
          <a:p>
            <a:r>
              <a:rPr lang="en-US" sz="24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Problem Statement</a:t>
            </a:r>
            <a:endParaRPr lang="en-US" sz="24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cxnSp>
        <p:nvCxnSpPr>
          <p:cNvPr id="4" name="Straight Connector 3"/>
          <p:cNvCxnSpPr/>
          <p:nvPr/>
        </p:nvCxnSpPr>
        <p:spPr>
          <a:xfrm flipV="1">
            <a:off x="1358537" y="2124892"/>
            <a:ext cx="5259977" cy="14066"/>
          </a:xfrm>
          <a:prstGeom prst="line">
            <a:avLst/>
          </a:prstGeom>
          <a:ln w="76200"/>
        </p:spPr>
        <p:style>
          <a:lnRef idx="3">
            <a:schemeClr val="accent5"/>
          </a:lnRef>
          <a:fillRef idx="0">
            <a:schemeClr val="accent5"/>
          </a:fillRef>
          <a:effectRef idx="2">
            <a:schemeClr val="accent5"/>
          </a:effectRef>
          <a:fontRef idx="minor">
            <a:schemeClr val="tx1"/>
          </a:fontRef>
        </p:style>
      </p:cxnSp>
      <p:sp>
        <p:nvSpPr>
          <p:cNvPr id="8" name="Cloud Callout 7"/>
          <p:cNvSpPr/>
          <p:nvPr/>
        </p:nvSpPr>
        <p:spPr>
          <a:xfrm>
            <a:off x="1889762" y="2699656"/>
            <a:ext cx="8368936" cy="3135088"/>
          </a:xfrm>
          <a:prstGeom prst="cloud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just"/>
            <a:r>
              <a:rPr lang="en-US" sz="1600" dirty="0"/>
              <a:t>Recent years experienced increasing of the women violence such as harassments, beating and </a:t>
            </a:r>
            <a:r>
              <a:rPr lang="en-US" sz="1600" dirty="0" err="1" smtClean="0"/>
              <a:t>others.So</a:t>
            </a:r>
            <a:r>
              <a:rPr lang="en-US" sz="1600" dirty="0" smtClean="0"/>
              <a:t> </a:t>
            </a:r>
            <a:r>
              <a:rPr lang="en-US" sz="1600" dirty="0"/>
              <a:t>the issue of protecting women has become one of the most important issues in the world. Therefore, a solution must be found which can help her when exposed to violence.</a:t>
            </a:r>
            <a:endParaRPr lang="en-US" dirty="0"/>
          </a:p>
        </p:txBody>
      </p:sp>
    </p:spTree>
    <p:extLst>
      <p:ext uri="{BB962C8B-B14F-4D97-AF65-F5344CB8AC3E}">
        <p14:creationId xmlns:p14="http://schemas.microsoft.com/office/powerpoint/2010/main" val="351858208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flipV="1">
            <a:off x="1280160" y="1811383"/>
            <a:ext cx="5259977" cy="14066"/>
          </a:xfrm>
          <a:prstGeom prst="line">
            <a:avLst/>
          </a:prstGeom>
          <a:ln w="76200"/>
        </p:spPr>
        <p:style>
          <a:lnRef idx="3">
            <a:schemeClr val="accent5"/>
          </a:lnRef>
          <a:fillRef idx="0">
            <a:schemeClr val="accent5"/>
          </a:fillRef>
          <a:effectRef idx="2">
            <a:schemeClr val="accent5"/>
          </a:effectRef>
          <a:fontRef idx="minor">
            <a:schemeClr val="tx1"/>
          </a:fontRef>
        </p:style>
      </p:cxnSp>
      <p:sp>
        <p:nvSpPr>
          <p:cNvPr id="7" name="TextBox 6"/>
          <p:cNvSpPr txBox="1"/>
          <p:nvPr/>
        </p:nvSpPr>
        <p:spPr>
          <a:xfrm>
            <a:off x="1280160" y="1227910"/>
            <a:ext cx="4145280" cy="461665"/>
          </a:xfrm>
          <a:prstGeom prst="rect">
            <a:avLst/>
          </a:prstGeom>
          <a:noFill/>
        </p:spPr>
        <p:txBody>
          <a:bodyPr wrap="square" rtlCol="0">
            <a:spAutoFit/>
          </a:bodyPr>
          <a:lstStyle/>
          <a:p>
            <a:r>
              <a:rPr lang="en-US" sz="24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System Software</a:t>
            </a:r>
          </a:p>
        </p:txBody>
      </p:sp>
      <p:sp>
        <p:nvSpPr>
          <p:cNvPr id="4" name="Rectangle 3"/>
          <p:cNvSpPr/>
          <p:nvPr/>
        </p:nvSpPr>
        <p:spPr>
          <a:xfrm>
            <a:off x="1280160" y="2356060"/>
            <a:ext cx="2804160" cy="369332"/>
          </a:xfrm>
          <a:prstGeom prst="rect">
            <a:avLst/>
          </a:prstGeom>
        </p:spPr>
        <p:txBody>
          <a:bodyPr wrap="square">
            <a:spAutoFit/>
          </a:bodyPr>
          <a:lstStyle/>
          <a:p>
            <a:r>
              <a:rPr lang="en-US" b="1" dirty="0">
                <a:latin typeface="Times New Roman" panose="02020603050405020304" pitchFamily="18" charset="0"/>
                <a:ea typeface="Calibri" panose="020F0502020204030204" pitchFamily="34" charset="0"/>
              </a:rPr>
              <a:t>Android </a:t>
            </a:r>
            <a:r>
              <a:rPr lang="en-US" b="1" dirty="0" smtClean="0">
                <a:latin typeface="Times New Roman" panose="02020603050405020304" pitchFamily="18" charset="0"/>
                <a:ea typeface="Calibri" panose="020F0502020204030204" pitchFamily="34" charset="0"/>
              </a:rPr>
              <a:t>Studio :  </a:t>
            </a:r>
            <a:r>
              <a:rPr lang="en-US" sz="1400" b="1" dirty="0" smtClean="0">
                <a:latin typeface="Calibri" panose="020F0502020204030204" pitchFamily="34" charset="0"/>
                <a:ea typeface="Calibri" panose="020F0502020204030204" pitchFamily="34" charset="0"/>
                <a:cs typeface="Arial" panose="020B0604020202020204" pitchFamily="34" charset="0"/>
              </a:rPr>
              <a:t> </a:t>
            </a:r>
            <a:endParaRPr lang="en-US" b="1" dirty="0"/>
          </a:p>
        </p:txBody>
      </p:sp>
      <p:pic>
        <p:nvPicPr>
          <p:cNvPr id="22" name="Picture 21" descr="File:Breezeicons-apps-48-android-studio.svg - Wikimedia Commons"/>
          <p:cNvPicPr/>
          <p:nvPr/>
        </p:nvPicPr>
        <p:blipFill>
          <a:blip r:embed="rId2" cstate="print"/>
          <a:srcRect/>
          <a:stretch>
            <a:fillRect/>
          </a:stretch>
        </p:blipFill>
        <p:spPr bwMode="auto">
          <a:xfrm>
            <a:off x="3143250" y="2306292"/>
            <a:ext cx="419100" cy="419100"/>
          </a:xfrm>
          <a:prstGeom prst="rect">
            <a:avLst/>
          </a:prstGeom>
          <a:noFill/>
          <a:ln w="9525">
            <a:noFill/>
            <a:miter lim="800000"/>
            <a:headEnd/>
            <a:tailEnd/>
          </a:ln>
        </p:spPr>
      </p:pic>
      <p:sp>
        <p:nvSpPr>
          <p:cNvPr id="5" name="TextBox 4"/>
          <p:cNvSpPr txBox="1"/>
          <p:nvPr/>
        </p:nvSpPr>
        <p:spPr>
          <a:xfrm>
            <a:off x="1341120" y="3065417"/>
            <a:ext cx="10084526" cy="1477328"/>
          </a:xfrm>
          <a:prstGeom prst="rect">
            <a:avLst/>
          </a:prstGeom>
          <a:noFill/>
        </p:spPr>
        <p:txBody>
          <a:bodyPr wrap="square" rtlCol="0">
            <a:spAutoFit/>
          </a:bodyPr>
          <a:lstStyle/>
          <a:p>
            <a:pPr marL="342900" indent="-342900" algn="just">
              <a:buFont typeface="Arial" panose="020B0604020202020204" pitchFamily="34" charset="0"/>
              <a:buChar char="•"/>
            </a:pPr>
            <a:r>
              <a:rPr lang="en-US" dirty="0"/>
              <a:t>Android Studio is the official Integrated Development Environment (IDE) for Android app development, based on IntelliJ IDEA a Java integrated development environment for software, </a:t>
            </a:r>
            <a:endParaRPr lang="en-US" dirty="0" smtClean="0"/>
          </a:p>
          <a:p>
            <a:pPr marL="342900" indent="-342900" algn="just">
              <a:buFont typeface="+mj-lt"/>
              <a:buAutoNum type="arabicPeriod"/>
            </a:pPr>
            <a:endParaRPr lang="en-US" dirty="0" smtClean="0"/>
          </a:p>
          <a:p>
            <a:pPr marL="342900" indent="-342900" algn="just">
              <a:buFont typeface="Arial" panose="020B0604020202020204" pitchFamily="34" charset="0"/>
              <a:buChar char="•"/>
            </a:pPr>
            <a:r>
              <a:rPr lang="en-US" dirty="0"/>
              <a:t>There are many languages for Android development, this project use the official language for Android development Java.</a:t>
            </a:r>
          </a:p>
        </p:txBody>
      </p:sp>
    </p:spTree>
    <p:extLst>
      <p:ext uri="{BB962C8B-B14F-4D97-AF65-F5344CB8AC3E}">
        <p14:creationId xmlns:p14="http://schemas.microsoft.com/office/powerpoint/2010/main" val="419772290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75000">
              <a:schemeClr val="bg1">
                <a:lumMod val="99000"/>
                <a:lumOff val="1000"/>
              </a:schemeClr>
            </a:gs>
            <a:gs pos="100000">
              <a:schemeClr val="bg2">
                <a:shade val="92000"/>
                <a:satMod val="170000"/>
                <a:lumMod val="96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 name="TextBox 3"/>
          <p:cNvSpPr txBox="1"/>
          <p:nvPr/>
        </p:nvSpPr>
        <p:spPr>
          <a:xfrm>
            <a:off x="1297576" y="857839"/>
            <a:ext cx="3962401" cy="461665"/>
          </a:xfrm>
          <a:prstGeom prst="rect">
            <a:avLst/>
          </a:prstGeom>
          <a:noFill/>
        </p:spPr>
        <p:txBody>
          <a:bodyPr wrap="square" rtlCol="0">
            <a:spAutoFit/>
          </a:bodyPr>
          <a:lstStyle/>
          <a:p>
            <a:pPr marL="342900" indent="-342900">
              <a:buFont typeface="Wingdings" panose="05000000000000000000" pitchFamily="2" charset="2"/>
              <a:buChar char="v"/>
            </a:pPr>
            <a:r>
              <a:rPr lang="en-US" sz="2400" b="1" dirty="0">
                <a:ln/>
                <a:solidFill>
                  <a:schemeClr val="tx1">
                    <a:lumMod val="95000"/>
                    <a:lumOff val="5000"/>
                  </a:schemeClr>
                </a:solidFill>
                <a:effectLst>
                  <a:outerShdw blurRad="38100" dist="19050" dir="2700000" algn="tl" rotWithShape="0">
                    <a:schemeClr val="dk1">
                      <a:lumMod val="50000"/>
                      <a:alpha val="40000"/>
                    </a:schemeClr>
                  </a:outerShdw>
                </a:effectLst>
              </a:rPr>
              <a:t>System Flowchart</a:t>
            </a:r>
          </a:p>
        </p:txBody>
      </p:sp>
      <p:pic>
        <p:nvPicPr>
          <p:cNvPr id="5" name="Picture 4"/>
          <p:cNvPicPr/>
          <p:nvPr/>
        </p:nvPicPr>
        <p:blipFill rotWithShape="1">
          <a:blip r:embed="rId2">
            <a:extLst>
              <a:ext uri="{28A0092B-C50C-407E-A947-70E740481C1C}">
                <a14:useLocalDpi xmlns:a14="http://schemas.microsoft.com/office/drawing/2010/main" val="0"/>
              </a:ext>
            </a:extLst>
          </a:blip>
          <a:srcRect l="14498" t="273" r="13402" b="36679"/>
          <a:stretch/>
        </p:blipFill>
        <p:spPr>
          <a:xfrm>
            <a:off x="4223658" y="0"/>
            <a:ext cx="7637418" cy="6139543"/>
          </a:xfrm>
          <a:prstGeom prst="rect">
            <a:avLst/>
          </a:prstGeom>
        </p:spPr>
      </p:pic>
    </p:spTree>
    <p:extLst>
      <p:ext uri="{BB962C8B-B14F-4D97-AF65-F5344CB8AC3E}">
        <p14:creationId xmlns:p14="http://schemas.microsoft.com/office/powerpoint/2010/main" val="3489603261"/>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83000">
              <a:schemeClr val="bg1">
                <a:lumMod val="98000"/>
                <a:lumOff val="2000"/>
              </a:schemeClr>
            </a:gs>
            <a:gs pos="100000">
              <a:schemeClr val="bg2">
                <a:lumMod val="90000"/>
              </a:schemeClr>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4" name="Picture 3"/>
          <p:cNvPicPr/>
          <p:nvPr/>
        </p:nvPicPr>
        <p:blipFill rotWithShape="1">
          <a:blip r:embed="rId2">
            <a:extLst>
              <a:ext uri="{28A0092B-C50C-407E-A947-70E740481C1C}">
                <a14:useLocalDpi xmlns:a14="http://schemas.microsoft.com/office/drawing/2010/main" val="0"/>
              </a:ext>
            </a:extLst>
          </a:blip>
          <a:srcRect l="-10" t="50285"/>
          <a:stretch/>
        </p:blipFill>
        <p:spPr>
          <a:xfrm>
            <a:off x="1558835" y="0"/>
            <a:ext cx="8969830" cy="6156960"/>
          </a:xfrm>
          <a:prstGeom prst="rect">
            <a:avLst/>
          </a:prstGeom>
        </p:spPr>
      </p:pic>
    </p:spTree>
    <p:extLst>
      <p:ext uri="{BB962C8B-B14F-4D97-AF65-F5344CB8AC3E}">
        <p14:creationId xmlns:p14="http://schemas.microsoft.com/office/powerpoint/2010/main" val="2591031489"/>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841966" y="423706"/>
            <a:ext cx="2906106" cy="4627265"/>
          </a:xfrm>
          <a:prstGeom prst="rect">
            <a:avLst/>
          </a:prstGeom>
        </p:spPr>
      </p:pic>
      <p:sp>
        <p:nvSpPr>
          <p:cNvPr id="3" name="TextBox 2"/>
          <p:cNvSpPr txBox="1"/>
          <p:nvPr/>
        </p:nvSpPr>
        <p:spPr>
          <a:xfrm>
            <a:off x="1166949" y="972346"/>
            <a:ext cx="2595154" cy="400110"/>
          </a:xfrm>
          <a:prstGeom prst="rect">
            <a:avLst/>
          </a:prstGeom>
          <a:noFill/>
        </p:spPr>
        <p:txBody>
          <a:bodyPr wrap="square" rtlCol="0">
            <a:spAutoFit/>
          </a:bodyPr>
          <a:lstStyle/>
          <a:p>
            <a:pPr marL="285750" indent="-285750">
              <a:buFont typeface="Wingdings" panose="05000000000000000000" pitchFamily="2" charset="2"/>
              <a:buChar char="v"/>
            </a:pPr>
            <a:r>
              <a:rPr lang="en-US" sz="2000" b="1" dirty="0" smtClean="0"/>
              <a:t>The results </a:t>
            </a:r>
            <a:endParaRPr lang="en-US" sz="2000" b="1" dirty="0"/>
          </a:p>
        </p:txBody>
      </p:sp>
      <p:sp>
        <p:nvSpPr>
          <p:cNvPr id="4" name="TextBox 3"/>
          <p:cNvSpPr txBox="1"/>
          <p:nvPr/>
        </p:nvSpPr>
        <p:spPr>
          <a:xfrm>
            <a:off x="4937760" y="5381897"/>
            <a:ext cx="3265714" cy="369332"/>
          </a:xfrm>
          <a:prstGeom prst="rect">
            <a:avLst/>
          </a:prstGeom>
          <a:noFill/>
        </p:spPr>
        <p:txBody>
          <a:bodyPr wrap="square" rtlCol="0">
            <a:spAutoFit/>
          </a:bodyPr>
          <a:lstStyle/>
          <a:p>
            <a:r>
              <a:rPr lang="en-US" b="1" dirty="0">
                <a:solidFill>
                  <a:schemeClr val="accent1"/>
                </a:solidFill>
              </a:rPr>
              <a:t>Figure 1</a:t>
            </a:r>
            <a:r>
              <a:rPr lang="en-US" b="1" dirty="0" smtClean="0">
                <a:solidFill>
                  <a:schemeClr val="accent1"/>
                </a:solidFill>
              </a:rPr>
              <a:t>: </a:t>
            </a:r>
            <a:r>
              <a:rPr lang="en-US" b="1" dirty="0"/>
              <a:t>Application interface</a:t>
            </a:r>
          </a:p>
        </p:txBody>
      </p:sp>
    </p:spTree>
    <p:extLst>
      <p:ext uri="{BB962C8B-B14F-4D97-AF65-F5344CB8AC3E}">
        <p14:creationId xmlns:p14="http://schemas.microsoft.com/office/powerpoint/2010/main" val="31562963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Droplet">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docProps/app.xml><?xml version="1.0" encoding="utf-8"?>
<Properties xmlns="http://schemas.openxmlformats.org/officeDocument/2006/extended-properties" xmlns:vt="http://schemas.openxmlformats.org/officeDocument/2006/docPropsVTypes">
  <Template>Droplet</Template>
  <TotalTime>1328</TotalTime>
  <Words>439</Words>
  <Application>Microsoft Office PowerPoint</Application>
  <PresentationFormat>Widescreen</PresentationFormat>
  <Paragraphs>59</Paragraphs>
  <Slides>21</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Slide Titles</vt:lpstr>
      </vt:variant>
      <vt:variant>
        <vt:i4>21</vt:i4>
      </vt:variant>
      <vt:variant>
        <vt:lpstr>Custom Shows</vt:lpstr>
      </vt:variant>
      <vt:variant>
        <vt:i4>1</vt:i4>
      </vt:variant>
    </vt:vector>
  </HeadingPairs>
  <TitlesOfParts>
    <vt:vector size="30" baseType="lpstr">
      <vt:lpstr>Arial</vt:lpstr>
      <vt:lpstr>Calibri</vt:lpstr>
      <vt:lpstr>Cambria</vt:lpstr>
      <vt:lpstr>Imprint MT Shadow</vt:lpstr>
      <vt:lpstr>Times New Roman</vt:lpstr>
      <vt:lpstr>Tw Cen MT</vt:lpstr>
      <vt:lpstr>Wingdings</vt:lpstr>
      <vt:lpstr>Droplet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Custom Show 1</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renad takrouri</dc:creator>
  <cp:lastModifiedBy>renad takrouri</cp:lastModifiedBy>
  <cp:revision>97</cp:revision>
  <dcterms:created xsi:type="dcterms:W3CDTF">2020-12-16T13:48:35Z</dcterms:created>
  <dcterms:modified xsi:type="dcterms:W3CDTF">2021-06-06T07:59:30Z</dcterms:modified>
</cp:coreProperties>
</file>