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4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7" r:id="rId13"/>
    <p:sldId id="266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05A725A-900D-45D3-B855-E862284EF55F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9B67E8-6A6B-4D18-B7A0-9D1AE46453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66800" y="3048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lgerian" pitchFamily="82" charset="0"/>
              </a:rPr>
              <a:t>Smart  Bin</a:t>
            </a:r>
            <a:endParaRPr lang="en-US" sz="4400" b="1" dirty="0">
              <a:latin typeface="Algerian" pitchFamily="8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324600" y="4343400"/>
            <a:ext cx="2438400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en-US" sz="2000" b="1" dirty="0" smtClean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Prepared </a:t>
            </a:r>
            <a:r>
              <a:rPr lang="en-US" sz="2000" b="1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by:</a:t>
            </a:r>
          </a:p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en-US" sz="1600" dirty="0">
                <a:solidFill>
                  <a:prstClr val="black"/>
                </a:solidFill>
                <a:latin typeface="Arial Rounded MT Bold" pitchFamily="34" charset="0"/>
              </a:rPr>
              <a:t>Laila Abdallah</a:t>
            </a:r>
          </a:p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en-US" sz="1600" dirty="0" smtClean="0">
                <a:solidFill>
                  <a:prstClr val="black"/>
                </a:solidFill>
                <a:latin typeface="Arial Rounded MT Bold" pitchFamily="34" charset="0"/>
              </a:rPr>
              <a:t> Mariam Abu-Doleh</a:t>
            </a:r>
            <a:endParaRPr lang="en-US" sz="16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endParaRPr lang="en-US" sz="1600" dirty="0">
              <a:solidFill>
                <a:prstClr val="black"/>
              </a:solidFill>
              <a:latin typeface="Constantia"/>
            </a:endParaRPr>
          </a:p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en-US" sz="2000" b="1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Supervisor:</a:t>
            </a:r>
          </a:p>
          <a:p>
            <a:pPr lvl="0" rtl="1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en-US" sz="1600" dirty="0">
                <a:solidFill>
                  <a:prstClr val="black"/>
                </a:solidFill>
                <a:latin typeface="Arial Rounded MT Bold" pitchFamily="34" charset="0"/>
              </a:rPr>
              <a:t>Dr. </a:t>
            </a:r>
            <a:r>
              <a:rPr lang="en-US" sz="1600" dirty="0" smtClean="0">
                <a:solidFill>
                  <a:prstClr val="black"/>
                </a:solidFill>
                <a:latin typeface="Arial Rounded MT Bold" pitchFamily="34" charset="0"/>
              </a:rPr>
              <a:t>Mohannad Al-jabi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load cell sensor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r>
              <a:rPr lang="en-US" dirty="0" smtClean="0"/>
              <a:t>    &amp; </a:t>
            </a:r>
            <a:r>
              <a:rPr lang="en-US" sz="2000" dirty="0" smtClean="0"/>
              <a:t>Amplifier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download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2743200"/>
            <a:ext cx="4348162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Inductive proximity sensor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downloa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600" y="2819400"/>
            <a:ext cx="4176712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LED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2743200"/>
            <a:ext cx="4052888" cy="269701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ar-JO" dirty="0" smtClean="0"/>
              <a:t> </a:t>
            </a:r>
            <a:r>
              <a:rPr lang="en-US" dirty="0" smtClean="0"/>
              <a:t>Laser sensor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ultra-compact-laser-sensor-250x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286000"/>
            <a:ext cx="4254500" cy="4254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Flow chart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عنصر نائب للمحتوى 7" descr="bb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2471" y="228600"/>
            <a:ext cx="4892929" cy="63246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Constraints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Some sensors are not available.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Problems with ultrasonic</a:t>
            </a:r>
            <a:r>
              <a:rPr lang="en-US" dirty="0" smtClean="0">
                <a:sym typeface="Wingdings" pitchFamily="2" charset="2"/>
              </a:rPr>
              <a:t> laser.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Load cell sensor is </a:t>
            </a:r>
            <a:r>
              <a:rPr lang="en-US" dirty="0" smtClean="0"/>
              <a:t>inaccurate.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Future work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676400"/>
            <a:ext cx="7498080" cy="4800600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Separate waste automatically.</a:t>
            </a:r>
          </a:p>
          <a:p>
            <a:pPr lvl="0">
              <a:lnSpc>
                <a:spcPct val="15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Fire extinguishing \ Report a fire.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حضير 3"/>
          <p:cNvSpPr/>
          <p:nvPr/>
        </p:nvSpPr>
        <p:spPr>
          <a:xfrm>
            <a:off x="2438400" y="2286000"/>
            <a:ext cx="5334000" cy="2057400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Demo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حضير 3"/>
          <p:cNvSpPr/>
          <p:nvPr/>
        </p:nvSpPr>
        <p:spPr>
          <a:xfrm>
            <a:off x="2438400" y="2286000"/>
            <a:ext cx="5334000" cy="2057400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Thank you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3124200" cy="1162050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Outline</a:t>
            </a:r>
            <a:endParaRPr lang="ar-SA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438400" y="1295400"/>
            <a:ext cx="3429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Motivation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Overview</a:t>
            </a:r>
            <a:endParaRPr lang="ar-JO" sz="3200" dirty="0" smtClean="0"/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Hardware part</a:t>
            </a:r>
            <a:endParaRPr lang="ar-JO" sz="3200" dirty="0" smtClean="0"/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Flow chart</a:t>
            </a:r>
            <a:endParaRPr lang="ar-JO" sz="3200" dirty="0" smtClean="0"/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Constraints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Future Work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3200" dirty="0" smtClean="0"/>
              <a:t>Demo</a:t>
            </a:r>
          </a:p>
          <a:p>
            <a:pPr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endParaRPr lang="en-US" sz="3200" dirty="0" smtClean="0"/>
          </a:p>
          <a:p>
            <a:pPr indent="274638"/>
            <a:r>
              <a:rPr lang="en-US" sz="3200" dirty="0" smtClean="0">
                <a:solidFill>
                  <a:srgbClr val="BEBEBE"/>
                </a:solidFill>
              </a:rPr>
              <a:t>  </a:t>
            </a:r>
          </a:p>
          <a:p>
            <a:pPr>
              <a:buClr>
                <a:schemeClr val="accent2">
                  <a:lumMod val="50000"/>
                </a:schemeClr>
              </a:buClr>
              <a:buSzPct val="100000"/>
            </a:pPr>
            <a:endParaRPr lang="en-US" sz="3200" dirty="0" smtClean="0"/>
          </a:p>
          <a:p>
            <a:pPr>
              <a:buClr>
                <a:schemeClr val="accent2">
                  <a:lumMod val="50000"/>
                </a:schemeClr>
              </a:buClr>
              <a:buSzPct val="200000"/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Motivation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Capture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43600" y="3657600"/>
            <a:ext cx="2971800" cy="2815389"/>
          </a:xfrm>
        </p:spPr>
      </p:pic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066800" y="1447800"/>
            <a:ext cx="7620000" cy="2057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For a cleaner environment.</a:t>
            </a:r>
          </a:p>
          <a:p>
            <a:pPr>
              <a:lnSpc>
                <a:spcPct val="16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Encourage people to be more environmentally friendly.</a:t>
            </a:r>
          </a:p>
          <a:p>
            <a:pPr>
              <a:lnSpc>
                <a:spcPct val="16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Reduce time and effort.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895600" y="1219200"/>
            <a:ext cx="3962400" cy="18288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Algerian" pitchFamily="82" charset="0"/>
              </a:rPr>
              <a:t>Smart Bin</a:t>
            </a:r>
            <a:endParaRPr lang="en-US" sz="3200" dirty="0">
              <a:solidFill>
                <a:schemeClr val="tx1"/>
              </a:solidFill>
              <a:latin typeface="Algerian" pitchFamily="82" charset="0"/>
            </a:endParaRPr>
          </a:p>
        </p:txBody>
      </p:sp>
      <p:pic>
        <p:nvPicPr>
          <p:cNvPr id="6" name="صورة 5" descr="download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971800"/>
            <a:ext cx="32004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Overview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1828800"/>
            <a:ext cx="7498080" cy="4800600"/>
          </a:xfrm>
        </p:spPr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User identifier.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Classification of waste depending on material.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Detect the level of rubbish.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Hardware part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Arduino mega Microcontroller</a:t>
            </a:r>
            <a:endParaRPr lang="ar-JO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r>
              <a:rPr lang="en-US" dirty="0" smtClean="0"/>
              <a:t> 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 smtClean="0"/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895600"/>
            <a:ext cx="61341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RFID 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 smtClean="0"/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downloa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667000"/>
            <a:ext cx="5181600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en-US" dirty="0" smtClean="0"/>
              <a:t> LCD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362200"/>
            <a:ext cx="4576762" cy="38396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Ø"/>
            </a:pPr>
            <a:r>
              <a:rPr lang="ar-JO" dirty="0" smtClean="0"/>
              <a:t> </a:t>
            </a:r>
            <a:r>
              <a:rPr lang="en-US" dirty="0" smtClean="0"/>
              <a:t>GSM GPRS A6 Module</a:t>
            </a:r>
          </a:p>
          <a:p>
            <a:pPr>
              <a:buClr>
                <a:schemeClr val="accent2">
                  <a:lumMod val="75000"/>
                </a:schemeClr>
              </a:buClr>
              <a:buSzPct val="120000"/>
              <a:buNone/>
            </a:pPr>
            <a:endParaRPr lang="en-US" dirty="0"/>
          </a:p>
        </p:txBody>
      </p:sp>
      <p:pic>
        <p:nvPicPr>
          <p:cNvPr id="4" name="صورة 3" descr="A6 GSMGPRS Modul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276600" y="2667000"/>
            <a:ext cx="4370557" cy="3581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2982</TotalTime>
  <Words>146</Words>
  <Application>Microsoft Office PowerPoint</Application>
  <PresentationFormat>عرض على الشاشة (3:4)‏</PresentationFormat>
  <Paragraphs>51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انقلاب</vt:lpstr>
      <vt:lpstr>الشريحة 1</vt:lpstr>
      <vt:lpstr>Outline</vt:lpstr>
      <vt:lpstr>Motivation</vt:lpstr>
      <vt:lpstr>الشريحة 4</vt:lpstr>
      <vt:lpstr>Overview</vt:lpstr>
      <vt:lpstr>Hardware part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Flow chart</vt:lpstr>
      <vt:lpstr>Constraints</vt:lpstr>
      <vt:lpstr>Future work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micrworks</dc:creator>
  <cp:lastModifiedBy>micrworks</cp:lastModifiedBy>
  <cp:revision>67</cp:revision>
  <dcterms:created xsi:type="dcterms:W3CDTF">2017-12-19T20:20:27Z</dcterms:created>
  <dcterms:modified xsi:type="dcterms:W3CDTF">2018-03-15T10:38:50Z</dcterms:modified>
</cp:coreProperties>
</file>