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70" r:id="rId9"/>
    <p:sldId id="271" r:id="rId10"/>
    <p:sldId id="262" r:id="rId11"/>
    <p:sldId id="263" r:id="rId12"/>
    <p:sldId id="264" r:id="rId13"/>
    <p:sldId id="265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780" autoAdjust="0"/>
    <p:restoredTop sz="94660"/>
  </p:normalViewPr>
  <p:slideViewPr>
    <p:cSldViewPr>
      <p:cViewPr varScale="1">
        <p:scale>
          <a:sx n="69" d="100"/>
          <a:sy n="69" d="100"/>
        </p:scale>
        <p:origin x="-4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flipV="1">
            <a:off x="228600" y="4724400"/>
            <a:ext cx="8686800" cy="1828800"/>
          </a:xfrm>
          <a:prstGeom prst="round2SameRect">
            <a:avLst>
              <a:gd name="adj1" fmla="val 10784"/>
              <a:gd name="adj2" fmla="val 0"/>
            </a:avLst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Same Side Corner Rectangle 7"/>
          <p:cNvSpPr/>
          <p:nvPr/>
        </p:nvSpPr>
        <p:spPr>
          <a:xfrm>
            <a:off x="228600" y="228600"/>
            <a:ext cx="8686800" cy="4419600"/>
          </a:xfrm>
          <a:prstGeom prst="round2SameRect">
            <a:avLst>
              <a:gd name="adj1" fmla="val 2821"/>
              <a:gd name="adj2" fmla="val 0"/>
            </a:avLst>
          </a:prstGeom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924800" cy="3886201"/>
          </a:xfrm>
        </p:spPr>
        <p:txBody>
          <a:bodyPr>
            <a:norm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304800" y="4800600"/>
            <a:ext cx="8534400" cy="1600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553200"/>
            <a:ext cx="2133600" cy="287782"/>
          </a:xfrm>
        </p:spPr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>
          <a:xfrm>
            <a:off x="2895600" y="6553200"/>
            <a:ext cx="3429000" cy="28778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>
          <a:xfrm>
            <a:off x="6858000" y="6553200"/>
            <a:ext cx="2057400" cy="287782"/>
          </a:xfrm>
        </p:spPr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400800" cy="6049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ound Same Side Corner Rectangle 6"/>
          <p:cNvSpPr/>
          <p:nvPr/>
        </p:nvSpPr>
        <p:spPr>
          <a:xfrm rot="5400000">
            <a:off x="4862513" y="2300287"/>
            <a:ext cx="6096000" cy="1952625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 orient="vert"/>
          </p:nvPr>
        </p:nvSpPr>
        <p:spPr>
          <a:xfrm>
            <a:off x="7029450" y="274638"/>
            <a:ext cx="1752600" cy="5973762"/>
          </a:xfrm>
        </p:spPr>
        <p:txBody>
          <a:bodyPr vert="eaVer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28600" y="6528816"/>
            <a:ext cx="8686800" cy="1588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228600" y="228600"/>
            <a:ext cx="8686800" cy="4953000"/>
          </a:xfrm>
          <a:prstGeom prst="round2SameRect">
            <a:avLst>
              <a:gd name="adj1" fmla="val 2821"/>
              <a:gd name="adj2" fmla="val 0"/>
            </a:avLst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 Same Side Corner Rectangle 6"/>
          <p:cNvSpPr/>
          <p:nvPr/>
        </p:nvSpPr>
        <p:spPr>
          <a:xfrm flipV="1">
            <a:off x="228600" y="5257800"/>
            <a:ext cx="8686800" cy="1295400"/>
          </a:xfrm>
          <a:prstGeom prst="round2SameRect">
            <a:avLst>
              <a:gd name="adj1" fmla="val 10784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4191000"/>
          </a:xfrm>
        </p:spPr>
        <p:txBody>
          <a:bodyPr anchor="ctr"/>
          <a:lstStyle>
            <a:lvl1pPr algn="ctr">
              <a:defRPr sz="4800" b="0" cap="none" baseline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722313" y="5410200"/>
            <a:ext cx="7772400" cy="10429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301752" y="1600200"/>
            <a:ext cx="4160520" cy="47548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60520" cy="47548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301752" y="1535112"/>
            <a:ext cx="4160520" cy="827087"/>
          </a:xfr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lang="en-US" sz="2400" b="0" dirty="0" smtClean="0">
                <a:ln w="11430"/>
                <a:solidFill>
                  <a:schemeClr val="tx2"/>
                </a:solidFill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301752" y="2373312"/>
            <a:ext cx="41605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4" y="1535112"/>
            <a:ext cx="4160520" cy="827087"/>
          </a:xfr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lang="en-US" sz="2400" b="0" dirty="0" smtClean="0">
                <a:ln w="11430"/>
                <a:solidFill>
                  <a:schemeClr val="tx2"/>
                </a:solidFill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4" y="2373312"/>
            <a:ext cx="41605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95800" cy="1143000"/>
          </a:xfrm>
        </p:spPr>
        <p:txBody>
          <a:bodyPr anchor="ctr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724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28600" y="6528816"/>
            <a:ext cx="8686800" cy="1588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" name="Rectangle 9"/>
          <p:cNvSpPr/>
          <p:nvPr/>
        </p:nvSpPr>
        <p:spPr>
          <a:xfrm>
            <a:off x="4876800" y="152400"/>
            <a:ext cx="3581400" cy="1295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967288" y="152400"/>
            <a:ext cx="3400425" cy="1295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5105400" y="228600"/>
            <a:ext cx="3200400" cy="1143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pic" idx="1"/>
          </p:nvPr>
        </p:nvSpPr>
        <p:spPr>
          <a:xfrm>
            <a:off x="228600" y="1524000"/>
            <a:ext cx="8686800" cy="49103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  <p:sp useBgFill="1">
        <p:nvSpPr>
          <p:cNvPr id="9" name="Rectangle 8"/>
          <p:cNvSpPr/>
          <p:nvPr/>
        </p:nvSpPr>
        <p:spPr>
          <a:xfrm>
            <a:off x="4876800" y="152400"/>
            <a:ext cx="3581400" cy="1295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967288" y="152400"/>
            <a:ext cx="3400425" cy="1295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95800" cy="1143000"/>
          </a:xfrm>
        </p:spPr>
        <p:txBody>
          <a:bodyPr anchor="ctr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5105400" y="228600"/>
            <a:ext cx="3200400" cy="114300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228600" y="6528816"/>
            <a:ext cx="8686800" cy="1588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600200"/>
            <a:ext cx="85344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520942"/>
            <a:ext cx="2133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C498D5E-4663-479E-923E-682719BD5F36}" type="datetimeFigureOut">
              <a:rPr lang="en-US" smtClean="0"/>
              <a:pPr/>
              <a:t>5/23/2012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5600" y="6520942"/>
            <a:ext cx="34290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520942"/>
            <a:ext cx="2133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D735B5B-3FDE-4847-90FF-6E51EBD3F51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28600" y="6524625"/>
            <a:ext cx="8686800" cy="1588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FFFFFF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Wingdings 2" pitchFamily="18" charset="2"/>
        <a:buChar char="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2"/>
        </a:buClr>
        <a:buSzPct val="100000"/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630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73736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194560" indent="-182880" algn="l" defTabSz="914400" rtl="0" eaLnBrk="1" latinLnBrk="0" hangingPunct="1">
        <a:spcBef>
          <a:spcPts val="310"/>
        </a:spcBef>
        <a:buClr>
          <a:schemeClr val="accent2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/>
          <a:lstStyle/>
          <a:p>
            <a:r>
              <a:rPr lang="en-US" dirty="0" smtClean="0"/>
              <a:t>CNC PCB Machine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4876800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Prepared by :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	*Jafar Yasin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	</a:t>
            </a:r>
            <a:r>
              <a:rPr lang="en-US" b="1" dirty="0" smtClean="0">
                <a:solidFill>
                  <a:schemeClr val="bg1"/>
                </a:solidFill>
              </a:rPr>
              <a:t>*Hussam Salameh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50292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Supervised by: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	</a:t>
            </a:r>
            <a:r>
              <a:rPr lang="en-US" b="1" dirty="0" smtClean="0">
                <a:solidFill>
                  <a:schemeClr val="bg1"/>
                </a:solidFill>
              </a:rPr>
              <a:t>Dr. Sufyan Samara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HW project\DSC038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981200"/>
            <a:ext cx="4876800" cy="2468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Part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our CNC project we use bipolar stepper motors to move three parts of </a:t>
            </a:r>
            <a:r>
              <a:rPr lang="en-US" dirty="0" smtClean="0"/>
              <a:t>CNC. </a:t>
            </a:r>
            <a:endParaRPr lang="en-US" dirty="0" smtClean="0"/>
          </a:p>
          <a:p>
            <a:r>
              <a:rPr lang="en-US" dirty="0" smtClean="0"/>
              <a:t>We use L298 H-Bridge to make driving circuits for the stepper </a:t>
            </a:r>
            <a:r>
              <a:rPr lang="en-US" dirty="0" smtClean="0"/>
              <a:t>motors. </a:t>
            </a:r>
            <a:endParaRPr lang="en-US" dirty="0" smtClean="0"/>
          </a:p>
          <a:p>
            <a:r>
              <a:rPr lang="en-US" dirty="0" smtClean="0"/>
              <a:t>We use PIC18F4620 microcontroller to receive commands from computer, and control stepper movement according to the received </a:t>
            </a:r>
            <a:r>
              <a:rPr lang="en-US" dirty="0" smtClean="0"/>
              <a:t>command.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Part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our CNC project we wrote a software for PIC microcontroller using PICC Compiler, and another software for Host using java</a:t>
            </a:r>
          </a:p>
          <a:p>
            <a:r>
              <a:rPr lang="en-US" dirty="0" smtClean="0"/>
              <a:t>Java software is responsible to read g-code files, send them serially to the microcontroller, and receive ACK from microcontroller.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 dirty="0" smtClean="0"/>
              <a:t>Software Part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r>
              <a:rPr lang="en-US" dirty="0" smtClean="0"/>
              <a:t>PIC software is responsible for parsing received G-Code commands, and output signals to the ports to control machine.</a:t>
            </a:r>
            <a:endParaRPr lang="en-US" dirty="0"/>
          </a:p>
        </p:txBody>
      </p:sp>
      <p:pic>
        <p:nvPicPr>
          <p:cNvPr id="1026" name="Picture 2" descr="D:\HW project\sssss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3657600"/>
            <a:ext cx="7618413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Java Code </a:t>
            </a:r>
            <a:endParaRPr lang="en-US" dirty="0"/>
          </a:p>
        </p:txBody>
      </p:sp>
      <p:pic>
        <p:nvPicPr>
          <p:cNvPr id="2050" name="Picture 2" descr="D:\HW project\Untitled-333 cop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676400"/>
            <a:ext cx="609600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353" y="188259"/>
            <a:ext cx="7799294" cy="1107141"/>
          </a:xfrm>
        </p:spPr>
        <p:txBody>
          <a:bodyPr/>
          <a:lstStyle/>
          <a:p>
            <a:r>
              <a:rPr lang="en-US" dirty="0" smtClean="0"/>
              <a:t>Microcontroller Code</a:t>
            </a:r>
            <a:endParaRPr lang="en-US" dirty="0"/>
          </a:p>
        </p:txBody>
      </p:sp>
      <p:pic>
        <p:nvPicPr>
          <p:cNvPr id="3074" name="Picture 2" descr="D:\HW project\Untitled-dddcop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581150"/>
            <a:ext cx="7277100" cy="527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and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0999"/>
          </a:xfrm>
        </p:spPr>
        <p:txBody>
          <a:bodyPr/>
          <a:lstStyle/>
          <a:p>
            <a:r>
              <a:rPr lang="en-US" dirty="0" smtClean="0"/>
              <a:t>Our CNC project is built from scratch using available and cheap components by hand.</a:t>
            </a:r>
          </a:p>
          <a:p>
            <a:r>
              <a:rPr lang="en-US" dirty="0" smtClean="0"/>
              <a:t>So, we have some  mechanical errors in our design.</a:t>
            </a:r>
          </a:p>
          <a:p>
            <a:r>
              <a:rPr lang="en-US" dirty="0" smtClean="0"/>
              <a:t>The most error bias happens because of the drilling </a:t>
            </a:r>
            <a:r>
              <a:rPr lang="en-US" dirty="0" smtClean="0"/>
              <a:t>machine.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Video demonstrates how the machine work.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CNC </a:t>
            </a:r>
          </a:p>
          <a:p>
            <a:r>
              <a:rPr lang="en-US" dirty="0" smtClean="0"/>
              <a:t>Usage of CNC machines</a:t>
            </a:r>
          </a:p>
          <a:p>
            <a:r>
              <a:rPr lang="en-US" dirty="0" smtClean="0"/>
              <a:t>Advantages of CNC machines </a:t>
            </a:r>
          </a:p>
          <a:p>
            <a:r>
              <a:rPr lang="en-US" dirty="0" smtClean="0"/>
              <a:t>Mechanical part</a:t>
            </a:r>
          </a:p>
          <a:p>
            <a:r>
              <a:rPr lang="en-US" dirty="0" smtClean="0"/>
              <a:t>Electrical part</a:t>
            </a:r>
          </a:p>
          <a:p>
            <a:r>
              <a:rPr lang="en-US" dirty="0" smtClean="0"/>
              <a:t>Software part</a:t>
            </a:r>
          </a:p>
          <a:p>
            <a:r>
              <a:rPr lang="en-US" dirty="0" smtClean="0"/>
              <a:t>Problems and errors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CNC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CNC stands for Computerized Numerical </a:t>
            </a:r>
            <a:r>
              <a:rPr lang="en-US" dirty="0" smtClean="0"/>
              <a:t>Control.</a:t>
            </a:r>
            <a:endParaRPr lang="en-US" dirty="0" smtClean="0"/>
          </a:p>
          <a:p>
            <a:r>
              <a:rPr lang="en-US" dirty="0" smtClean="0"/>
              <a:t>CNC Machine is a mechanical machine which moves using motors in different directions and controlled via microcontroller or computer through a set of commands called </a:t>
            </a:r>
            <a:r>
              <a:rPr lang="en-US" dirty="0" smtClean="0"/>
              <a:t>G-Code.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Usage Of CNC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uses for CNC machines depends on their shape, </a:t>
            </a:r>
            <a:r>
              <a:rPr lang="en-US" dirty="0" smtClean="0"/>
              <a:t>size, and </a:t>
            </a:r>
            <a:r>
              <a:rPr lang="en-US" dirty="0" smtClean="0"/>
              <a:t>design.</a:t>
            </a:r>
          </a:p>
          <a:p>
            <a:r>
              <a:rPr lang="en-US" dirty="0" smtClean="0"/>
              <a:t>Each machine is used only for the purpose that designed for, and can make real problems if it’s used for another purpose.</a:t>
            </a:r>
          </a:p>
          <a:p>
            <a:r>
              <a:rPr lang="en-US" dirty="0" smtClean="0"/>
              <a:t>Some of its Common uses: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Drilling, Milling, Cutting, and plotting.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CNC machines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 cost of </a:t>
            </a:r>
            <a:r>
              <a:rPr lang="en-US" dirty="0" smtClean="0"/>
              <a:t>production. </a:t>
            </a:r>
            <a:endParaRPr lang="en-US" dirty="0" smtClean="0"/>
          </a:p>
          <a:p>
            <a:r>
              <a:rPr lang="en-US" dirty="0" smtClean="0"/>
              <a:t>High part to part accuracy and </a:t>
            </a:r>
            <a:r>
              <a:rPr lang="en-US" dirty="0" smtClean="0"/>
              <a:t>consistency. </a:t>
            </a:r>
            <a:endParaRPr lang="en-US" dirty="0" smtClean="0"/>
          </a:p>
          <a:p>
            <a:r>
              <a:rPr lang="en-US" dirty="0" smtClean="0"/>
              <a:t>Less time and effort </a:t>
            </a:r>
            <a:r>
              <a:rPr lang="en-US" dirty="0" smtClean="0"/>
              <a:t>required. </a:t>
            </a:r>
            <a:endParaRPr lang="en-US" dirty="0" smtClean="0"/>
          </a:p>
          <a:p>
            <a:r>
              <a:rPr lang="en-US" dirty="0" smtClean="0"/>
              <a:t>Easier to fix, when an error </a:t>
            </a:r>
            <a:r>
              <a:rPr lang="en-US" dirty="0" smtClean="0"/>
              <a:t>occurred.</a:t>
            </a:r>
            <a:endParaRPr lang="en-US" dirty="0" smtClean="0"/>
          </a:p>
          <a:p>
            <a:r>
              <a:rPr lang="en-US" dirty="0" smtClean="0"/>
              <a:t>Programmable.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Project: PCB CNC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CNC machine that dedicated to make printed circuit </a:t>
            </a:r>
            <a:r>
              <a:rPr lang="en-US" dirty="0" smtClean="0"/>
              <a:t>boards.</a:t>
            </a:r>
            <a:endParaRPr lang="en-US" dirty="0" smtClean="0"/>
          </a:p>
          <a:p>
            <a:r>
              <a:rPr lang="en-US" dirty="0" smtClean="0"/>
              <a:t>In our project the machine performs two main tasks: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Milling: is the process of removing areas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of copper from printed circuit board sheet.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Drilling: is the process of making holes in the printed circuit board sheet.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Part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ym typeface="Wingdings" pitchFamily="2" charset="2"/>
              </a:rPr>
              <a:t>Since our CNC machine moves in three different directions, we have three parts.</a:t>
            </a:r>
          </a:p>
          <a:p>
            <a:r>
              <a:rPr lang="en-US" dirty="0" smtClean="0">
                <a:sym typeface="Wingdings" pitchFamily="2" charset="2"/>
              </a:rPr>
              <a:t>We fixed each part with a screw, so the part can move only when we turn the </a:t>
            </a:r>
            <a:r>
              <a:rPr lang="en-US" dirty="0" smtClean="0">
                <a:sym typeface="Wingdings" pitchFamily="2" charset="2"/>
              </a:rPr>
              <a:t>screw.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Then, We fixed each screw with two bearings, to make its move easier.</a:t>
            </a:r>
          </a:p>
          <a:p>
            <a:r>
              <a:rPr lang="en-US" dirty="0" smtClean="0">
                <a:sym typeface="Wingdings" pitchFamily="2" charset="2"/>
              </a:rPr>
              <a:t>Finally, we connect each screw with a stepper motor. Now we can moves CNC parts using stepper motors.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Part</a:t>
            </a:r>
            <a:endParaRPr lang="en-US" dirty="0"/>
          </a:p>
        </p:txBody>
      </p:sp>
      <p:pic>
        <p:nvPicPr>
          <p:cNvPr id="1027" name="Picture 3" descr="H:\DCIM\101MSDCF\DSC03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76400"/>
            <a:ext cx="6477000" cy="4038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47800" y="59436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 pitchFamily="34" charset="0"/>
              </a:rPr>
              <a:t>Figure shows how Z part fixed with a screw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Part</a:t>
            </a:r>
            <a:endParaRPr lang="en-US" dirty="0"/>
          </a:p>
        </p:txBody>
      </p:sp>
      <p:pic>
        <p:nvPicPr>
          <p:cNvPr id="2050" name="Picture 2" descr="D:\HW project\DSC03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828800"/>
            <a:ext cx="3429000" cy="2468880"/>
          </a:xfrm>
          <a:prstGeom prst="rect">
            <a:avLst/>
          </a:prstGeom>
          <a:noFill/>
        </p:spPr>
      </p:pic>
      <p:pic>
        <p:nvPicPr>
          <p:cNvPr id="2051" name="Picture 3" descr="D:\HW project\DSC038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828800"/>
            <a:ext cx="3291840" cy="24688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62000" y="46482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Figure shows how screw fixed with a bearing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46482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Figure shows how screw connected with the motor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fab">
  <a:themeElements>
    <a:clrScheme name="Prefab">
      <a:dk1>
        <a:sysClr val="windowText" lastClr="000000"/>
      </a:dk1>
      <a:lt1>
        <a:sysClr val="window" lastClr="FFFFFF"/>
      </a:lt1>
      <a:dk2>
        <a:srgbClr val="5D5C64"/>
      </a:dk2>
      <a:lt2>
        <a:srgbClr val="E4D9BE"/>
      </a:lt2>
      <a:accent1>
        <a:srgbClr val="E0B62E"/>
      </a:accent1>
      <a:accent2>
        <a:srgbClr val="E6632E"/>
      </a:accent2>
      <a:accent3>
        <a:srgbClr val="73C1C7"/>
      </a:accent3>
      <a:accent4>
        <a:srgbClr val="75964C"/>
      </a:accent4>
      <a:accent5>
        <a:srgbClr val="C78C45"/>
      </a:accent5>
      <a:accent6>
        <a:srgbClr val="BCA076"/>
      </a:accent6>
      <a:hlink>
        <a:srgbClr val="CF3B0D"/>
      </a:hlink>
      <a:folHlink>
        <a:srgbClr val="7E756C"/>
      </a:folHlink>
    </a:clrScheme>
    <a:fontScheme name="Prefab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refab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0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17000"/>
                <a:satMod val="350000"/>
              </a:schemeClr>
            </a:gs>
          </a:gsLst>
          <a:lin ang="4000000" scaled="1"/>
        </a:gradFill>
        <a:gradFill rotWithShape="1">
          <a:gsLst>
            <a:gs pos="0">
              <a:schemeClr val="phClr">
                <a:tint val="75000"/>
                <a:satMod val="110000"/>
              </a:schemeClr>
            </a:gs>
            <a:gs pos="30000">
              <a:schemeClr val="phClr">
                <a:shade val="75000"/>
                <a:satMod val="130000"/>
              </a:schemeClr>
            </a:gs>
            <a:gs pos="50000">
              <a:schemeClr val="phClr">
                <a:shade val="70000"/>
                <a:satMod val="135000"/>
              </a:schemeClr>
            </a:gs>
            <a:gs pos="100000">
              <a:schemeClr val="phClr">
                <a:tint val="75000"/>
                <a:satMod val="110000"/>
              </a:schemeClr>
            </a:gs>
          </a:gsLst>
          <a:lin ang="40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0000" algn="ct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110000" algn="ctr" rotWithShape="0">
              <a:srgbClr val="000000">
                <a:alpha val="65000"/>
              </a:srgbClr>
            </a:outerShdw>
          </a:effectLst>
        </a:effectStyle>
        <a:effectStyle>
          <a:effectLst>
            <a:outerShdw blurRad="120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glow" dir="t">
              <a:rot lat="0" lon="0" rev="1800000"/>
            </a:lightRig>
          </a:scene3d>
          <a:sp3d contourW="12700" prstMaterial="dkEdge">
            <a:bevelT w="50800" h="44450" prst="angle"/>
            <a:contourClr>
              <a:schemeClr val="phClr">
                <a:shade val="4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110000"/>
              </a:schemeClr>
            </a:gs>
            <a:gs pos="30000">
              <a:schemeClr val="phClr">
                <a:shade val="75000"/>
                <a:satMod val="130000"/>
              </a:schemeClr>
            </a:gs>
            <a:gs pos="50000">
              <a:schemeClr val="phClr">
                <a:shade val="70000"/>
                <a:satMod val="135000"/>
              </a:schemeClr>
            </a:gs>
            <a:gs pos="100000">
              <a:schemeClr val="phClr">
                <a:tint val="75000"/>
                <a:satMod val="110000"/>
              </a:schemeClr>
            </a:gs>
          </a:gsLst>
          <a:lin ang="4000000" scaled="1"/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20000"/>
              </a:schemeClr>
              <a:schemeClr val="phClr">
                <a:tint val="94000"/>
                <a:satMod val="2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Prefab</Template>
  <TotalTime>328</TotalTime>
  <Words>466</Words>
  <Application>Microsoft Office PowerPoint</Application>
  <PresentationFormat>On-screen Show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Prefab</vt:lpstr>
      <vt:lpstr>CNC PCB Machine</vt:lpstr>
      <vt:lpstr>Outline</vt:lpstr>
      <vt:lpstr>What is CNC ?</vt:lpstr>
      <vt:lpstr>Usage Of CNC Machines</vt:lpstr>
      <vt:lpstr>Advantages of CNC machines </vt:lpstr>
      <vt:lpstr>Our Project: PCB CNC Machine</vt:lpstr>
      <vt:lpstr>Mechanical Part</vt:lpstr>
      <vt:lpstr>Mechanical Part</vt:lpstr>
      <vt:lpstr>Mechanical Part</vt:lpstr>
      <vt:lpstr>Electrical Part </vt:lpstr>
      <vt:lpstr>Software Part </vt:lpstr>
      <vt:lpstr>Software Part</vt:lpstr>
      <vt:lpstr>Java Code </vt:lpstr>
      <vt:lpstr>Microcontroller Code</vt:lpstr>
      <vt:lpstr>Problems and errors</vt:lpstr>
      <vt:lpstr>Video</vt:lpstr>
    </vt:vector>
  </TitlesOfParts>
  <Company>Updatesofts.com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MATRIXBK</dc:creator>
  <cp:lastModifiedBy>MATRIXBK</cp:lastModifiedBy>
  <cp:revision>44</cp:revision>
  <dcterms:created xsi:type="dcterms:W3CDTF">2012-05-22T15:40:44Z</dcterms:created>
  <dcterms:modified xsi:type="dcterms:W3CDTF">2012-05-23T12:45:46Z</dcterms:modified>
</cp:coreProperties>
</file>