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8" r:id="rId3"/>
    <p:sldId id="294" r:id="rId4"/>
    <p:sldId id="257" r:id="rId5"/>
    <p:sldId id="259" r:id="rId6"/>
    <p:sldId id="302" r:id="rId7"/>
    <p:sldId id="284" r:id="rId8"/>
    <p:sldId id="310" r:id="rId9"/>
    <p:sldId id="303" r:id="rId10"/>
    <p:sldId id="263" r:id="rId11"/>
    <p:sldId id="264" r:id="rId12"/>
    <p:sldId id="265" r:id="rId13"/>
    <p:sldId id="266" r:id="rId14"/>
    <p:sldId id="267" r:id="rId15"/>
    <p:sldId id="268" r:id="rId16"/>
    <p:sldId id="304" r:id="rId17"/>
    <p:sldId id="270" r:id="rId18"/>
    <p:sldId id="305" r:id="rId19"/>
    <p:sldId id="271" r:id="rId20"/>
    <p:sldId id="272" r:id="rId21"/>
    <p:sldId id="273" r:id="rId22"/>
    <p:sldId id="306" r:id="rId23"/>
    <p:sldId id="274" r:id="rId24"/>
    <p:sldId id="289" r:id="rId25"/>
    <p:sldId id="307" r:id="rId26"/>
    <p:sldId id="275" r:id="rId27"/>
    <p:sldId id="311" r:id="rId28"/>
    <p:sldId id="312" r:id="rId29"/>
    <p:sldId id="290" r:id="rId30"/>
    <p:sldId id="308" r:id="rId31"/>
    <p:sldId id="277" r:id="rId32"/>
    <p:sldId id="278" r:id="rId33"/>
    <p:sldId id="291" r:id="rId34"/>
    <p:sldId id="281" r:id="rId35"/>
    <p:sldId id="298" r:id="rId36"/>
    <p:sldId id="299" r:id="rId37"/>
    <p:sldId id="301" r:id="rId38"/>
    <p:sldId id="300" r:id="rId39"/>
    <p:sldId id="309" r:id="rId40"/>
    <p:sldId id="283" r:id="rId41"/>
    <p:sldId id="293"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C3E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68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3DFA33-8C0A-4556-94CC-FD032EB739A2}" type="doc">
      <dgm:prSet loTypeId="urn:microsoft.com/office/officeart/2005/8/layout/radial5" loCatId="cycle" qsTypeId="urn:microsoft.com/office/officeart/2005/8/quickstyle/simple1" qsCatId="simple" csTypeId="urn:microsoft.com/office/officeart/2005/8/colors/accent1_2" csCatId="accent1" phldr="1"/>
      <dgm:spPr/>
      <dgm:t>
        <a:bodyPr/>
        <a:lstStyle/>
        <a:p>
          <a:pPr rtl="1"/>
          <a:endParaRPr lang="ar-SA"/>
        </a:p>
      </dgm:t>
    </dgm:pt>
    <dgm:pt modelId="{DA23E1F6-3D49-4B18-8915-086A893D2AB0}">
      <dgm:prSet phldrT="[نص]" custT="1">
        <dgm:style>
          <a:lnRef idx="1">
            <a:schemeClr val="accent1"/>
          </a:lnRef>
          <a:fillRef idx="2">
            <a:schemeClr val="accent1"/>
          </a:fillRef>
          <a:effectRef idx="1">
            <a:schemeClr val="accent1"/>
          </a:effectRef>
          <a:fontRef idx="minor">
            <a:schemeClr val="dk1"/>
          </a:fontRef>
        </dgm:style>
      </dgm:prSet>
      <dgm:spPr/>
      <dgm:t>
        <a:bodyPr/>
        <a:lstStyle/>
        <a:p>
          <a:pPr rtl="1"/>
          <a:r>
            <a:rPr lang="en-US" sz="2200" b="1" dirty="0" smtClean="0">
              <a:solidFill>
                <a:schemeClr val="accent2"/>
              </a:solidFill>
              <a:latin typeface="Times New Roman" pitchFamily="18" charset="0"/>
              <a:cs typeface="Times New Roman" pitchFamily="18" charset="0"/>
            </a:rPr>
            <a:t>Institutional Development</a:t>
          </a:r>
          <a:endParaRPr lang="ar-SA" sz="2200" dirty="0">
            <a:latin typeface="Times New Roman" pitchFamily="18" charset="0"/>
            <a:cs typeface="Times New Roman" pitchFamily="18" charset="0"/>
          </a:endParaRPr>
        </a:p>
      </dgm:t>
    </dgm:pt>
    <dgm:pt modelId="{9B96E5A3-F126-43B1-B526-874BC9AC0584}" type="parTrans" cxnId="{D3848B88-A027-404F-88CC-F13708D37668}">
      <dgm:prSet/>
      <dgm:spPr/>
      <dgm:t>
        <a:bodyPr/>
        <a:lstStyle/>
        <a:p>
          <a:pPr rtl="1"/>
          <a:endParaRPr lang="ar-SA" sz="2400">
            <a:latin typeface="Times New Roman" pitchFamily="18" charset="0"/>
            <a:cs typeface="Times New Roman" pitchFamily="18" charset="0"/>
          </a:endParaRPr>
        </a:p>
      </dgm:t>
    </dgm:pt>
    <dgm:pt modelId="{95DF9940-C498-4AFC-94D4-8A56F8ABD172}" type="sibTrans" cxnId="{D3848B88-A027-404F-88CC-F13708D37668}">
      <dgm:prSet/>
      <dgm:spPr/>
      <dgm:t>
        <a:bodyPr/>
        <a:lstStyle/>
        <a:p>
          <a:pPr rtl="1"/>
          <a:endParaRPr lang="ar-SA" sz="2400">
            <a:latin typeface="Times New Roman" pitchFamily="18" charset="0"/>
            <a:cs typeface="Times New Roman" pitchFamily="18" charset="0"/>
          </a:endParaRPr>
        </a:p>
      </dgm:t>
    </dgm:pt>
    <dgm:pt modelId="{A750BDD9-1C02-46EE-826F-55709B9EEDE7}">
      <dgm:prSet phldrT="[نص]" custT="1"/>
      <dgm:spPr/>
      <dgm:t>
        <a:bodyPr/>
        <a:lstStyle/>
        <a:p>
          <a:pPr rtl="1"/>
          <a:r>
            <a:rPr lang="en-US" sz="2400" dirty="0" smtClean="0">
              <a:latin typeface="Times New Roman" pitchFamily="18" charset="0"/>
              <a:cs typeface="Times New Roman" pitchFamily="18" charset="0"/>
            </a:rPr>
            <a:t>Tools &amp; Methods</a:t>
          </a:r>
          <a:endParaRPr lang="ar-SA" sz="2400" dirty="0">
            <a:latin typeface="Times New Roman" pitchFamily="18" charset="0"/>
            <a:cs typeface="Times New Roman" pitchFamily="18" charset="0"/>
          </a:endParaRPr>
        </a:p>
      </dgm:t>
    </dgm:pt>
    <dgm:pt modelId="{77A90851-E1F0-498B-B833-108AF2440927}" type="parTrans" cxnId="{504157F9-2581-45B8-88CD-827BCEEB7E00}">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sz="2400">
            <a:solidFill>
              <a:schemeClr val="accent2"/>
            </a:solidFill>
            <a:latin typeface="Times New Roman" pitchFamily="18" charset="0"/>
            <a:cs typeface="Times New Roman" pitchFamily="18" charset="0"/>
          </a:endParaRPr>
        </a:p>
      </dgm:t>
    </dgm:pt>
    <dgm:pt modelId="{FEED8BB2-DD41-4E32-8B75-1453090B601D}" type="sibTrans" cxnId="{504157F9-2581-45B8-88CD-827BCEEB7E00}">
      <dgm:prSet/>
      <dgm:spPr/>
      <dgm:t>
        <a:bodyPr/>
        <a:lstStyle/>
        <a:p>
          <a:pPr rtl="1"/>
          <a:endParaRPr lang="ar-SA" sz="2400">
            <a:latin typeface="Times New Roman" pitchFamily="18" charset="0"/>
            <a:cs typeface="Times New Roman" pitchFamily="18" charset="0"/>
          </a:endParaRPr>
        </a:p>
      </dgm:t>
    </dgm:pt>
    <dgm:pt modelId="{4D21851B-5F9D-4A75-87C7-94342AC974C7}">
      <dgm:prSet phldrT="[نص]" custT="1"/>
      <dgm:spPr/>
      <dgm:t>
        <a:bodyPr/>
        <a:lstStyle/>
        <a:p>
          <a:pPr rtl="1"/>
          <a:r>
            <a:rPr lang="en-US" sz="2400" dirty="0" smtClean="0">
              <a:latin typeface="Times New Roman" pitchFamily="18" charset="0"/>
              <a:cs typeface="Times New Roman" pitchFamily="18" charset="0"/>
            </a:rPr>
            <a:t>Behaviors &amp; Attitudes</a:t>
          </a:r>
          <a:endParaRPr lang="ar-SA" sz="2400" dirty="0">
            <a:latin typeface="Times New Roman" pitchFamily="18" charset="0"/>
            <a:cs typeface="Times New Roman" pitchFamily="18" charset="0"/>
          </a:endParaRPr>
        </a:p>
      </dgm:t>
    </dgm:pt>
    <dgm:pt modelId="{E1E99244-23C3-4047-8E04-A3ADBAFA71DC}" type="parTrans" cxnId="{92A19F5C-7E06-4C4E-8854-DC571CCA6284}">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sz="2400">
            <a:latin typeface="Times New Roman" pitchFamily="18" charset="0"/>
            <a:cs typeface="Times New Roman" pitchFamily="18" charset="0"/>
          </a:endParaRPr>
        </a:p>
      </dgm:t>
    </dgm:pt>
    <dgm:pt modelId="{9E5F33CC-68DD-43DB-A47B-EB8C08C69C0F}" type="sibTrans" cxnId="{92A19F5C-7E06-4C4E-8854-DC571CCA6284}">
      <dgm:prSet/>
      <dgm:spPr/>
      <dgm:t>
        <a:bodyPr/>
        <a:lstStyle/>
        <a:p>
          <a:pPr rtl="1"/>
          <a:endParaRPr lang="ar-SA" sz="2400">
            <a:latin typeface="Times New Roman" pitchFamily="18" charset="0"/>
            <a:cs typeface="Times New Roman" pitchFamily="18" charset="0"/>
          </a:endParaRPr>
        </a:p>
      </dgm:t>
    </dgm:pt>
    <dgm:pt modelId="{5BE55E52-F443-4A7A-A6EF-F7E95A6A3330}">
      <dgm:prSet phldrT="[نص]" custT="1"/>
      <dgm:spPr/>
      <dgm:t>
        <a:bodyPr/>
        <a:lstStyle/>
        <a:p>
          <a:pPr rtl="1"/>
          <a:r>
            <a:rPr lang="en-US" sz="2400" dirty="0" smtClean="0">
              <a:latin typeface="Times New Roman" pitchFamily="18" charset="0"/>
              <a:cs typeface="Times New Roman" pitchFamily="18" charset="0"/>
            </a:rPr>
            <a:t>Action Plans</a:t>
          </a:r>
          <a:endParaRPr lang="ar-SA" sz="2400" dirty="0">
            <a:latin typeface="Times New Roman" pitchFamily="18" charset="0"/>
            <a:cs typeface="Times New Roman" pitchFamily="18" charset="0"/>
          </a:endParaRPr>
        </a:p>
      </dgm:t>
    </dgm:pt>
    <dgm:pt modelId="{8A293B3F-7C67-4BAB-9BD2-BD4F761E9FCF}" type="parTrans" cxnId="{5A185D4B-44CC-4667-8F0C-57BBC2CDA4D6}">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sz="2400">
            <a:latin typeface="Times New Roman" pitchFamily="18" charset="0"/>
            <a:cs typeface="Times New Roman" pitchFamily="18" charset="0"/>
          </a:endParaRPr>
        </a:p>
      </dgm:t>
    </dgm:pt>
    <dgm:pt modelId="{7B77216F-BE87-40A3-8779-BF0501016269}" type="sibTrans" cxnId="{5A185D4B-44CC-4667-8F0C-57BBC2CDA4D6}">
      <dgm:prSet/>
      <dgm:spPr/>
      <dgm:t>
        <a:bodyPr/>
        <a:lstStyle/>
        <a:p>
          <a:pPr rtl="1"/>
          <a:endParaRPr lang="ar-SA" sz="2400">
            <a:latin typeface="Times New Roman" pitchFamily="18" charset="0"/>
            <a:cs typeface="Times New Roman" pitchFamily="18" charset="0"/>
          </a:endParaRPr>
        </a:p>
      </dgm:t>
    </dgm:pt>
    <dgm:pt modelId="{49E0D4A4-6339-4218-A20D-45426E4398E7}" type="pres">
      <dgm:prSet presAssocID="{FC3DFA33-8C0A-4556-94CC-FD032EB739A2}" presName="Name0" presStyleCnt="0">
        <dgm:presLayoutVars>
          <dgm:chMax val="1"/>
          <dgm:dir/>
          <dgm:animLvl val="ctr"/>
          <dgm:resizeHandles val="exact"/>
        </dgm:presLayoutVars>
      </dgm:prSet>
      <dgm:spPr/>
      <dgm:t>
        <a:bodyPr/>
        <a:lstStyle/>
        <a:p>
          <a:pPr rtl="1"/>
          <a:endParaRPr lang="ar-SA"/>
        </a:p>
      </dgm:t>
    </dgm:pt>
    <dgm:pt modelId="{F6C3BBDF-53B1-45F1-8A3A-5953EA103CE8}" type="pres">
      <dgm:prSet presAssocID="{DA23E1F6-3D49-4B18-8915-086A893D2AB0}" presName="centerShape" presStyleLbl="node0" presStyleIdx="0" presStyleCnt="1" custScaleX="126384" custScaleY="112102"/>
      <dgm:spPr/>
      <dgm:t>
        <a:bodyPr/>
        <a:lstStyle/>
        <a:p>
          <a:pPr rtl="1"/>
          <a:endParaRPr lang="ar-SA"/>
        </a:p>
      </dgm:t>
    </dgm:pt>
    <dgm:pt modelId="{DC05EF23-6B96-4A0E-BD71-2EF16B300427}" type="pres">
      <dgm:prSet presAssocID="{77A90851-E1F0-498B-B833-108AF2440927}" presName="parTrans" presStyleLbl="sibTrans2D1" presStyleIdx="0" presStyleCnt="3"/>
      <dgm:spPr/>
      <dgm:t>
        <a:bodyPr/>
        <a:lstStyle/>
        <a:p>
          <a:pPr rtl="1"/>
          <a:endParaRPr lang="ar-SA"/>
        </a:p>
      </dgm:t>
    </dgm:pt>
    <dgm:pt modelId="{03D1D81B-6C55-4047-8716-52D52F510FC3}" type="pres">
      <dgm:prSet presAssocID="{77A90851-E1F0-498B-B833-108AF2440927}" presName="connectorText" presStyleLbl="sibTrans2D1" presStyleIdx="0" presStyleCnt="3"/>
      <dgm:spPr/>
      <dgm:t>
        <a:bodyPr/>
        <a:lstStyle/>
        <a:p>
          <a:pPr rtl="1"/>
          <a:endParaRPr lang="ar-SA"/>
        </a:p>
      </dgm:t>
    </dgm:pt>
    <dgm:pt modelId="{6A93858E-11F1-4461-AF37-255E5B4D3F98}" type="pres">
      <dgm:prSet presAssocID="{A750BDD9-1C02-46EE-826F-55709B9EEDE7}" presName="node" presStyleLbl="node1" presStyleIdx="0" presStyleCnt="3">
        <dgm:presLayoutVars>
          <dgm:bulletEnabled val="1"/>
        </dgm:presLayoutVars>
      </dgm:prSet>
      <dgm:spPr/>
      <dgm:t>
        <a:bodyPr/>
        <a:lstStyle/>
        <a:p>
          <a:pPr rtl="1"/>
          <a:endParaRPr lang="ar-SA"/>
        </a:p>
      </dgm:t>
    </dgm:pt>
    <dgm:pt modelId="{A5204020-6973-42E1-820D-3A2AD846BA5E}" type="pres">
      <dgm:prSet presAssocID="{E1E99244-23C3-4047-8E04-A3ADBAFA71DC}" presName="parTrans" presStyleLbl="sibTrans2D1" presStyleIdx="1" presStyleCnt="3"/>
      <dgm:spPr/>
      <dgm:t>
        <a:bodyPr/>
        <a:lstStyle/>
        <a:p>
          <a:pPr rtl="1"/>
          <a:endParaRPr lang="ar-SA"/>
        </a:p>
      </dgm:t>
    </dgm:pt>
    <dgm:pt modelId="{C32C9B8E-FEE1-4E16-B7F5-6FF0EB4C91E4}" type="pres">
      <dgm:prSet presAssocID="{E1E99244-23C3-4047-8E04-A3ADBAFA71DC}" presName="connectorText" presStyleLbl="sibTrans2D1" presStyleIdx="1" presStyleCnt="3"/>
      <dgm:spPr/>
      <dgm:t>
        <a:bodyPr/>
        <a:lstStyle/>
        <a:p>
          <a:pPr rtl="1"/>
          <a:endParaRPr lang="ar-SA"/>
        </a:p>
      </dgm:t>
    </dgm:pt>
    <dgm:pt modelId="{26CC4BB8-589B-4D4B-BAE8-A7560031703F}" type="pres">
      <dgm:prSet presAssocID="{4D21851B-5F9D-4A75-87C7-94342AC974C7}" presName="node" presStyleLbl="node1" presStyleIdx="1" presStyleCnt="3">
        <dgm:presLayoutVars>
          <dgm:bulletEnabled val="1"/>
        </dgm:presLayoutVars>
      </dgm:prSet>
      <dgm:spPr/>
      <dgm:t>
        <a:bodyPr/>
        <a:lstStyle/>
        <a:p>
          <a:pPr rtl="1"/>
          <a:endParaRPr lang="ar-SA"/>
        </a:p>
      </dgm:t>
    </dgm:pt>
    <dgm:pt modelId="{77360878-3C87-45DC-9D62-F99F122D0F14}" type="pres">
      <dgm:prSet presAssocID="{8A293B3F-7C67-4BAB-9BD2-BD4F761E9FCF}" presName="parTrans" presStyleLbl="sibTrans2D1" presStyleIdx="2" presStyleCnt="3"/>
      <dgm:spPr/>
      <dgm:t>
        <a:bodyPr/>
        <a:lstStyle/>
        <a:p>
          <a:pPr rtl="1"/>
          <a:endParaRPr lang="ar-SA"/>
        </a:p>
      </dgm:t>
    </dgm:pt>
    <dgm:pt modelId="{9F9494AD-DD62-4F53-83CC-4BEFD602DE15}" type="pres">
      <dgm:prSet presAssocID="{8A293B3F-7C67-4BAB-9BD2-BD4F761E9FCF}" presName="connectorText" presStyleLbl="sibTrans2D1" presStyleIdx="2" presStyleCnt="3"/>
      <dgm:spPr/>
      <dgm:t>
        <a:bodyPr/>
        <a:lstStyle/>
        <a:p>
          <a:pPr rtl="1"/>
          <a:endParaRPr lang="ar-SA"/>
        </a:p>
      </dgm:t>
    </dgm:pt>
    <dgm:pt modelId="{22232F77-4304-442B-B9AD-7151B46E3014}" type="pres">
      <dgm:prSet presAssocID="{5BE55E52-F443-4A7A-A6EF-F7E95A6A3330}" presName="node" presStyleLbl="node1" presStyleIdx="2" presStyleCnt="3">
        <dgm:presLayoutVars>
          <dgm:bulletEnabled val="1"/>
        </dgm:presLayoutVars>
      </dgm:prSet>
      <dgm:spPr/>
      <dgm:t>
        <a:bodyPr/>
        <a:lstStyle/>
        <a:p>
          <a:pPr rtl="1"/>
          <a:endParaRPr lang="ar-SA"/>
        </a:p>
      </dgm:t>
    </dgm:pt>
  </dgm:ptLst>
  <dgm:cxnLst>
    <dgm:cxn modelId="{806D5181-91EE-43FC-834E-5A6DC7C9B264}" type="presOf" srcId="{A750BDD9-1C02-46EE-826F-55709B9EEDE7}" destId="{6A93858E-11F1-4461-AF37-255E5B4D3F98}" srcOrd="0" destOrd="0" presId="urn:microsoft.com/office/officeart/2005/8/layout/radial5"/>
    <dgm:cxn modelId="{647FF2AC-5508-48B3-9841-EFEB274ECACF}" type="presOf" srcId="{4D21851B-5F9D-4A75-87C7-94342AC974C7}" destId="{26CC4BB8-589B-4D4B-BAE8-A7560031703F}" srcOrd="0" destOrd="0" presId="urn:microsoft.com/office/officeart/2005/8/layout/radial5"/>
    <dgm:cxn modelId="{92A19F5C-7E06-4C4E-8854-DC571CCA6284}" srcId="{DA23E1F6-3D49-4B18-8915-086A893D2AB0}" destId="{4D21851B-5F9D-4A75-87C7-94342AC974C7}" srcOrd="1" destOrd="0" parTransId="{E1E99244-23C3-4047-8E04-A3ADBAFA71DC}" sibTransId="{9E5F33CC-68DD-43DB-A47B-EB8C08C69C0F}"/>
    <dgm:cxn modelId="{C446DE71-4A3E-4444-8414-63C2FF05A8DD}" type="presOf" srcId="{FC3DFA33-8C0A-4556-94CC-FD032EB739A2}" destId="{49E0D4A4-6339-4218-A20D-45426E4398E7}" srcOrd="0" destOrd="0" presId="urn:microsoft.com/office/officeart/2005/8/layout/radial5"/>
    <dgm:cxn modelId="{D3848B88-A027-404F-88CC-F13708D37668}" srcId="{FC3DFA33-8C0A-4556-94CC-FD032EB739A2}" destId="{DA23E1F6-3D49-4B18-8915-086A893D2AB0}" srcOrd="0" destOrd="0" parTransId="{9B96E5A3-F126-43B1-B526-874BC9AC0584}" sibTransId="{95DF9940-C498-4AFC-94D4-8A56F8ABD172}"/>
    <dgm:cxn modelId="{5A185D4B-44CC-4667-8F0C-57BBC2CDA4D6}" srcId="{DA23E1F6-3D49-4B18-8915-086A893D2AB0}" destId="{5BE55E52-F443-4A7A-A6EF-F7E95A6A3330}" srcOrd="2" destOrd="0" parTransId="{8A293B3F-7C67-4BAB-9BD2-BD4F761E9FCF}" sibTransId="{7B77216F-BE87-40A3-8779-BF0501016269}"/>
    <dgm:cxn modelId="{504157F9-2581-45B8-88CD-827BCEEB7E00}" srcId="{DA23E1F6-3D49-4B18-8915-086A893D2AB0}" destId="{A750BDD9-1C02-46EE-826F-55709B9EEDE7}" srcOrd="0" destOrd="0" parTransId="{77A90851-E1F0-498B-B833-108AF2440927}" sibTransId="{FEED8BB2-DD41-4E32-8B75-1453090B601D}"/>
    <dgm:cxn modelId="{EB4DC27A-D898-4B3C-9E2B-B79EF6C00A49}" type="presOf" srcId="{DA23E1F6-3D49-4B18-8915-086A893D2AB0}" destId="{F6C3BBDF-53B1-45F1-8A3A-5953EA103CE8}" srcOrd="0" destOrd="0" presId="urn:microsoft.com/office/officeart/2005/8/layout/radial5"/>
    <dgm:cxn modelId="{77E7325F-F1DA-4880-9314-6CCBB1524FFD}" type="presOf" srcId="{8A293B3F-7C67-4BAB-9BD2-BD4F761E9FCF}" destId="{9F9494AD-DD62-4F53-83CC-4BEFD602DE15}" srcOrd="1" destOrd="0" presId="urn:microsoft.com/office/officeart/2005/8/layout/radial5"/>
    <dgm:cxn modelId="{AD17C151-5944-48E9-9002-AB8F9774A5A9}" type="presOf" srcId="{5BE55E52-F443-4A7A-A6EF-F7E95A6A3330}" destId="{22232F77-4304-442B-B9AD-7151B46E3014}" srcOrd="0" destOrd="0" presId="urn:microsoft.com/office/officeart/2005/8/layout/radial5"/>
    <dgm:cxn modelId="{B785023E-7CB5-493D-ABF0-1F3243D4DB4F}" type="presOf" srcId="{77A90851-E1F0-498B-B833-108AF2440927}" destId="{DC05EF23-6B96-4A0E-BD71-2EF16B300427}" srcOrd="0" destOrd="0" presId="urn:microsoft.com/office/officeart/2005/8/layout/radial5"/>
    <dgm:cxn modelId="{BD7E356E-8ED6-472D-9058-ED4956959579}" type="presOf" srcId="{77A90851-E1F0-498B-B833-108AF2440927}" destId="{03D1D81B-6C55-4047-8716-52D52F510FC3}" srcOrd="1" destOrd="0" presId="urn:microsoft.com/office/officeart/2005/8/layout/radial5"/>
    <dgm:cxn modelId="{7525EE5C-08F8-445E-AD0B-F4C0A4B27F5A}" type="presOf" srcId="{E1E99244-23C3-4047-8E04-A3ADBAFA71DC}" destId="{A5204020-6973-42E1-820D-3A2AD846BA5E}" srcOrd="0" destOrd="0" presId="urn:microsoft.com/office/officeart/2005/8/layout/radial5"/>
    <dgm:cxn modelId="{A49AFAC4-71C0-4886-940D-35BD1E161F10}" type="presOf" srcId="{E1E99244-23C3-4047-8E04-A3ADBAFA71DC}" destId="{C32C9B8E-FEE1-4E16-B7F5-6FF0EB4C91E4}" srcOrd="1" destOrd="0" presId="urn:microsoft.com/office/officeart/2005/8/layout/radial5"/>
    <dgm:cxn modelId="{1749C0D6-7932-44B8-B0E4-7262A79AFEFD}" type="presOf" srcId="{8A293B3F-7C67-4BAB-9BD2-BD4F761E9FCF}" destId="{77360878-3C87-45DC-9D62-F99F122D0F14}" srcOrd="0" destOrd="0" presId="urn:microsoft.com/office/officeart/2005/8/layout/radial5"/>
    <dgm:cxn modelId="{2DB20408-18B1-47FE-A28D-40246ADED564}" type="presParOf" srcId="{49E0D4A4-6339-4218-A20D-45426E4398E7}" destId="{F6C3BBDF-53B1-45F1-8A3A-5953EA103CE8}" srcOrd="0" destOrd="0" presId="urn:microsoft.com/office/officeart/2005/8/layout/radial5"/>
    <dgm:cxn modelId="{931E4134-40A6-4F79-9CE9-872B2C73F119}" type="presParOf" srcId="{49E0D4A4-6339-4218-A20D-45426E4398E7}" destId="{DC05EF23-6B96-4A0E-BD71-2EF16B300427}" srcOrd="1" destOrd="0" presId="urn:microsoft.com/office/officeart/2005/8/layout/radial5"/>
    <dgm:cxn modelId="{2793E36F-A12E-4292-BF95-F7943ED169B4}" type="presParOf" srcId="{DC05EF23-6B96-4A0E-BD71-2EF16B300427}" destId="{03D1D81B-6C55-4047-8716-52D52F510FC3}" srcOrd="0" destOrd="0" presId="urn:microsoft.com/office/officeart/2005/8/layout/radial5"/>
    <dgm:cxn modelId="{BD4389EF-5E7C-4B56-8A92-AB3ECBD2B566}" type="presParOf" srcId="{49E0D4A4-6339-4218-A20D-45426E4398E7}" destId="{6A93858E-11F1-4461-AF37-255E5B4D3F98}" srcOrd="2" destOrd="0" presId="urn:microsoft.com/office/officeart/2005/8/layout/radial5"/>
    <dgm:cxn modelId="{02F48818-53F6-4165-B578-6D1E06E22C96}" type="presParOf" srcId="{49E0D4A4-6339-4218-A20D-45426E4398E7}" destId="{A5204020-6973-42E1-820D-3A2AD846BA5E}" srcOrd="3" destOrd="0" presId="urn:microsoft.com/office/officeart/2005/8/layout/radial5"/>
    <dgm:cxn modelId="{9E56DCEA-0849-4DA6-9001-0996739D7692}" type="presParOf" srcId="{A5204020-6973-42E1-820D-3A2AD846BA5E}" destId="{C32C9B8E-FEE1-4E16-B7F5-6FF0EB4C91E4}" srcOrd="0" destOrd="0" presId="urn:microsoft.com/office/officeart/2005/8/layout/radial5"/>
    <dgm:cxn modelId="{8E2B4510-780A-477E-9FC7-5528CB413EFE}" type="presParOf" srcId="{49E0D4A4-6339-4218-A20D-45426E4398E7}" destId="{26CC4BB8-589B-4D4B-BAE8-A7560031703F}" srcOrd="4" destOrd="0" presId="urn:microsoft.com/office/officeart/2005/8/layout/radial5"/>
    <dgm:cxn modelId="{465D8B31-5B96-41D5-926A-824D1220E82D}" type="presParOf" srcId="{49E0D4A4-6339-4218-A20D-45426E4398E7}" destId="{77360878-3C87-45DC-9D62-F99F122D0F14}" srcOrd="5" destOrd="0" presId="urn:microsoft.com/office/officeart/2005/8/layout/radial5"/>
    <dgm:cxn modelId="{8D0A416A-275C-44F8-B1CD-9325E84D239C}" type="presParOf" srcId="{77360878-3C87-45DC-9D62-F99F122D0F14}" destId="{9F9494AD-DD62-4F53-83CC-4BEFD602DE15}" srcOrd="0" destOrd="0" presId="urn:microsoft.com/office/officeart/2005/8/layout/radial5"/>
    <dgm:cxn modelId="{56DBE4E2-AD1D-4C1F-A338-8820819D0FD4}" type="presParOf" srcId="{49E0D4A4-6339-4218-A20D-45426E4398E7}" destId="{22232F77-4304-442B-B9AD-7151B46E3014}" srcOrd="6" destOrd="0" presId="urn:microsoft.com/office/officeart/2005/8/layout/radial5"/>
  </dgm:cxnLst>
  <dgm:bg/>
  <dgm:whole/>
</dgm:dataModel>
</file>

<file path=ppt/diagrams/data2.xml><?xml version="1.0" encoding="utf-8"?>
<dgm:dataModel xmlns:dgm="http://schemas.openxmlformats.org/drawingml/2006/diagram" xmlns:a="http://schemas.openxmlformats.org/drawingml/2006/main">
  <dgm:ptLst>
    <dgm:pt modelId="{6F956AB3-121C-420A-AD06-5453A7027DB1}" type="doc">
      <dgm:prSet loTypeId="urn:microsoft.com/office/officeart/2005/8/layout/radial6" loCatId="cycle" qsTypeId="urn:microsoft.com/office/officeart/2005/8/quickstyle/simple1" qsCatId="simple" csTypeId="urn:microsoft.com/office/officeart/2005/8/colors/accent1_2" csCatId="accent1" phldr="1"/>
      <dgm:spPr/>
      <dgm:t>
        <a:bodyPr/>
        <a:lstStyle/>
        <a:p>
          <a:pPr rtl="1"/>
          <a:endParaRPr lang="ar-SA"/>
        </a:p>
      </dgm:t>
    </dgm:pt>
    <dgm:pt modelId="{8603E812-4A3C-4734-8568-2078D8E4F368}">
      <dgm:prSet phldrT="[نص]" custT="1">
        <dgm:style>
          <a:lnRef idx="1">
            <a:schemeClr val="accent1"/>
          </a:lnRef>
          <a:fillRef idx="2">
            <a:schemeClr val="accent1"/>
          </a:fillRef>
          <a:effectRef idx="1">
            <a:schemeClr val="accent1"/>
          </a:effectRef>
          <a:fontRef idx="minor">
            <a:schemeClr val="dk1"/>
          </a:fontRef>
        </dgm:style>
      </dgm:prSet>
      <dgm:spPr/>
      <dgm:t>
        <a:bodyPr/>
        <a:lstStyle/>
        <a:p>
          <a:pPr rtl="1"/>
          <a:r>
            <a:rPr lang="en-US" sz="2000" b="1" dirty="0" smtClean="0">
              <a:solidFill>
                <a:schemeClr val="accent2"/>
              </a:solidFill>
              <a:latin typeface="Times New Roman" pitchFamily="18" charset="0"/>
              <a:cs typeface="Times New Roman" pitchFamily="18" charset="0"/>
            </a:rPr>
            <a:t>Organizational Structure</a:t>
          </a:r>
          <a:endParaRPr lang="ar-SA" sz="2000" dirty="0">
            <a:latin typeface="Times New Roman" pitchFamily="18" charset="0"/>
            <a:cs typeface="Times New Roman" pitchFamily="18" charset="0"/>
          </a:endParaRPr>
        </a:p>
      </dgm:t>
    </dgm:pt>
    <dgm:pt modelId="{F4ED79D6-3A5E-4DA8-935D-A25492EEDB76}" type="parTrans" cxnId="{0BBFDB5F-E174-4807-8875-DB14BA99C789}">
      <dgm:prSet/>
      <dgm:spPr/>
      <dgm:t>
        <a:bodyPr/>
        <a:lstStyle/>
        <a:p>
          <a:pPr rtl="1"/>
          <a:endParaRPr lang="ar-SA">
            <a:latin typeface="Times New Roman" pitchFamily="18" charset="0"/>
            <a:cs typeface="Times New Roman" pitchFamily="18" charset="0"/>
          </a:endParaRPr>
        </a:p>
      </dgm:t>
    </dgm:pt>
    <dgm:pt modelId="{3CC22662-BA35-4966-B093-DE95DBB3CBB0}" type="sibTrans" cxnId="{0BBFDB5F-E174-4807-8875-DB14BA99C789}">
      <dgm:prSet/>
      <dgm:spPr/>
      <dgm:t>
        <a:bodyPr/>
        <a:lstStyle/>
        <a:p>
          <a:pPr rtl="1"/>
          <a:endParaRPr lang="ar-SA">
            <a:latin typeface="Times New Roman" pitchFamily="18" charset="0"/>
            <a:cs typeface="Times New Roman" pitchFamily="18" charset="0"/>
          </a:endParaRPr>
        </a:p>
      </dgm:t>
    </dgm:pt>
    <dgm:pt modelId="{F3CD35E5-1783-4CBE-911D-3507EF2F943A}">
      <dgm:prSet phldrT="[نص]" custT="1"/>
      <dgm:spPr/>
      <dgm:t>
        <a:bodyPr/>
        <a:lstStyle/>
        <a:p>
          <a:pPr rtl="1"/>
          <a:r>
            <a:rPr lang="en-US" sz="2400" dirty="0" smtClean="0">
              <a:latin typeface="Times New Roman" pitchFamily="18" charset="0"/>
              <a:cs typeface="Times New Roman" pitchFamily="18" charset="0"/>
            </a:rPr>
            <a:t>Scope</a:t>
          </a:r>
          <a:endParaRPr lang="ar-SA" sz="2400" dirty="0">
            <a:latin typeface="Times New Roman" pitchFamily="18" charset="0"/>
            <a:cs typeface="Times New Roman" pitchFamily="18" charset="0"/>
          </a:endParaRPr>
        </a:p>
      </dgm:t>
    </dgm:pt>
    <dgm:pt modelId="{B8059DBC-36EF-4F43-B86E-2087A997A2F4}" type="parTrans" cxnId="{00A98BB1-324E-4B6F-8C53-83A96733A8A3}">
      <dgm:prSet/>
      <dgm:spPr/>
      <dgm:t>
        <a:bodyPr/>
        <a:lstStyle/>
        <a:p>
          <a:pPr rtl="1"/>
          <a:endParaRPr lang="ar-SA">
            <a:latin typeface="Times New Roman" pitchFamily="18" charset="0"/>
            <a:cs typeface="Times New Roman" pitchFamily="18" charset="0"/>
          </a:endParaRPr>
        </a:p>
      </dgm:t>
    </dgm:pt>
    <dgm:pt modelId="{CB4E2600-8004-4B28-BB76-CF09C824ADE0}" type="sibTrans" cxnId="{00A98BB1-324E-4B6F-8C53-83A96733A8A3}">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latin typeface="Times New Roman" pitchFamily="18" charset="0"/>
            <a:cs typeface="Times New Roman" pitchFamily="18" charset="0"/>
          </a:endParaRPr>
        </a:p>
      </dgm:t>
    </dgm:pt>
    <dgm:pt modelId="{14AFECAA-CB7C-4EF5-934A-4B1C92735A39}">
      <dgm:prSet phldrT="[نص]" custT="1"/>
      <dgm:spPr/>
      <dgm:t>
        <a:bodyPr/>
        <a:lstStyle/>
        <a:p>
          <a:pPr rtl="1"/>
          <a:r>
            <a:rPr lang="en-US" sz="1900" dirty="0" smtClean="0">
              <a:latin typeface="Times New Roman" pitchFamily="18" charset="0"/>
              <a:cs typeface="Times New Roman" pitchFamily="18" charset="0"/>
            </a:rPr>
            <a:t>Line of Authority</a:t>
          </a:r>
          <a:endParaRPr lang="ar-SA" sz="1900" dirty="0">
            <a:latin typeface="Times New Roman" pitchFamily="18" charset="0"/>
            <a:cs typeface="Times New Roman" pitchFamily="18" charset="0"/>
          </a:endParaRPr>
        </a:p>
      </dgm:t>
    </dgm:pt>
    <dgm:pt modelId="{255EA5A2-5B9D-4F12-B09D-514BC1DEF3CF}" type="parTrans" cxnId="{20C7412D-04D4-4D5C-82D8-1ADBAB34E878}">
      <dgm:prSet/>
      <dgm:spPr/>
      <dgm:t>
        <a:bodyPr/>
        <a:lstStyle/>
        <a:p>
          <a:pPr rtl="1"/>
          <a:endParaRPr lang="ar-SA">
            <a:latin typeface="Times New Roman" pitchFamily="18" charset="0"/>
            <a:cs typeface="Times New Roman" pitchFamily="18" charset="0"/>
          </a:endParaRPr>
        </a:p>
      </dgm:t>
    </dgm:pt>
    <dgm:pt modelId="{018E3061-395E-4B6C-8614-ECDD29DE3E9C}" type="sibTrans" cxnId="{20C7412D-04D4-4D5C-82D8-1ADBAB34E878}">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latin typeface="Times New Roman" pitchFamily="18" charset="0"/>
            <a:cs typeface="Times New Roman" pitchFamily="18" charset="0"/>
          </a:endParaRPr>
        </a:p>
      </dgm:t>
    </dgm:pt>
    <dgm:pt modelId="{C061D507-F6C9-464A-9C01-1A07CF8D457B}">
      <dgm:prSet phldrT="[نص]" custT="1"/>
      <dgm:spPr/>
      <dgm:t>
        <a:bodyPr/>
        <a:lstStyle/>
        <a:p>
          <a:pPr rtl="1"/>
          <a:r>
            <a:rPr lang="en-US" sz="1400" dirty="0" smtClean="0">
              <a:latin typeface="Times New Roman" pitchFamily="18" charset="0"/>
              <a:cs typeface="Times New Roman" pitchFamily="18" charset="0"/>
            </a:rPr>
            <a:t>Arrangement of Departments</a:t>
          </a:r>
          <a:endParaRPr lang="ar-SA" sz="1400" dirty="0">
            <a:latin typeface="Times New Roman" pitchFamily="18" charset="0"/>
            <a:cs typeface="Times New Roman" pitchFamily="18" charset="0"/>
          </a:endParaRPr>
        </a:p>
      </dgm:t>
    </dgm:pt>
    <dgm:pt modelId="{1EC3B2CA-B413-4B98-B772-F74A1F44DA40}" type="parTrans" cxnId="{EFA3DC31-763F-4BAA-8268-B92517438E78}">
      <dgm:prSet/>
      <dgm:spPr/>
      <dgm:t>
        <a:bodyPr/>
        <a:lstStyle/>
        <a:p>
          <a:pPr rtl="1"/>
          <a:endParaRPr lang="ar-SA">
            <a:latin typeface="Times New Roman" pitchFamily="18" charset="0"/>
            <a:cs typeface="Times New Roman" pitchFamily="18" charset="0"/>
          </a:endParaRPr>
        </a:p>
      </dgm:t>
    </dgm:pt>
    <dgm:pt modelId="{F7F01782-A25A-476D-B3E1-7E2FCA695EC3}" type="sibTrans" cxnId="{EFA3DC31-763F-4BAA-8268-B92517438E78}">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latin typeface="Times New Roman" pitchFamily="18" charset="0"/>
            <a:cs typeface="Times New Roman" pitchFamily="18" charset="0"/>
          </a:endParaRPr>
        </a:p>
      </dgm:t>
    </dgm:pt>
    <dgm:pt modelId="{8A1900A6-876B-4B8B-BC43-8F800E3C15A6}">
      <dgm:prSet phldrT="[نص]" custT="1"/>
      <dgm:spPr/>
      <dgm:t>
        <a:bodyPr/>
        <a:lstStyle/>
        <a:p>
          <a:pPr rtl="1"/>
          <a:r>
            <a:rPr lang="en-US" sz="1400" b="0" dirty="0" smtClean="0">
              <a:latin typeface="Times New Roman" pitchFamily="18" charset="0"/>
              <a:cs typeface="Times New Roman" pitchFamily="18" charset="0"/>
            </a:rPr>
            <a:t>Arrangement </a:t>
          </a:r>
          <a:r>
            <a:rPr lang="en-US" sz="1600" b="0" dirty="0" smtClean="0">
              <a:latin typeface="Times New Roman" pitchFamily="18" charset="0"/>
              <a:cs typeface="Times New Roman" pitchFamily="18" charset="0"/>
            </a:rPr>
            <a:t>of Job Titles</a:t>
          </a:r>
          <a:endParaRPr lang="ar-SA" sz="1400" b="0" dirty="0">
            <a:latin typeface="Times New Roman" pitchFamily="18" charset="0"/>
            <a:cs typeface="Times New Roman" pitchFamily="18" charset="0"/>
          </a:endParaRPr>
        </a:p>
      </dgm:t>
    </dgm:pt>
    <dgm:pt modelId="{F5EEEBCA-CE5F-4835-82B6-C6425832DFAC}" type="parTrans" cxnId="{8338EFCC-AD2F-4F18-83EB-A7E328398850}">
      <dgm:prSet/>
      <dgm:spPr/>
      <dgm:t>
        <a:bodyPr/>
        <a:lstStyle/>
        <a:p>
          <a:pPr rtl="1"/>
          <a:endParaRPr lang="ar-SA">
            <a:latin typeface="Times New Roman" pitchFamily="18" charset="0"/>
            <a:cs typeface="Times New Roman" pitchFamily="18" charset="0"/>
          </a:endParaRPr>
        </a:p>
      </dgm:t>
    </dgm:pt>
    <dgm:pt modelId="{0B2D7251-0724-460E-830B-F7C41023E451}" type="sibTrans" cxnId="{8338EFCC-AD2F-4F18-83EB-A7E328398850}">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latin typeface="Times New Roman" pitchFamily="18" charset="0"/>
            <a:cs typeface="Times New Roman" pitchFamily="18" charset="0"/>
          </a:endParaRPr>
        </a:p>
      </dgm:t>
    </dgm:pt>
    <dgm:pt modelId="{DB8894DE-286D-40BF-96EF-2A606C0CFA21}" type="pres">
      <dgm:prSet presAssocID="{6F956AB3-121C-420A-AD06-5453A7027DB1}" presName="Name0" presStyleCnt="0">
        <dgm:presLayoutVars>
          <dgm:chMax val="1"/>
          <dgm:dir/>
          <dgm:animLvl val="ctr"/>
          <dgm:resizeHandles val="exact"/>
        </dgm:presLayoutVars>
      </dgm:prSet>
      <dgm:spPr/>
      <dgm:t>
        <a:bodyPr/>
        <a:lstStyle/>
        <a:p>
          <a:pPr rtl="1"/>
          <a:endParaRPr lang="ar-SA"/>
        </a:p>
      </dgm:t>
    </dgm:pt>
    <dgm:pt modelId="{D1D03EA7-5451-45A2-9753-26A540BF157B}" type="pres">
      <dgm:prSet presAssocID="{8603E812-4A3C-4734-8568-2078D8E4F368}" presName="centerShape" presStyleLbl="node0" presStyleIdx="0" presStyleCnt="1" custScaleX="118603" custScaleY="108138"/>
      <dgm:spPr/>
      <dgm:t>
        <a:bodyPr/>
        <a:lstStyle/>
        <a:p>
          <a:pPr rtl="1"/>
          <a:endParaRPr lang="ar-SA"/>
        </a:p>
      </dgm:t>
    </dgm:pt>
    <dgm:pt modelId="{68FEF500-514D-468D-91FE-4E57CC45B1B7}" type="pres">
      <dgm:prSet presAssocID="{F3CD35E5-1783-4CBE-911D-3507EF2F943A}" presName="node" presStyleLbl="node1" presStyleIdx="0" presStyleCnt="4" custRadScaleRad="100107" custRadScaleInc="210">
        <dgm:presLayoutVars>
          <dgm:bulletEnabled val="1"/>
        </dgm:presLayoutVars>
      </dgm:prSet>
      <dgm:spPr/>
      <dgm:t>
        <a:bodyPr/>
        <a:lstStyle/>
        <a:p>
          <a:pPr rtl="1"/>
          <a:endParaRPr lang="ar-SA"/>
        </a:p>
      </dgm:t>
    </dgm:pt>
    <dgm:pt modelId="{2EE93AC7-EC93-46C3-904F-EBF0CD22B759}" type="pres">
      <dgm:prSet presAssocID="{F3CD35E5-1783-4CBE-911D-3507EF2F943A}" presName="dummy" presStyleCnt="0"/>
      <dgm:spPr/>
    </dgm:pt>
    <dgm:pt modelId="{601BA0BD-4321-4643-BC3B-197287D8D092}" type="pres">
      <dgm:prSet presAssocID="{CB4E2600-8004-4B28-BB76-CF09C824ADE0}" presName="sibTrans" presStyleLbl="sibTrans2D1" presStyleIdx="0" presStyleCnt="4"/>
      <dgm:spPr/>
      <dgm:t>
        <a:bodyPr/>
        <a:lstStyle/>
        <a:p>
          <a:pPr rtl="1"/>
          <a:endParaRPr lang="ar-SA"/>
        </a:p>
      </dgm:t>
    </dgm:pt>
    <dgm:pt modelId="{06E55DD2-0923-411C-A913-57582A5974AE}" type="pres">
      <dgm:prSet presAssocID="{14AFECAA-CB7C-4EF5-934A-4B1C92735A39}" presName="node" presStyleLbl="node1" presStyleIdx="1" presStyleCnt="4">
        <dgm:presLayoutVars>
          <dgm:bulletEnabled val="1"/>
        </dgm:presLayoutVars>
      </dgm:prSet>
      <dgm:spPr/>
      <dgm:t>
        <a:bodyPr/>
        <a:lstStyle/>
        <a:p>
          <a:pPr rtl="1"/>
          <a:endParaRPr lang="ar-SA"/>
        </a:p>
      </dgm:t>
    </dgm:pt>
    <dgm:pt modelId="{C68EB28E-7B28-4C18-8082-626607DFC33F}" type="pres">
      <dgm:prSet presAssocID="{14AFECAA-CB7C-4EF5-934A-4B1C92735A39}" presName="dummy" presStyleCnt="0"/>
      <dgm:spPr/>
    </dgm:pt>
    <dgm:pt modelId="{F0A1CDFA-D822-409B-9097-4810F624A104}" type="pres">
      <dgm:prSet presAssocID="{018E3061-395E-4B6C-8614-ECDD29DE3E9C}" presName="sibTrans" presStyleLbl="sibTrans2D1" presStyleIdx="1" presStyleCnt="4"/>
      <dgm:spPr/>
      <dgm:t>
        <a:bodyPr/>
        <a:lstStyle/>
        <a:p>
          <a:pPr rtl="1"/>
          <a:endParaRPr lang="ar-SA"/>
        </a:p>
      </dgm:t>
    </dgm:pt>
    <dgm:pt modelId="{6808642B-85D3-429F-AF2D-58C761A8751F}" type="pres">
      <dgm:prSet presAssocID="{C061D507-F6C9-464A-9C01-1A07CF8D457B}" presName="node" presStyleLbl="node1" presStyleIdx="2" presStyleCnt="4">
        <dgm:presLayoutVars>
          <dgm:bulletEnabled val="1"/>
        </dgm:presLayoutVars>
      </dgm:prSet>
      <dgm:spPr/>
      <dgm:t>
        <a:bodyPr/>
        <a:lstStyle/>
        <a:p>
          <a:pPr rtl="1"/>
          <a:endParaRPr lang="ar-SA"/>
        </a:p>
      </dgm:t>
    </dgm:pt>
    <dgm:pt modelId="{2609CED8-C63A-4416-BCB4-1A548D2AC114}" type="pres">
      <dgm:prSet presAssocID="{C061D507-F6C9-464A-9C01-1A07CF8D457B}" presName="dummy" presStyleCnt="0"/>
      <dgm:spPr/>
    </dgm:pt>
    <dgm:pt modelId="{780B6641-D8F5-45F3-8CFD-0DDBAC7F3FC0}" type="pres">
      <dgm:prSet presAssocID="{F7F01782-A25A-476D-B3E1-7E2FCA695EC3}" presName="sibTrans" presStyleLbl="sibTrans2D1" presStyleIdx="2" presStyleCnt="4"/>
      <dgm:spPr/>
      <dgm:t>
        <a:bodyPr/>
        <a:lstStyle/>
        <a:p>
          <a:pPr rtl="1"/>
          <a:endParaRPr lang="ar-SA"/>
        </a:p>
      </dgm:t>
    </dgm:pt>
    <dgm:pt modelId="{0AB9FCF5-F002-40F6-8A41-01BAD424EF1C}" type="pres">
      <dgm:prSet presAssocID="{8A1900A6-876B-4B8B-BC43-8F800E3C15A6}" presName="node" presStyleLbl="node1" presStyleIdx="3" presStyleCnt="4">
        <dgm:presLayoutVars>
          <dgm:bulletEnabled val="1"/>
        </dgm:presLayoutVars>
      </dgm:prSet>
      <dgm:spPr/>
      <dgm:t>
        <a:bodyPr/>
        <a:lstStyle/>
        <a:p>
          <a:pPr rtl="1"/>
          <a:endParaRPr lang="ar-SA"/>
        </a:p>
      </dgm:t>
    </dgm:pt>
    <dgm:pt modelId="{D7E70479-3888-4F6A-A513-F7FEEAF5E779}" type="pres">
      <dgm:prSet presAssocID="{8A1900A6-876B-4B8B-BC43-8F800E3C15A6}" presName="dummy" presStyleCnt="0"/>
      <dgm:spPr/>
    </dgm:pt>
    <dgm:pt modelId="{5C326BAE-DF86-452B-BE1A-F646D9866090}" type="pres">
      <dgm:prSet presAssocID="{0B2D7251-0724-460E-830B-F7C41023E451}" presName="sibTrans" presStyleLbl="sibTrans2D1" presStyleIdx="3" presStyleCnt="4"/>
      <dgm:spPr/>
      <dgm:t>
        <a:bodyPr/>
        <a:lstStyle/>
        <a:p>
          <a:pPr rtl="1"/>
          <a:endParaRPr lang="ar-SA"/>
        </a:p>
      </dgm:t>
    </dgm:pt>
  </dgm:ptLst>
  <dgm:cxnLst>
    <dgm:cxn modelId="{49EB9D16-9956-4A22-BD18-F391959F49F5}" type="presOf" srcId="{6F956AB3-121C-420A-AD06-5453A7027DB1}" destId="{DB8894DE-286D-40BF-96EF-2A606C0CFA21}" srcOrd="0" destOrd="0" presId="urn:microsoft.com/office/officeart/2005/8/layout/radial6"/>
    <dgm:cxn modelId="{7BE553A8-F98A-4443-AD4E-09FE61F058F2}" type="presOf" srcId="{F3CD35E5-1783-4CBE-911D-3507EF2F943A}" destId="{68FEF500-514D-468D-91FE-4E57CC45B1B7}" srcOrd="0" destOrd="0" presId="urn:microsoft.com/office/officeart/2005/8/layout/radial6"/>
    <dgm:cxn modelId="{A5E2A733-8FB9-4EE4-9FC4-F852D980C35A}" type="presOf" srcId="{018E3061-395E-4B6C-8614-ECDD29DE3E9C}" destId="{F0A1CDFA-D822-409B-9097-4810F624A104}" srcOrd="0" destOrd="0" presId="urn:microsoft.com/office/officeart/2005/8/layout/radial6"/>
    <dgm:cxn modelId="{EFA3DC31-763F-4BAA-8268-B92517438E78}" srcId="{8603E812-4A3C-4734-8568-2078D8E4F368}" destId="{C061D507-F6C9-464A-9C01-1A07CF8D457B}" srcOrd="2" destOrd="0" parTransId="{1EC3B2CA-B413-4B98-B772-F74A1F44DA40}" sibTransId="{F7F01782-A25A-476D-B3E1-7E2FCA695EC3}"/>
    <dgm:cxn modelId="{7ACD8876-679C-415F-9CAA-9BAABB801E1A}" type="presOf" srcId="{8A1900A6-876B-4B8B-BC43-8F800E3C15A6}" destId="{0AB9FCF5-F002-40F6-8A41-01BAD424EF1C}" srcOrd="0" destOrd="0" presId="urn:microsoft.com/office/officeart/2005/8/layout/radial6"/>
    <dgm:cxn modelId="{0BBFDB5F-E174-4807-8875-DB14BA99C789}" srcId="{6F956AB3-121C-420A-AD06-5453A7027DB1}" destId="{8603E812-4A3C-4734-8568-2078D8E4F368}" srcOrd="0" destOrd="0" parTransId="{F4ED79D6-3A5E-4DA8-935D-A25492EEDB76}" sibTransId="{3CC22662-BA35-4966-B093-DE95DBB3CBB0}"/>
    <dgm:cxn modelId="{FE8884B3-492F-4636-BCA1-04FDE01DEDEA}" type="presOf" srcId="{C061D507-F6C9-464A-9C01-1A07CF8D457B}" destId="{6808642B-85D3-429F-AF2D-58C761A8751F}" srcOrd="0" destOrd="0" presId="urn:microsoft.com/office/officeart/2005/8/layout/radial6"/>
    <dgm:cxn modelId="{A608B109-C1E3-47C2-8F16-21C1750E4864}" type="presOf" srcId="{0B2D7251-0724-460E-830B-F7C41023E451}" destId="{5C326BAE-DF86-452B-BE1A-F646D9866090}" srcOrd="0" destOrd="0" presId="urn:microsoft.com/office/officeart/2005/8/layout/radial6"/>
    <dgm:cxn modelId="{09F39550-7B8F-4F78-BEF2-2F692A4FAB44}" type="presOf" srcId="{CB4E2600-8004-4B28-BB76-CF09C824ADE0}" destId="{601BA0BD-4321-4643-BC3B-197287D8D092}" srcOrd="0" destOrd="0" presId="urn:microsoft.com/office/officeart/2005/8/layout/radial6"/>
    <dgm:cxn modelId="{B005832C-766B-4DAF-90A5-4D8D685939D5}" type="presOf" srcId="{F7F01782-A25A-476D-B3E1-7E2FCA695EC3}" destId="{780B6641-D8F5-45F3-8CFD-0DDBAC7F3FC0}" srcOrd="0" destOrd="0" presId="urn:microsoft.com/office/officeart/2005/8/layout/radial6"/>
    <dgm:cxn modelId="{FF3AD640-01E3-401A-BE55-C5C15DBE0439}" type="presOf" srcId="{8603E812-4A3C-4734-8568-2078D8E4F368}" destId="{D1D03EA7-5451-45A2-9753-26A540BF157B}" srcOrd="0" destOrd="0" presId="urn:microsoft.com/office/officeart/2005/8/layout/radial6"/>
    <dgm:cxn modelId="{8338EFCC-AD2F-4F18-83EB-A7E328398850}" srcId="{8603E812-4A3C-4734-8568-2078D8E4F368}" destId="{8A1900A6-876B-4B8B-BC43-8F800E3C15A6}" srcOrd="3" destOrd="0" parTransId="{F5EEEBCA-CE5F-4835-82B6-C6425832DFAC}" sibTransId="{0B2D7251-0724-460E-830B-F7C41023E451}"/>
    <dgm:cxn modelId="{9D957220-D48D-49E2-96AA-DD9A0CEC272C}" type="presOf" srcId="{14AFECAA-CB7C-4EF5-934A-4B1C92735A39}" destId="{06E55DD2-0923-411C-A913-57582A5974AE}" srcOrd="0" destOrd="0" presId="urn:microsoft.com/office/officeart/2005/8/layout/radial6"/>
    <dgm:cxn modelId="{20C7412D-04D4-4D5C-82D8-1ADBAB34E878}" srcId="{8603E812-4A3C-4734-8568-2078D8E4F368}" destId="{14AFECAA-CB7C-4EF5-934A-4B1C92735A39}" srcOrd="1" destOrd="0" parTransId="{255EA5A2-5B9D-4F12-B09D-514BC1DEF3CF}" sibTransId="{018E3061-395E-4B6C-8614-ECDD29DE3E9C}"/>
    <dgm:cxn modelId="{00A98BB1-324E-4B6F-8C53-83A96733A8A3}" srcId="{8603E812-4A3C-4734-8568-2078D8E4F368}" destId="{F3CD35E5-1783-4CBE-911D-3507EF2F943A}" srcOrd="0" destOrd="0" parTransId="{B8059DBC-36EF-4F43-B86E-2087A997A2F4}" sibTransId="{CB4E2600-8004-4B28-BB76-CF09C824ADE0}"/>
    <dgm:cxn modelId="{39BDC377-FF1B-4F5A-8893-7E1FDA4AAC38}" type="presParOf" srcId="{DB8894DE-286D-40BF-96EF-2A606C0CFA21}" destId="{D1D03EA7-5451-45A2-9753-26A540BF157B}" srcOrd="0" destOrd="0" presId="urn:microsoft.com/office/officeart/2005/8/layout/radial6"/>
    <dgm:cxn modelId="{A00ECECB-251D-4A72-9103-30FE2F3D896B}" type="presParOf" srcId="{DB8894DE-286D-40BF-96EF-2A606C0CFA21}" destId="{68FEF500-514D-468D-91FE-4E57CC45B1B7}" srcOrd="1" destOrd="0" presId="urn:microsoft.com/office/officeart/2005/8/layout/radial6"/>
    <dgm:cxn modelId="{BE7D20C4-DE89-42B1-8415-9342B4F57F91}" type="presParOf" srcId="{DB8894DE-286D-40BF-96EF-2A606C0CFA21}" destId="{2EE93AC7-EC93-46C3-904F-EBF0CD22B759}" srcOrd="2" destOrd="0" presId="urn:microsoft.com/office/officeart/2005/8/layout/radial6"/>
    <dgm:cxn modelId="{1F466C85-9A15-49A7-A2D9-D0BC714DD354}" type="presParOf" srcId="{DB8894DE-286D-40BF-96EF-2A606C0CFA21}" destId="{601BA0BD-4321-4643-BC3B-197287D8D092}" srcOrd="3" destOrd="0" presId="urn:microsoft.com/office/officeart/2005/8/layout/radial6"/>
    <dgm:cxn modelId="{92A565DE-6B1A-4A4A-B8B7-4703FF512BEF}" type="presParOf" srcId="{DB8894DE-286D-40BF-96EF-2A606C0CFA21}" destId="{06E55DD2-0923-411C-A913-57582A5974AE}" srcOrd="4" destOrd="0" presId="urn:microsoft.com/office/officeart/2005/8/layout/radial6"/>
    <dgm:cxn modelId="{EBCED571-CBD5-4B3B-A1BF-6AB7BF95E332}" type="presParOf" srcId="{DB8894DE-286D-40BF-96EF-2A606C0CFA21}" destId="{C68EB28E-7B28-4C18-8082-626607DFC33F}" srcOrd="5" destOrd="0" presId="urn:microsoft.com/office/officeart/2005/8/layout/radial6"/>
    <dgm:cxn modelId="{23C45687-F9AF-4D54-A60A-A36F85C6DDD4}" type="presParOf" srcId="{DB8894DE-286D-40BF-96EF-2A606C0CFA21}" destId="{F0A1CDFA-D822-409B-9097-4810F624A104}" srcOrd="6" destOrd="0" presId="urn:microsoft.com/office/officeart/2005/8/layout/radial6"/>
    <dgm:cxn modelId="{DF488057-7AC6-4201-935A-E4A7B4503C71}" type="presParOf" srcId="{DB8894DE-286D-40BF-96EF-2A606C0CFA21}" destId="{6808642B-85D3-429F-AF2D-58C761A8751F}" srcOrd="7" destOrd="0" presId="urn:microsoft.com/office/officeart/2005/8/layout/radial6"/>
    <dgm:cxn modelId="{22D42FE7-00E7-458F-9C05-DCAA0785AD36}" type="presParOf" srcId="{DB8894DE-286D-40BF-96EF-2A606C0CFA21}" destId="{2609CED8-C63A-4416-BCB4-1A548D2AC114}" srcOrd="8" destOrd="0" presId="urn:microsoft.com/office/officeart/2005/8/layout/radial6"/>
    <dgm:cxn modelId="{E3D476E5-432E-4333-AB25-196034B07BE4}" type="presParOf" srcId="{DB8894DE-286D-40BF-96EF-2A606C0CFA21}" destId="{780B6641-D8F5-45F3-8CFD-0DDBAC7F3FC0}" srcOrd="9" destOrd="0" presId="urn:microsoft.com/office/officeart/2005/8/layout/radial6"/>
    <dgm:cxn modelId="{8711F78E-67C2-454D-800D-E085E5AF2FB7}" type="presParOf" srcId="{DB8894DE-286D-40BF-96EF-2A606C0CFA21}" destId="{0AB9FCF5-F002-40F6-8A41-01BAD424EF1C}" srcOrd="10" destOrd="0" presId="urn:microsoft.com/office/officeart/2005/8/layout/radial6"/>
    <dgm:cxn modelId="{BE27CA74-2C6B-4269-8CE2-EF6DDC24297C}" type="presParOf" srcId="{DB8894DE-286D-40BF-96EF-2A606C0CFA21}" destId="{D7E70479-3888-4F6A-A513-F7FEEAF5E779}" srcOrd="11" destOrd="0" presId="urn:microsoft.com/office/officeart/2005/8/layout/radial6"/>
    <dgm:cxn modelId="{B4CA4C70-9654-4D23-A4EB-39636B5B4C6E}" type="presParOf" srcId="{DB8894DE-286D-40BF-96EF-2A606C0CFA21}" destId="{5C326BAE-DF86-452B-BE1A-F646D9866090}" srcOrd="12" destOrd="0" presId="urn:microsoft.com/office/officeart/2005/8/layout/radial6"/>
  </dgm:cxnLst>
  <dgm:bg/>
  <dgm:whole/>
</dgm:dataModel>
</file>

<file path=ppt/diagrams/data3.xml><?xml version="1.0" encoding="utf-8"?>
<dgm:dataModel xmlns:dgm="http://schemas.openxmlformats.org/drawingml/2006/diagram" xmlns:a="http://schemas.openxmlformats.org/drawingml/2006/main">
  <dgm:ptLst>
    <dgm:pt modelId="{E240A159-295B-40C7-B9BE-58D60BCA3993}" type="doc">
      <dgm:prSet loTypeId="urn:microsoft.com/office/officeart/2005/8/layout/radial3" loCatId="cycle" qsTypeId="urn:microsoft.com/office/officeart/2005/8/quickstyle/simple1" qsCatId="simple" csTypeId="urn:microsoft.com/office/officeart/2005/8/colors/accent1_2" csCatId="accent1" phldr="1"/>
      <dgm:spPr/>
      <dgm:t>
        <a:bodyPr/>
        <a:lstStyle/>
        <a:p>
          <a:pPr rtl="1"/>
          <a:endParaRPr lang="ar-SA"/>
        </a:p>
      </dgm:t>
    </dgm:pt>
    <dgm:pt modelId="{C62F3A29-38D4-4F6B-85CC-D7CE07EBFA69}">
      <dgm:prSet phldrT="[نص]">
        <dgm:style>
          <a:lnRef idx="1">
            <a:schemeClr val="accent1"/>
          </a:lnRef>
          <a:fillRef idx="2">
            <a:schemeClr val="accent1"/>
          </a:fillRef>
          <a:effectRef idx="1">
            <a:schemeClr val="accent1"/>
          </a:effectRef>
          <a:fontRef idx="minor">
            <a:schemeClr val="dk1"/>
          </a:fontRef>
        </dgm:style>
      </dgm:prSet>
      <dgm:spPr/>
      <dgm:t>
        <a:bodyPr/>
        <a:lstStyle/>
        <a:p>
          <a:pPr rtl="1"/>
          <a:r>
            <a:rPr lang="en-US" b="1" dirty="0" smtClean="0">
              <a:solidFill>
                <a:schemeClr val="accent2"/>
              </a:solidFill>
              <a:latin typeface="Times New Roman" pitchFamily="18" charset="0"/>
              <a:cs typeface="Times New Roman" pitchFamily="18" charset="0"/>
            </a:rPr>
            <a:t>Job Description</a:t>
          </a:r>
          <a:endParaRPr lang="ar-SA" dirty="0"/>
        </a:p>
      </dgm:t>
    </dgm:pt>
    <dgm:pt modelId="{A3D2F40E-3938-4C2A-BCFB-4D3F7D5E5F7B}" type="parTrans" cxnId="{1B3FD265-A850-4F82-8DAD-730D1C21D103}">
      <dgm:prSet/>
      <dgm:spPr/>
      <dgm:t>
        <a:bodyPr/>
        <a:lstStyle/>
        <a:p>
          <a:pPr rtl="1"/>
          <a:endParaRPr lang="ar-SA"/>
        </a:p>
      </dgm:t>
    </dgm:pt>
    <dgm:pt modelId="{4F6CE655-0E32-4059-950A-B1D9D279E906}" type="sibTrans" cxnId="{1B3FD265-A850-4F82-8DAD-730D1C21D103}">
      <dgm:prSet/>
      <dgm:spPr/>
      <dgm:t>
        <a:bodyPr/>
        <a:lstStyle/>
        <a:p>
          <a:pPr rtl="1"/>
          <a:endParaRPr lang="ar-SA"/>
        </a:p>
      </dgm:t>
    </dgm:pt>
    <dgm:pt modelId="{EBA99D66-CF5A-4780-B460-EE6512827F77}">
      <dgm:prSet phldrT="[نص]" custT="1">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en-US" sz="1800" dirty="0" smtClean="0">
              <a:latin typeface="Times New Roman" pitchFamily="18" charset="0"/>
              <a:cs typeface="Times New Roman" pitchFamily="18" charset="0"/>
            </a:rPr>
            <a:t>Essential &amp; non-essential Tasks</a:t>
          </a:r>
          <a:endParaRPr lang="ar-SA" sz="1800" dirty="0">
            <a:latin typeface="Times New Roman" pitchFamily="18" charset="0"/>
            <a:cs typeface="Times New Roman" pitchFamily="18" charset="0"/>
          </a:endParaRPr>
        </a:p>
      </dgm:t>
    </dgm:pt>
    <dgm:pt modelId="{871DC770-E2BA-4ED4-9969-31012F835BD6}" type="parTrans" cxnId="{14549900-B34D-41A8-9128-3445BA72A645}">
      <dgm:prSet/>
      <dgm:spPr/>
      <dgm:t>
        <a:bodyPr/>
        <a:lstStyle/>
        <a:p>
          <a:pPr rtl="1"/>
          <a:endParaRPr lang="ar-SA"/>
        </a:p>
      </dgm:t>
    </dgm:pt>
    <dgm:pt modelId="{0D59794B-2BB6-4539-9A76-57A9954EE1E9}" type="sibTrans" cxnId="{14549900-B34D-41A8-9128-3445BA72A645}">
      <dgm:prSet/>
      <dgm:spPr/>
      <dgm:t>
        <a:bodyPr/>
        <a:lstStyle/>
        <a:p>
          <a:pPr rtl="1"/>
          <a:endParaRPr lang="ar-SA"/>
        </a:p>
      </dgm:t>
    </dgm:pt>
    <dgm:pt modelId="{62735D85-2708-4722-BD79-6115C9B11B0B}">
      <dgm:prSet phldrT="[نص]" custT="1">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en-US" sz="1600" dirty="0" smtClean="0">
              <a:latin typeface="Times New Roman" pitchFamily="18" charset="0"/>
              <a:cs typeface="Times New Roman" pitchFamily="18" charset="0"/>
            </a:rPr>
            <a:t>Qualifications &amp; Requirements</a:t>
          </a:r>
          <a:endParaRPr lang="ar-SA" sz="1600" dirty="0">
            <a:latin typeface="Times New Roman" pitchFamily="18" charset="0"/>
            <a:cs typeface="Times New Roman" pitchFamily="18" charset="0"/>
          </a:endParaRPr>
        </a:p>
      </dgm:t>
    </dgm:pt>
    <dgm:pt modelId="{CA71BB29-8132-4BED-A24A-1C89AF63CEFC}" type="parTrans" cxnId="{AC878EC4-73A1-4D6B-8409-AD6EDB1EDD24}">
      <dgm:prSet/>
      <dgm:spPr/>
      <dgm:t>
        <a:bodyPr/>
        <a:lstStyle/>
        <a:p>
          <a:pPr rtl="1"/>
          <a:endParaRPr lang="ar-SA"/>
        </a:p>
      </dgm:t>
    </dgm:pt>
    <dgm:pt modelId="{2038F044-76E1-468D-96D6-A18FC63F21AE}" type="sibTrans" cxnId="{AC878EC4-73A1-4D6B-8409-AD6EDB1EDD24}">
      <dgm:prSet/>
      <dgm:spPr/>
      <dgm:t>
        <a:bodyPr/>
        <a:lstStyle/>
        <a:p>
          <a:pPr rtl="1"/>
          <a:endParaRPr lang="ar-SA"/>
        </a:p>
      </dgm:t>
    </dgm:pt>
    <dgm:pt modelId="{6F702FB5-7871-414A-8D03-781A529173B2}">
      <dgm:prSet phldrT="[نص]" custT="1">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en-US" sz="1800" dirty="0" smtClean="0">
              <a:latin typeface="Times New Roman" pitchFamily="18" charset="0"/>
              <a:cs typeface="Times New Roman" pitchFamily="18" charset="0"/>
            </a:rPr>
            <a:t>Work Conditions</a:t>
          </a:r>
          <a:endParaRPr lang="ar-SA" sz="1800" dirty="0">
            <a:latin typeface="Times New Roman" pitchFamily="18" charset="0"/>
            <a:cs typeface="Times New Roman" pitchFamily="18" charset="0"/>
          </a:endParaRPr>
        </a:p>
      </dgm:t>
    </dgm:pt>
    <dgm:pt modelId="{7AB7DCD4-3381-42A2-BE81-1DE07E259DB5}" type="parTrans" cxnId="{E1A6137E-B2E1-4C2D-9E11-C1CC3BDAEEF4}">
      <dgm:prSet/>
      <dgm:spPr/>
      <dgm:t>
        <a:bodyPr/>
        <a:lstStyle/>
        <a:p>
          <a:pPr rtl="1"/>
          <a:endParaRPr lang="ar-SA"/>
        </a:p>
      </dgm:t>
    </dgm:pt>
    <dgm:pt modelId="{1EDC08B5-1B1D-4F04-A218-112304E9B9FE}" type="sibTrans" cxnId="{E1A6137E-B2E1-4C2D-9E11-C1CC3BDAEEF4}">
      <dgm:prSet/>
      <dgm:spPr/>
      <dgm:t>
        <a:bodyPr/>
        <a:lstStyle/>
        <a:p>
          <a:pPr rtl="1"/>
          <a:endParaRPr lang="ar-SA"/>
        </a:p>
      </dgm:t>
    </dgm:pt>
    <dgm:pt modelId="{F9E4B7CB-FC55-43D0-9AD3-FC306013CEBC}">
      <dgm:prSet phldrT="[نص]" custT="1">
        <dgm:style>
          <a:lnRef idx="2">
            <a:schemeClr val="accent1">
              <a:shade val="50000"/>
            </a:schemeClr>
          </a:lnRef>
          <a:fillRef idx="1">
            <a:schemeClr val="accent1"/>
          </a:fillRef>
          <a:effectRef idx="0">
            <a:schemeClr val="accent1"/>
          </a:effectRef>
          <a:fontRef idx="minor">
            <a:schemeClr val="lt1"/>
          </a:fontRef>
        </dgm:style>
      </dgm:prSet>
      <dgm:spPr/>
      <dgm:t>
        <a:bodyPr/>
        <a:lstStyle/>
        <a:p>
          <a:pPr rtl="1"/>
          <a:r>
            <a:rPr lang="en-US" sz="1600" dirty="0" smtClean="0">
              <a:latin typeface="Times New Roman" pitchFamily="18" charset="0"/>
              <a:cs typeface="Times New Roman" pitchFamily="18" charset="0"/>
            </a:rPr>
            <a:t>Responsibilities &amp; Duties</a:t>
          </a:r>
          <a:endParaRPr lang="ar-SA" sz="1600" dirty="0">
            <a:latin typeface="Times New Roman" pitchFamily="18" charset="0"/>
            <a:cs typeface="Times New Roman" pitchFamily="18" charset="0"/>
          </a:endParaRPr>
        </a:p>
      </dgm:t>
    </dgm:pt>
    <dgm:pt modelId="{96B6C2FA-D097-4B19-819B-282B2C797C1F}" type="parTrans" cxnId="{EEA64B50-1A27-4A2C-99D8-9F79ACC1256F}">
      <dgm:prSet/>
      <dgm:spPr/>
      <dgm:t>
        <a:bodyPr/>
        <a:lstStyle/>
        <a:p>
          <a:pPr rtl="1"/>
          <a:endParaRPr lang="ar-SA"/>
        </a:p>
      </dgm:t>
    </dgm:pt>
    <dgm:pt modelId="{BBA3E5AC-C003-49A3-83BC-E22541342A03}" type="sibTrans" cxnId="{EEA64B50-1A27-4A2C-99D8-9F79ACC1256F}">
      <dgm:prSet/>
      <dgm:spPr/>
      <dgm:t>
        <a:bodyPr/>
        <a:lstStyle/>
        <a:p>
          <a:pPr rtl="1"/>
          <a:endParaRPr lang="ar-SA"/>
        </a:p>
      </dgm:t>
    </dgm:pt>
    <dgm:pt modelId="{8F7DB864-01CA-4491-A577-AB036F26B47E}" type="pres">
      <dgm:prSet presAssocID="{E240A159-295B-40C7-B9BE-58D60BCA3993}" presName="composite" presStyleCnt="0">
        <dgm:presLayoutVars>
          <dgm:chMax val="1"/>
          <dgm:dir/>
          <dgm:resizeHandles val="exact"/>
        </dgm:presLayoutVars>
      </dgm:prSet>
      <dgm:spPr/>
      <dgm:t>
        <a:bodyPr/>
        <a:lstStyle/>
        <a:p>
          <a:pPr rtl="1"/>
          <a:endParaRPr lang="ar-SA"/>
        </a:p>
      </dgm:t>
    </dgm:pt>
    <dgm:pt modelId="{64BDB27A-8CC5-4A73-B270-914D0BEB275E}" type="pres">
      <dgm:prSet presAssocID="{E240A159-295B-40C7-B9BE-58D60BCA3993}" presName="radial" presStyleCnt="0">
        <dgm:presLayoutVars>
          <dgm:animLvl val="ctr"/>
        </dgm:presLayoutVars>
      </dgm:prSet>
      <dgm:spPr/>
    </dgm:pt>
    <dgm:pt modelId="{7CBDA14C-9CC8-49A6-A53A-2527D20362B0}" type="pres">
      <dgm:prSet presAssocID="{C62F3A29-38D4-4F6B-85CC-D7CE07EBFA69}" presName="centerShape" presStyleLbl="vennNode1" presStyleIdx="0" presStyleCnt="5"/>
      <dgm:spPr/>
      <dgm:t>
        <a:bodyPr/>
        <a:lstStyle/>
        <a:p>
          <a:pPr rtl="1"/>
          <a:endParaRPr lang="ar-SA"/>
        </a:p>
      </dgm:t>
    </dgm:pt>
    <dgm:pt modelId="{9E496CA2-1742-4193-AC5C-CE8A2A2DE013}" type="pres">
      <dgm:prSet presAssocID="{EBA99D66-CF5A-4780-B460-EE6512827F77}" presName="node" presStyleLbl="vennNode1" presStyleIdx="1" presStyleCnt="5" custScaleX="119775" custScaleY="116403">
        <dgm:presLayoutVars>
          <dgm:bulletEnabled val="1"/>
        </dgm:presLayoutVars>
      </dgm:prSet>
      <dgm:spPr/>
      <dgm:t>
        <a:bodyPr/>
        <a:lstStyle/>
        <a:p>
          <a:pPr rtl="1"/>
          <a:endParaRPr lang="ar-SA"/>
        </a:p>
      </dgm:t>
    </dgm:pt>
    <dgm:pt modelId="{124EF900-02FA-4208-927A-25AA724158B7}" type="pres">
      <dgm:prSet presAssocID="{62735D85-2708-4722-BD79-6115C9B11B0B}" presName="node" presStyleLbl="vennNode1" presStyleIdx="2" presStyleCnt="5" custScaleX="106679" custScaleY="113316">
        <dgm:presLayoutVars>
          <dgm:bulletEnabled val="1"/>
        </dgm:presLayoutVars>
      </dgm:prSet>
      <dgm:spPr/>
      <dgm:t>
        <a:bodyPr/>
        <a:lstStyle/>
        <a:p>
          <a:pPr rtl="1"/>
          <a:endParaRPr lang="ar-SA"/>
        </a:p>
      </dgm:t>
    </dgm:pt>
    <dgm:pt modelId="{C92EE11E-798A-4188-B442-E5908A289764}" type="pres">
      <dgm:prSet presAssocID="{6F702FB5-7871-414A-8D03-781A529173B2}" presName="node" presStyleLbl="vennNode1" presStyleIdx="3" presStyleCnt="5" custScaleX="116099" custScaleY="111762">
        <dgm:presLayoutVars>
          <dgm:bulletEnabled val="1"/>
        </dgm:presLayoutVars>
      </dgm:prSet>
      <dgm:spPr/>
      <dgm:t>
        <a:bodyPr/>
        <a:lstStyle/>
        <a:p>
          <a:pPr rtl="1"/>
          <a:endParaRPr lang="ar-SA"/>
        </a:p>
      </dgm:t>
    </dgm:pt>
    <dgm:pt modelId="{E396715F-76C2-42F9-BB81-10AFD42B3107}" type="pres">
      <dgm:prSet presAssocID="{F9E4B7CB-FC55-43D0-9AD3-FC306013CEBC}" presName="node" presStyleLbl="vennNode1" presStyleIdx="4" presStyleCnt="5" custScaleX="126393" custScaleY="117529">
        <dgm:presLayoutVars>
          <dgm:bulletEnabled val="1"/>
        </dgm:presLayoutVars>
      </dgm:prSet>
      <dgm:spPr/>
      <dgm:t>
        <a:bodyPr/>
        <a:lstStyle/>
        <a:p>
          <a:pPr rtl="1"/>
          <a:endParaRPr lang="ar-SA"/>
        </a:p>
      </dgm:t>
    </dgm:pt>
  </dgm:ptLst>
  <dgm:cxnLst>
    <dgm:cxn modelId="{DED0337B-C9E7-4596-BE6F-60109E12B23D}" type="presOf" srcId="{E240A159-295B-40C7-B9BE-58D60BCA3993}" destId="{8F7DB864-01CA-4491-A577-AB036F26B47E}" srcOrd="0" destOrd="0" presId="urn:microsoft.com/office/officeart/2005/8/layout/radial3"/>
    <dgm:cxn modelId="{E1A6137E-B2E1-4C2D-9E11-C1CC3BDAEEF4}" srcId="{C62F3A29-38D4-4F6B-85CC-D7CE07EBFA69}" destId="{6F702FB5-7871-414A-8D03-781A529173B2}" srcOrd="2" destOrd="0" parTransId="{7AB7DCD4-3381-42A2-BE81-1DE07E259DB5}" sibTransId="{1EDC08B5-1B1D-4F04-A218-112304E9B9FE}"/>
    <dgm:cxn modelId="{1B3FD265-A850-4F82-8DAD-730D1C21D103}" srcId="{E240A159-295B-40C7-B9BE-58D60BCA3993}" destId="{C62F3A29-38D4-4F6B-85CC-D7CE07EBFA69}" srcOrd="0" destOrd="0" parTransId="{A3D2F40E-3938-4C2A-BCFB-4D3F7D5E5F7B}" sibTransId="{4F6CE655-0E32-4059-950A-B1D9D279E906}"/>
    <dgm:cxn modelId="{320317A8-DDBF-440C-9AC4-BDEC2822F8FA}" type="presOf" srcId="{C62F3A29-38D4-4F6B-85CC-D7CE07EBFA69}" destId="{7CBDA14C-9CC8-49A6-A53A-2527D20362B0}" srcOrd="0" destOrd="0" presId="urn:microsoft.com/office/officeart/2005/8/layout/radial3"/>
    <dgm:cxn modelId="{14549900-B34D-41A8-9128-3445BA72A645}" srcId="{C62F3A29-38D4-4F6B-85CC-D7CE07EBFA69}" destId="{EBA99D66-CF5A-4780-B460-EE6512827F77}" srcOrd="0" destOrd="0" parTransId="{871DC770-E2BA-4ED4-9969-31012F835BD6}" sibTransId="{0D59794B-2BB6-4539-9A76-57A9954EE1E9}"/>
    <dgm:cxn modelId="{AF842E1F-9A2E-48F7-920C-3C3692707F1F}" type="presOf" srcId="{EBA99D66-CF5A-4780-B460-EE6512827F77}" destId="{9E496CA2-1742-4193-AC5C-CE8A2A2DE013}" srcOrd="0" destOrd="0" presId="urn:microsoft.com/office/officeart/2005/8/layout/radial3"/>
    <dgm:cxn modelId="{EEA64B50-1A27-4A2C-99D8-9F79ACC1256F}" srcId="{C62F3A29-38D4-4F6B-85CC-D7CE07EBFA69}" destId="{F9E4B7CB-FC55-43D0-9AD3-FC306013CEBC}" srcOrd="3" destOrd="0" parTransId="{96B6C2FA-D097-4B19-819B-282B2C797C1F}" sibTransId="{BBA3E5AC-C003-49A3-83BC-E22541342A03}"/>
    <dgm:cxn modelId="{AC878EC4-73A1-4D6B-8409-AD6EDB1EDD24}" srcId="{C62F3A29-38D4-4F6B-85CC-D7CE07EBFA69}" destId="{62735D85-2708-4722-BD79-6115C9B11B0B}" srcOrd="1" destOrd="0" parTransId="{CA71BB29-8132-4BED-A24A-1C89AF63CEFC}" sibTransId="{2038F044-76E1-468D-96D6-A18FC63F21AE}"/>
    <dgm:cxn modelId="{E59E7402-53C4-494E-BC3E-7DB382E1E281}" type="presOf" srcId="{62735D85-2708-4722-BD79-6115C9B11B0B}" destId="{124EF900-02FA-4208-927A-25AA724158B7}" srcOrd="0" destOrd="0" presId="urn:microsoft.com/office/officeart/2005/8/layout/radial3"/>
    <dgm:cxn modelId="{00B63511-E267-45D6-B5B3-B827C893CD07}" type="presOf" srcId="{6F702FB5-7871-414A-8D03-781A529173B2}" destId="{C92EE11E-798A-4188-B442-E5908A289764}" srcOrd="0" destOrd="0" presId="urn:microsoft.com/office/officeart/2005/8/layout/radial3"/>
    <dgm:cxn modelId="{B6B86643-AD7E-4F65-9ABA-6E3DAB24A991}" type="presOf" srcId="{F9E4B7CB-FC55-43D0-9AD3-FC306013CEBC}" destId="{E396715F-76C2-42F9-BB81-10AFD42B3107}" srcOrd="0" destOrd="0" presId="urn:microsoft.com/office/officeart/2005/8/layout/radial3"/>
    <dgm:cxn modelId="{B4947554-8FB4-4F6E-8CBA-41926F4DD395}" type="presParOf" srcId="{8F7DB864-01CA-4491-A577-AB036F26B47E}" destId="{64BDB27A-8CC5-4A73-B270-914D0BEB275E}" srcOrd="0" destOrd="0" presId="urn:microsoft.com/office/officeart/2005/8/layout/radial3"/>
    <dgm:cxn modelId="{697F1824-24D5-4734-848A-A519740B5BCB}" type="presParOf" srcId="{64BDB27A-8CC5-4A73-B270-914D0BEB275E}" destId="{7CBDA14C-9CC8-49A6-A53A-2527D20362B0}" srcOrd="0" destOrd="0" presId="urn:microsoft.com/office/officeart/2005/8/layout/radial3"/>
    <dgm:cxn modelId="{AF4BA2AE-2ED3-4CE0-8774-E3B457A5AD80}" type="presParOf" srcId="{64BDB27A-8CC5-4A73-B270-914D0BEB275E}" destId="{9E496CA2-1742-4193-AC5C-CE8A2A2DE013}" srcOrd="1" destOrd="0" presId="urn:microsoft.com/office/officeart/2005/8/layout/radial3"/>
    <dgm:cxn modelId="{B77456CE-7DDB-49E3-BB7A-C391387B382A}" type="presParOf" srcId="{64BDB27A-8CC5-4A73-B270-914D0BEB275E}" destId="{124EF900-02FA-4208-927A-25AA724158B7}" srcOrd="2" destOrd="0" presId="urn:microsoft.com/office/officeart/2005/8/layout/radial3"/>
    <dgm:cxn modelId="{8FDF351A-A5E2-4FA2-98E8-1DB21463821B}" type="presParOf" srcId="{64BDB27A-8CC5-4A73-B270-914D0BEB275E}" destId="{C92EE11E-798A-4188-B442-E5908A289764}" srcOrd="3" destOrd="0" presId="urn:microsoft.com/office/officeart/2005/8/layout/radial3"/>
    <dgm:cxn modelId="{83077239-6028-468B-8D65-4E523AEC4041}" type="presParOf" srcId="{64BDB27A-8CC5-4A73-B270-914D0BEB275E}" destId="{E396715F-76C2-42F9-BB81-10AFD42B3107}" srcOrd="4" destOrd="0" presId="urn:microsoft.com/office/officeart/2005/8/layout/radial3"/>
  </dgm:cxnLst>
  <dgm:bg/>
  <dgm:whole/>
</dgm:dataModel>
</file>

<file path=ppt/diagrams/data4.xml><?xml version="1.0" encoding="utf-8"?>
<dgm:dataModel xmlns:dgm="http://schemas.openxmlformats.org/drawingml/2006/diagram" xmlns:a="http://schemas.openxmlformats.org/drawingml/2006/main">
  <dgm:ptLst>
    <dgm:pt modelId="{0B4F91D2-2045-4A3F-9345-F0296FA25C2B}"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C925B738-0BB6-4081-8F52-B1034E9063F6}">
      <dgm:prSet phldrT="[نص]" custT="1"/>
      <dgm:spPr/>
      <dgm:t>
        <a:bodyPr/>
        <a:lstStyle/>
        <a:p>
          <a:pPr rtl="1"/>
          <a:r>
            <a:rPr lang="en-US" sz="1800" b="1" dirty="0" smtClean="0">
              <a:latin typeface="Times New Roman" pitchFamily="18" charset="0"/>
              <a:cs typeface="Times New Roman" pitchFamily="18" charset="0"/>
            </a:rPr>
            <a:t>Documentation Too</a:t>
          </a:r>
          <a:r>
            <a:rPr lang="en-US" sz="1800" dirty="0" smtClean="0"/>
            <a:t>l</a:t>
          </a:r>
          <a:endParaRPr lang="ar-SA" sz="1800" dirty="0"/>
        </a:p>
      </dgm:t>
    </dgm:pt>
    <dgm:pt modelId="{FD2C2095-23C3-47A3-B17D-A7171F3969C5}" type="parTrans" cxnId="{A3A7E0B8-A787-4582-AB82-1A6869E4B34F}">
      <dgm:prSet/>
      <dgm:spPr/>
      <dgm:t>
        <a:bodyPr/>
        <a:lstStyle/>
        <a:p>
          <a:pPr rtl="1"/>
          <a:endParaRPr lang="ar-SA"/>
        </a:p>
      </dgm:t>
    </dgm:pt>
    <dgm:pt modelId="{8731368E-665E-4E78-B462-885112779C90}" type="sibTrans" cxnId="{A3A7E0B8-A787-4582-AB82-1A6869E4B34F}">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p>
      </dgm:t>
    </dgm:pt>
    <dgm:pt modelId="{EEDDF791-98E2-4F2D-8B72-C09FB99F7185}">
      <dgm:prSet phldrT="[نص]" custT="1"/>
      <dgm:spPr/>
      <dgm:t>
        <a:bodyPr/>
        <a:lstStyle/>
        <a:p>
          <a:pPr rtl="1"/>
          <a:r>
            <a:rPr lang="en-US" sz="2000" b="1" dirty="0" smtClean="0">
              <a:latin typeface="Times New Roman" pitchFamily="18" charset="0"/>
              <a:cs typeface="Times New Roman" pitchFamily="18" charset="0"/>
            </a:rPr>
            <a:t>Step-by-Step Work Instructions</a:t>
          </a:r>
          <a:endParaRPr lang="ar-SA" sz="2000" b="1" dirty="0">
            <a:latin typeface="Times New Roman" pitchFamily="18" charset="0"/>
            <a:cs typeface="Times New Roman" pitchFamily="18" charset="0"/>
          </a:endParaRPr>
        </a:p>
      </dgm:t>
    </dgm:pt>
    <dgm:pt modelId="{E8C449E8-7F1D-4CEA-9EB6-E3B2E12CFCC0}" type="parTrans" cxnId="{71896D65-319B-403E-BFCA-0767F8029D66}">
      <dgm:prSet/>
      <dgm:spPr/>
      <dgm:t>
        <a:bodyPr/>
        <a:lstStyle/>
        <a:p>
          <a:pPr rtl="1"/>
          <a:endParaRPr lang="ar-SA"/>
        </a:p>
      </dgm:t>
    </dgm:pt>
    <dgm:pt modelId="{CF64394D-E82F-48D4-BE47-60C6D7E453B8}" type="sibTrans" cxnId="{71896D65-319B-403E-BFCA-0767F8029D66}">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p>
      </dgm:t>
    </dgm:pt>
    <dgm:pt modelId="{C41C9F59-32A0-43B3-AECD-D68730361E5E}">
      <dgm:prSet phldrT="[نص]">
        <dgm:style>
          <a:lnRef idx="1">
            <a:schemeClr val="accent1"/>
          </a:lnRef>
          <a:fillRef idx="2">
            <a:schemeClr val="accent1"/>
          </a:fillRef>
          <a:effectRef idx="1">
            <a:schemeClr val="accent1"/>
          </a:effectRef>
          <a:fontRef idx="minor">
            <a:schemeClr val="dk1"/>
          </a:fontRef>
        </dgm:style>
      </dgm:prSet>
      <dgm:spPr/>
      <dgm:t>
        <a:bodyPr/>
        <a:lstStyle/>
        <a:p>
          <a:pPr rtl="1"/>
          <a:r>
            <a:rPr lang="en-US" b="1" dirty="0" smtClean="0">
              <a:solidFill>
                <a:schemeClr val="accent2"/>
              </a:solidFill>
              <a:latin typeface="Times New Roman" pitchFamily="18" charset="0"/>
              <a:cs typeface="Times New Roman" pitchFamily="18" charset="0"/>
            </a:rPr>
            <a:t>Standard Operating Procedure</a:t>
          </a:r>
          <a:endParaRPr lang="ar-SA" dirty="0"/>
        </a:p>
      </dgm:t>
    </dgm:pt>
    <dgm:pt modelId="{60EBE1AB-5F68-4B76-8CE5-91D5C95F6027}" type="parTrans" cxnId="{99722AB4-BF5A-4B11-8204-B66815067562}">
      <dgm:prSet/>
      <dgm:spPr/>
      <dgm:t>
        <a:bodyPr/>
        <a:lstStyle/>
        <a:p>
          <a:pPr rtl="1"/>
          <a:endParaRPr lang="ar-SA"/>
        </a:p>
      </dgm:t>
    </dgm:pt>
    <dgm:pt modelId="{BE35CB1A-775F-41B4-B970-C42EB912991C}" type="sibTrans" cxnId="{99722AB4-BF5A-4B11-8204-B66815067562}">
      <dgm:prSet/>
      <dgm:spPr/>
      <dgm:t>
        <a:bodyPr/>
        <a:lstStyle/>
        <a:p>
          <a:pPr rtl="1"/>
          <a:endParaRPr lang="ar-SA"/>
        </a:p>
      </dgm:t>
    </dgm:pt>
    <dgm:pt modelId="{94797E9D-C3C4-47D8-A41C-00DD301934BF}" type="pres">
      <dgm:prSet presAssocID="{0B4F91D2-2045-4A3F-9345-F0296FA25C2B}" presName="Name0" presStyleCnt="0">
        <dgm:presLayoutVars>
          <dgm:dir/>
          <dgm:resizeHandles val="exact"/>
        </dgm:presLayoutVars>
      </dgm:prSet>
      <dgm:spPr/>
    </dgm:pt>
    <dgm:pt modelId="{D065D775-57AC-47A8-BA9F-0A221800A0E2}" type="pres">
      <dgm:prSet presAssocID="{0B4F91D2-2045-4A3F-9345-F0296FA25C2B}" presName="vNodes" presStyleCnt="0"/>
      <dgm:spPr/>
    </dgm:pt>
    <dgm:pt modelId="{B3559C7F-0E54-46DD-A072-258E416E16B1}" type="pres">
      <dgm:prSet presAssocID="{C925B738-0BB6-4081-8F52-B1034E9063F6}" presName="node" presStyleLbl="node1" presStyleIdx="0" presStyleCnt="3" custScaleX="104078">
        <dgm:presLayoutVars>
          <dgm:bulletEnabled val="1"/>
        </dgm:presLayoutVars>
      </dgm:prSet>
      <dgm:spPr/>
      <dgm:t>
        <a:bodyPr/>
        <a:lstStyle/>
        <a:p>
          <a:pPr rtl="1"/>
          <a:endParaRPr lang="ar-SA"/>
        </a:p>
      </dgm:t>
    </dgm:pt>
    <dgm:pt modelId="{08861257-7D43-46E8-B757-A6E89BF53333}" type="pres">
      <dgm:prSet presAssocID="{8731368E-665E-4E78-B462-885112779C90}" presName="spacerT" presStyleCnt="0"/>
      <dgm:spPr/>
    </dgm:pt>
    <dgm:pt modelId="{82645986-5FC5-405F-8A5E-CD1E340E794E}" type="pres">
      <dgm:prSet presAssocID="{8731368E-665E-4E78-B462-885112779C90}" presName="sibTrans" presStyleLbl="sibTrans2D1" presStyleIdx="0" presStyleCnt="2"/>
      <dgm:spPr/>
      <dgm:t>
        <a:bodyPr/>
        <a:lstStyle/>
        <a:p>
          <a:pPr rtl="1"/>
          <a:endParaRPr lang="ar-SA"/>
        </a:p>
      </dgm:t>
    </dgm:pt>
    <dgm:pt modelId="{CE47D52D-6CC3-4D17-BA40-C3EA1CAEF3CF}" type="pres">
      <dgm:prSet presAssocID="{8731368E-665E-4E78-B462-885112779C90}" presName="spacerB" presStyleCnt="0"/>
      <dgm:spPr/>
    </dgm:pt>
    <dgm:pt modelId="{F1479A6E-F08E-4F86-85B2-93A46F1C72C0}" type="pres">
      <dgm:prSet presAssocID="{EEDDF791-98E2-4F2D-8B72-C09FB99F7185}" presName="node" presStyleLbl="node1" presStyleIdx="1" presStyleCnt="3">
        <dgm:presLayoutVars>
          <dgm:bulletEnabled val="1"/>
        </dgm:presLayoutVars>
      </dgm:prSet>
      <dgm:spPr/>
      <dgm:t>
        <a:bodyPr/>
        <a:lstStyle/>
        <a:p>
          <a:pPr rtl="1"/>
          <a:endParaRPr lang="ar-SA"/>
        </a:p>
      </dgm:t>
    </dgm:pt>
    <dgm:pt modelId="{0EA909B5-CA18-4816-A0DA-B617D583F3D6}" type="pres">
      <dgm:prSet presAssocID="{0B4F91D2-2045-4A3F-9345-F0296FA25C2B}" presName="sibTransLast" presStyleLbl="sibTrans2D1" presStyleIdx="1" presStyleCnt="2"/>
      <dgm:spPr/>
      <dgm:t>
        <a:bodyPr/>
        <a:lstStyle/>
        <a:p>
          <a:pPr rtl="1"/>
          <a:endParaRPr lang="ar-SA"/>
        </a:p>
      </dgm:t>
    </dgm:pt>
    <dgm:pt modelId="{38C36DD9-32A5-4337-BDAE-233646D089C8}" type="pres">
      <dgm:prSet presAssocID="{0B4F91D2-2045-4A3F-9345-F0296FA25C2B}" presName="connectorText" presStyleLbl="sibTrans2D1" presStyleIdx="1" presStyleCnt="2"/>
      <dgm:spPr/>
      <dgm:t>
        <a:bodyPr/>
        <a:lstStyle/>
        <a:p>
          <a:pPr rtl="1"/>
          <a:endParaRPr lang="ar-SA"/>
        </a:p>
      </dgm:t>
    </dgm:pt>
    <dgm:pt modelId="{093545F0-F5C0-42E2-84AD-A2AEE4AD1A38}" type="pres">
      <dgm:prSet presAssocID="{0B4F91D2-2045-4A3F-9345-F0296FA25C2B}" presName="lastNode" presStyleLbl="node1" presStyleIdx="2" presStyleCnt="3">
        <dgm:presLayoutVars>
          <dgm:bulletEnabled val="1"/>
        </dgm:presLayoutVars>
      </dgm:prSet>
      <dgm:spPr/>
      <dgm:t>
        <a:bodyPr/>
        <a:lstStyle/>
        <a:p>
          <a:pPr rtl="1"/>
          <a:endParaRPr lang="ar-SA"/>
        </a:p>
      </dgm:t>
    </dgm:pt>
  </dgm:ptLst>
  <dgm:cxnLst>
    <dgm:cxn modelId="{85941DD3-E643-4AD1-9A12-3F27608CD605}" type="presOf" srcId="{CF64394D-E82F-48D4-BE47-60C6D7E453B8}" destId="{0EA909B5-CA18-4816-A0DA-B617D583F3D6}" srcOrd="0" destOrd="0" presId="urn:microsoft.com/office/officeart/2005/8/layout/equation2"/>
    <dgm:cxn modelId="{F0E3CFF1-A895-48B9-A718-FBE88A33E097}" type="presOf" srcId="{C41C9F59-32A0-43B3-AECD-D68730361E5E}" destId="{093545F0-F5C0-42E2-84AD-A2AEE4AD1A38}" srcOrd="0" destOrd="0" presId="urn:microsoft.com/office/officeart/2005/8/layout/equation2"/>
    <dgm:cxn modelId="{3F08F58B-B53C-40AD-8879-EEBA1DA51EEC}" type="presOf" srcId="{CF64394D-E82F-48D4-BE47-60C6D7E453B8}" destId="{38C36DD9-32A5-4337-BDAE-233646D089C8}" srcOrd="1" destOrd="0" presId="urn:microsoft.com/office/officeart/2005/8/layout/equation2"/>
    <dgm:cxn modelId="{2CF4DD1F-29A0-4DA0-87F4-9492273C7735}" type="presOf" srcId="{C925B738-0BB6-4081-8F52-B1034E9063F6}" destId="{B3559C7F-0E54-46DD-A072-258E416E16B1}" srcOrd="0" destOrd="0" presId="urn:microsoft.com/office/officeart/2005/8/layout/equation2"/>
    <dgm:cxn modelId="{44464252-0854-42D1-AA5B-6D24C32376C1}" type="presOf" srcId="{EEDDF791-98E2-4F2D-8B72-C09FB99F7185}" destId="{F1479A6E-F08E-4F86-85B2-93A46F1C72C0}" srcOrd="0" destOrd="0" presId="urn:microsoft.com/office/officeart/2005/8/layout/equation2"/>
    <dgm:cxn modelId="{AAA5A25F-4547-4C1D-87C1-7F63006F2B11}" type="presOf" srcId="{8731368E-665E-4E78-B462-885112779C90}" destId="{82645986-5FC5-405F-8A5E-CD1E340E794E}" srcOrd="0" destOrd="0" presId="urn:microsoft.com/office/officeart/2005/8/layout/equation2"/>
    <dgm:cxn modelId="{99722AB4-BF5A-4B11-8204-B66815067562}" srcId="{0B4F91D2-2045-4A3F-9345-F0296FA25C2B}" destId="{C41C9F59-32A0-43B3-AECD-D68730361E5E}" srcOrd="2" destOrd="0" parTransId="{60EBE1AB-5F68-4B76-8CE5-91D5C95F6027}" sibTransId="{BE35CB1A-775F-41B4-B970-C42EB912991C}"/>
    <dgm:cxn modelId="{7F5C22E9-1539-4D88-850E-68A68CE2F6B7}" type="presOf" srcId="{0B4F91D2-2045-4A3F-9345-F0296FA25C2B}" destId="{94797E9D-C3C4-47D8-A41C-00DD301934BF}" srcOrd="0" destOrd="0" presId="urn:microsoft.com/office/officeart/2005/8/layout/equation2"/>
    <dgm:cxn modelId="{71896D65-319B-403E-BFCA-0767F8029D66}" srcId="{0B4F91D2-2045-4A3F-9345-F0296FA25C2B}" destId="{EEDDF791-98E2-4F2D-8B72-C09FB99F7185}" srcOrd="1" destOrd="0" parTransId="{E8C449E8-7F1D-4CEA-9EB6-E3B2E12CFCC0}" sibTransId="{CF64394D-E82F-48D4-BE47-60C6D7E453B8}"/>
    <dgm:cxn modelId="{A3A7E0B8-A787-4582-AB82-1A6869E4B34F}" srcId="{0B4F91D2-2045-4A3F-9345-F0296FA25C2B}" destId="{C925B738-0BB6-4081-8F52-B1034E9063F6}" srcOrd="0" destOrd="0" parTransId="{FD2C2095-23C3-47A3-B17D-A7171F3969C5}" sibTransId="{8731368E-665E-4E78-B462-885112779C90}"/>
    <dgm:cxn modelId="{8282ABD6-4AB1-4736-96DD-DC5CECBBF2BA}" type="presParOf" srcId="{94797E9D-C3C4-47D8-A41C-00DD301934BF}" destId="{D065D775-57AC-47A8-BA9F-0A221800A0E2}" srcOrd="0" destOrd="0" presId="urn:microsoft.com/office/officeart/2005/8/layout/equation2"/>
    <dgm:cxn modelId="{D325C84D-F340-48BF-8DA6-6BF8D4C112F9}" type="presParOf" srcId="{D065D775-57AC-47A8-BA9F-0A221800A0E2}" destId="{B3559C7F-0E54-46DD-A072-258E416E16B1}" srcOrd="0" destOrd="0" presId="urn:microsoft.com/office/officeart/2005/8/layout/equation2"/>
    <dgm:cxn modelId="{EB1D0320-0047-4598-B5F1-F2C713D7B9CE}" type="presParOf" srcId="{D065D775-57AC-47A8-BA9F-0A221800A0E2}" destId="{08861257-7D43-46E8-B757-A6E89BF53333}" srcOrd="1" destOrd="0" presId="urn:microsoft.com/office/officeart/2005/8/layout/equation2"/>
    <dgm:cxn modelId="{3AE882AC-DBA9-472A-AD9A-4B5C157BCA26}" type="presParOf" srcId="{D065D775-57AC-47A8-BA9F-0A221800A0E2}" destId="{82645986-5FC5-405F-8A5E-CD1E340E794E}" srcOrd="2" destOrd="0" presId="urn:microsoft.com/office/officeart/2005/8/layout/equation2"/>
    <dgm:cxn modelId="{03269271-58F2-4761-8402-FDC37449507F}" type="presParOf" srcId="{D065D775-57AC-47A8-BA9F-0A221800A0E2}" destId="{CE47D52D-6CC3-4D17-BA40-C3EA1CAEF3CF}" srcOrd="3" destOrd="0" presId="urn:microsoft.com/office/officeart/2005/8/layout/equation2"/>
    <dgm:cxn modelId="{06200BA8-83E9-47FB-83E5-C986577504CA}" type="presParOf" srcId="{D065D775-57AC-47A8-BA9F-0A221800A0E2}" destId="{F1479A6E-F08E-4F86-85B2-93A46F1C72C0}" srcOrd="4" destOrd="0" presId="urn:microsoft.com/office/officeart/2005/8/layout/equation2"/>
    <dgm:cxn modelId="{FC752C67-CC5C-4B13-8A87-67B496F36145}" type="presParOf" srcId="{94797E9D-C3C4-47D8-A41C-00DD301934BF}" destId="{0EA909B5-CA18-4816-A0DA-B617D583F3D6}" srcOrd="1" destOrd="0" presId="urn:microsoft.com/office/officeart/2005/8/layout/equation2"/>
    <dgm:cxn modelId="{76126349-A810-4E02-9FFD-965A3AF5B75F}" type="presParOf" srcId="{0EA909B5-CA18-4816-A0DA-B617D583F3D6}" destId="{38C36DD9-32A5-4337-BDAE-233646D089C8}" srcOrd="0" destOrd="0" presId="urn:microsoft.com/office/officeart/2005/8/layout/equation2"/>
    <dgm:cxn modelId="{EB387466-7603-4398-8678-3295BEC62E00}" type="presParOf" srcId="{94797E9D-C3C4-47D8-A41C-00DD301934BF}" destId="{093545F0-F5C0-42E2-84AD-A2AEE4AD1A38}" srcOrd="2" destOrd="0" presId="urn:microsoft.com/office/officeart/2005/8/layout/equation2"/>
  </dgm:cxnLst>
  <dgm:bg/>
  <dgm:whole/>
</dgm:dataModel>
</file>

<file path=ppt/diagrams/data5.xml><?xml version="1.0" encoding="utf-8"?>
<dgm:dataModel xmlns:dgm="http://schemas.openxmlformats.org/drawingml/2006/diagram" xmlns:a="http://schemas.openxmlformats.org/drawingml/2006/main">
  <dgm:ptLst>
    <dgm:pt modelId="{566F980E-4E32-4489-A92F-20275F602740}" type="doc">
      <dgm:prSet loTypeId="urn:microsoft.com/office/officeart/2005/8/layout/radial1" loCatId="cycle" qsTypeId="urn:microsoft.com/office/officeart/2005/8/quickstyle/simple1" qsCatId="simple" csTypeId="urn:microsoft.com/office/officeart/2005/8/colors/accent1_2" csCatId="accent1" phldr="1"/>
      <dgm:spPr/>
      <dgm:t>
        <a:bodyPr/>
        <a:lstStyle/>
        <a:p>
          <a:pPr rtl="1"/>
          <a:endParaRPr lang="ar-SA"/>
        </a:p>
      </dgm:t>
    </dgm:pt>
    <dgm:pt modelId="{056E9D88-ECE1-47C9-8AA4-446ED53ED6BD}">
      <dgm:prSet phldrT="[نص]">
        <dgm:style>
          <a:lnRef idx="1">
            <a:schemeClr val="accent1"/>
          </a:lnRef>
          <a:fillRef idx="2">
            <a:schemeClr val="accent1"/>
          </a:fillRef>
          <a:effectRef idx="1">
            <a:schemeClr val="accent1"/>
          </a:effectRef>
          <a:fontRef idx="minor">
            <a:schemeClr val="dk1"/>
          </a:fontRef>
        </dgm:style>
      </dgm:prSet>
      <dgm:spPr/>
      <dgm:t>
        <a:bodyPr/>
        <a:lstStyle/>
        <a:p>
          <a:pPr rtl="1"/>
          <a:r>
            <a:rPr lang="en-US" b="1" dirty="0" smtClean="0">
              <a:solidFill>
                <a:schemeClr val="accent2"/>
              </a:solidFill>
              <a:latin typeface="Times New Roman" pitchFamily="18" charset="0"/>
              <a:cs typeface="Times New Roman" pitchFamily="18" charset="0"/>
            </a:rPr>
            <a:t>Forms</a:t>
          </a:r>
          <a:endParaRPr lang="ar-SA" dirty="0"/>
        </a:p>
      </dgm:t>
    </dgm:pt>
    <dgm:pt modelId="{ADE7F07E-08F0-4E54-B158-1722A10262BF}" type="parTrans" cxnId="{09FCAF8A-72FD-4D06-A503-DA2F90414C2A}">
      <dgm:prSet/>
      <dgm:spPr/>
      <dgm:t>
        <a:bodyPr/>
        <a:lstStyle/>
        <a:p>
          <a:pPr rtl="1"/>
          <a:endParaRPr lang="ar-SA"/>
        </a:p>
      </dgm:t>
    </dgm:pt>
    <dgm:pt modelId="{2D44A770-A5C2-4509-9F73-52802E15261C}" type="sibTrans" cxnId="{09FCAF8A-72FD-4D06-A503-DA2F90414C2A}">
      <dgm:prSet/>
      <dgm:spPr/>
      <dgm:t>
        <a:bodyPr/>
        <a:lstStyle/>
        <a:p>
          <a:pPr rtl="1"/>
          <a:endParaRPr lang="ar-SA"/>
        </a:p>
      </dgm:t>
    </dgm:pt>
    <dgm:pt modelId="{980CB834-3F45-4F8D-9FA7-D69D9C94766B}">
      <dgm:prSet phldrT="[نص]" custT="1"/>
      <dgm:spPr/>
      <dgm:t>
        <a:bodyPr/>
        <a:lstStyle/>
        <a:p>
          <a:pPr rtl="1"/>
          <a:r>
            <a:rPr lang="en-US" sz="2800" dirty="0" smtClean="0">
              <a:latin typeface="Times New Roman" pitchFamily="18" charset="0"/>
              <a:cs typeface="Times New Roman" pitchFamily="18" charset="0"/>
            </a:rPr>
            <a:t>Receive Info.</a:t>
          </a:r>
          <a:endParaRPr lang="ar-SA" sz="2800" dirty="0">
            <a:latin typeface="Times New Roman" pitchFamily="18" charset="0"/>
            <a:cs typeface="Times New Roman" pitchFamily="18" charset="0"/>
          </a:endParaRPr>
        </a:p>
      </dgm:t>
    </dgm:pt>
    <dgm:pt modelId="{8BED1DE0-CD14-49CE-969E-F8AB03338143}" type="parTrans" cxnId="{5EC830C2-3C71-4EFC-9C45-C2D72E347E2E}">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p>
      </dgm:t>
    </dgm:pt>
    <dgm:pt modelId="{87EBF703-FC00-4290-95EF-D5BED2864585}" type="sibTrans" cxnId="{5EC830C2-3C71-4EFC-9C45-C2D72E347E2E}">
      <dgm:prSet/>
      <dgm:spPr/>
      <dgm:t>
        <a:bodyPr/>
        <a:lstStyle/>
        <a:p>
          <a:pPr rtl="1"/>
          <a:endParaRPr lang="ar-SA"/>
        </a:p>
      </dgm:t>
    </dgm:pt>
    <dgm:pt modelId="{FA354EC1-6417-4FB7-9F98-98280CE62197}">
      <dgm:prSet phldrT="[نص]" custT="1"/>
      <dgm:spPr/>
      <dgm:t>
        <a:bodyPr/>
        <a:lstStyle/>
        <a:p>
          <a:pPr rtl="1"/>
          <a:r>
            <a:rPr lang="ar-SA" sz="2700" dirty="0" smtClean="0"/>
            <a:t> </a:t>
          </a:r>
          <a:r>
            <a:rPr lang="en-US" sz="2800" dirty="0" smtClean="0">
              <a:latin typeface="Times New Roman" pitchFamily="18" charset="0"/>
              <a:cs typeface="Times New Roman" pitchFamily="18" charset="0"/>
            </a:rPr>
            <a:t>Transmit Info.</a:t>
          </a:r>
          <a:endParaRPr lang="ar-SA" sz="2800" dirty="0" smtClean="0">
            <a:latin typeface="Times New Roman" pitchFamily="18" charset="0"/>
            <a:cs typeface="Times New Roman" pitchFamily="18" charset="0"/>
          </a:endParaRPr>
        </a:p>
      </dgm:t>
    </dgm:pt>
    <dgm:pt modelId="{57DEC5E4-85E7-48A0-A02C-0364DF675250}" type="parTrans" cxnId="{C9920110-DAFC-487F-BF2F-31F316940702}">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p>
      </dgm:t>
    </dgm:pt>
    <dgm:pt modelId="{E4F0F437-FC17-478F-BADD-17C6CC142D02}" type="sibTrans" cxnId="{C9920110-DAFC-487F-BF2F-31F316940702}">
      <dgm:prSet/>
      <dgm:spPr/>
      <dgm:t>
        <a:bodyPr/>
        <a:lstStyle/>
        <a:p>
          <a:pPr rtl="1"/>
          <a:endParaRPr lang="ar-SA"/>
        </a:p>
      </dgm:t>
    </dgm:pt>
    <dgm:pt modelId="{AC1C49D2-4754-459F-A906-89DBBDF2C7CB}">
      <dgm:prSet phldrT="[نص]" custT="1"/>
      <dgm:spPr/>
      <dgm:t>
        <a:bodyPr/>
        <a:lstStyle/>
        <a:p>
          <a:pPr rtl="1"/>
          <a:r>
            <a:rPr lang="en-US" sz="2800" dirty="0" smtClean="0">
              <a:latin typeface="Times New Roman" pitchFamily="18" charset="0"/>
              <a:cs typeface="Times New Roman" pitchFamily="18" charset="0"/>
            </a:rPr>
            <a:t>Store Info.</a:t>
          </a:r>
          <a:endParaRPr lang="ar-SA" sz="2800" dirty="0" smtClean="0">
            <a:latin typeface="Times New Roman" pitchFamily="18" charset="0"/>
            <a:cs typeface="Times New Roman" pitchFamily="18" charset="0"/>
          </a:endParaRPr>
        </a:p>
      </dgm:t>
    </dgm:pt>
    <dgm:pt modelId="{673B3551-1F38-4F22-99BA-7DD679B5D7BB}" type="parTrans" cxnId="{78B59F22-7B3F-4F24-A536-92BA225329C8}">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endParaRPr lang="ar-SA"/>
        </a:p>
      </dgm:t>
    </dgm:pt>
    <dgm:pt modelId="{6F1E856A-D682-4852-B5AE-D0351E9117D6}" type="sibTrans" cxnId="{78B59F22-7B3F-4F24-A536-92BA225329C8}">
      <dgm:prSet/>
      <dgm:spPr/>
      <dgm:t>
        <a:bodyPr/>
        <a:lstStyle/>
        <a:p>
          <a:pPr rtl="1"/>
          <a:endParaRPr lang="ar-SA"/>
        </a:p>
      </dgm:t>
    </dgm:pt>
    <dgm:pt modelId="{999500C3-22C1-4A7B-91B5-167C16B18F80}">
      <dgm:prSet phldrT="[نص]"/>
      <dgm:spPr/>
      <dgm:t>
        <a:bodyPr/>
        <a:lstStyle/>
        <a:p>
          <a:pPr rtl="1"/>
          <a:endParaRPr lang="ar-SA" dirty="0"/>
        </a:p>
      </dgm:t>
    </dgm:pt>
    <dgm:pt modelId="{96A0336A-AEF0-4A50-AA61-78CFDCA5A961}" type="parTrans" cxnId="{F0F8C04F-9979-44A3-8CED-0021ACFB8F39}">
      <dgm:prSet/>
      <dgm:spPr/>
      <dgm:t>
        <a:bodyPr/>
        <a:lstStyle/>
        <a:p>
          <a:pPr rtl="1"/>
          <a:endParaRPr lang="ar-SA"/>
        </a:p>
      </dgm:t>
    </dgm:pt>
    <dgm:pt modelId="{AD9DFE98-EEF7-45D6-BDE1-E265F7666F47}" type="sibTrans" cxnId="{F0F8C04F-9979-44A3-8CED-0021ACFB8F39}">
      <dgm:prSet/>
      <dgm:spPr/>
      <dgm:t>
        <a:bodyPr/>
        <a:lstStyle/>
        <a:p>
          <a:pPr rtl="1"/>
          <a:endParaRPr lang="ar-SA"/>
        </a:p>
      </dgm:t>
    </dgm:pt>
    <dgm:pt modelId="{63811639-BEF5-4E5B-AA3D-D6C6EDD7A4EA}" type="pres">
      <dgm:prSet presAssocID="{566F980E-4E32-4489-A92F-20275F602740}" presName="cycle" presStyleCnt="0">
        <dgm:presLayoutVars>
          <dgm:chMax val="1"/>
          <dgm:dir/>
          <dgm:animLvl val="ctr"/>
          <dgm:resizeHandles val="exact"/>
        </dgm:presLayoutVars>
      </dgm:prSet>
      <dgm:spPr/>
      <dgm:t>
        <a:bodyPr/>
        <a:lstStyle/>
        <a:p>
          <a:pPr rtl="1"/>
          <a:endParaRPr lang="ar-SA"/>
        </a:p>
      </dgm:t>
    </dgm:pt>
    <dgm:pt modelId="{1C48FCD3-3F65-4D23-A1DE-323B1691802F}" type="pres">
      <dgm:prSet presAssocID="{056E9D88-ECE1-47C9-8AA4-446ED53ED6BD}" presName="centerShape" presStyleLbl="node0" presStyleIdx="0" presStyleCnt="1"/>
      <dgm:spPr/>
      <dgm:t>
        <a:bodyPr/>
        <a:lstStyle/>
        <a:p>
          <a:pPr rtl="1"/>
          <a:endParaRPr lang="ar-SA"/>
        </a:p>
      </dgm:t>
    </dgm:pt>
    <dgm:pt modelId="{F1E0381F-63A0-41F0-813E-422E1C6D4A25}" type="pres">
      <dgm:prSet presAssocID="{8BED1DE0-CD14-49CE-969E-F8AB03338143}" presName="Name9" presStyleLbl="parChTrans1D2" presStyleIdx="0" presStyleCnt="3"/>
      <dgm:spPr/>
      <dgm:t>
        <a:bodyPr/>
        <a:lstStyle/>
        <a:p>
          <a:pPr rtl="1"/>
          <a:endParaRPr lang="ar-SA"/>
        </a:p>
      </dgm:t>
    </dgm:pt>
    <dgm:pt modelId="{DBD4AA35-63BE-459C-BC55-2263D8B2C55D}" type="pres">
      <dgm:prSet presAssocID="{8BED1DE0-CD14-49CE-969E-F8AB03338143}" presName="connTx" presStyleLbl="parChTrans1D2" presStyleIdx="0" presStyleCnt="3"/>
      <dgm:spPr/>
      <dgm:t>
        <a:bodyPr/>
        <a:lstStyle/>
        <a:p>
          <a:pPr rtl="1"/>
          <a:endParaRPr lang="ar-SA"/>
        </a:p>
      </dgm:t>
    </dgm:pt>
    <dgm:pt modelId="{516F5467-0192-46BB-B87B-298BDCB3D604}" type="pres">
      <dgm:prSet presAssocID="{980CB834-3F45-4F8D-9FA7-D69D9C94766B}" presName="node" presStyleLbl="node1" presStyleIdx="0" presStyleCnt="3">
        <dgm:presLayoutVars>
          <dgm:bulletEnabled val="1"/>
        </dgm:presLayoutVars>
      </dgm:prSet>
      <dgm:spPr/>
      <dgm:t>
        <a:bodyPr/>
        <a:lstStyle/>
        <a:p>
          <a:pPr rtl="1"/>
          <a:endParaRPr lang="ar-SA"/>
        </a:p>
      </dgm:t>
    </dgm:pt>
    <dgm:pt modelId="{9F107188-105E-4FD4-A9AA-7D72585483F1}" type="pres">
      <dgm:prSet presAssocID="{57DEC5E4-85E7-48A0-A02C-0364DF675250}" presName="Name9" presStyleLbl="parChTrans1D2" presStyleIdx="1" presStyleCnt="3"/>
      <dgm:spPr/>
      <dgm:t>
        <a:bodyPr/>
        <a:lstStyle/>
        <a:p>
          <a:pPr rtl="1"/>
          <a:endParaRPr lang="ar-SA"/>
        </a:p>
      </dgm:t>
    </dgm:pt>
    <dgm:pt modelId="{9A65AA00-B258-49F9-99BD-D0E18D3147E6}" type="pres">
      <dgm:prSet presAssocID="{57DEC5E4-85E7-48A0-A02C-0364DF675250}" presName="connTx" presStyleLbl="parChTrans1D2" presStyleIdx="1" presStyleCnt="3"/>
      <dgm:spPr/>
      <dgm:t>
        <a:bodyPr/>
        <a:lstStyle/>
        <a:p>
          <a:pPr rtl="1"/>
          <a:endParaRPr lang="ar-SA"/>
        </a:p>
      </dgm:t>
    </dgm:pt>
    <dgm:pt modelId="{EDEF410D-8C9D-4D73-B8DA-205E649F09BB}" type="pres">
      <dgm:prSet presAssocID="{FA354EC1-6417-4FB7-9F98-98280CE62197}" presName="node" presStyleLbl="node1" presStyleIdx="1" presStyleCnt="3">
        <dgm:presLayoutVars>
          <dgm:bulletEnabled val="1"/>
        </dgm:presLayoutVars>
      </dgm:prSet>
      <dgm:spPr/>
      <dgm:t>
        <a:bodyPr/>
        <a:lstStyle/>
        <a:p>
          <a:pPr rtl="1"/>
          <a:endParaRPr lang="ar-SA"/>
        </a:p>
      </dgm:t>
    </dgm:pt>
    <dgm:pt modelId="{8134C9CB-57D5-4EAE-8C0C-29A04FC5F59A}" type="pres">
      <dgm:prSet presAssocID="{673B3551-1F38-4F22-99BA-7DD679B5D7BB}" presName="Name9" presStyleLbl="parChTrans1D2" presStyleIdx="2" presStyleCnt="3"/>
      <dgm:spPr/>
      <dgm:t>
        <a:bodyPr/>
        <a:lstStyle/>
        <a:p>
          <a:pPr rtl="1"/>
          <a:endParaRPr lang="ar-SA"/>
        </a:p>
      </dgm:t>
    </dgm:pt>
    <dgm:pt modelId="{1253DBAB-F114-4FE1-929C-DBCAD673D82A}" type="pres">
      <dgm:prSet presAssocID="{673B3551-1F38-4F22-99BA-7DD679B5D7BB}" presName="connTx" presStyleLbl="parChTrans1D2" presStyleIdx="2" presStyleCnt="3"/>
      <dgm:spPr/>
      <dgm:t>
        <a:bodyPr/>
        <a:lstStyle/>
        <a:p>
          <a:pPr rtl="1"/>
          <a:endParaRPr lang="ar-SA"/>
        </a:p>
      </dgm:t>
    </dgm:pt>
    <dgm:pt modelId="{0C1F09F9-666B-4DE7-B69E-F5B482981CE2}" type="pres">
      <dgm:prSet presAssocID="{AC1C49D2-4754-459F-A906-89DBBDF2C7CB}" presName="node" presStyleLbl="node1" presStyleIdx="2" presStyleCnt="3">
        <dgm:presLayoutVars>
          <dgm:bulletEnabled val="1"/>
        </dgm:presLayoutVars>
      </dgm:prSet>
      <dgm:spPr/>
      <dgm:t>
        <a:bodyPr/>
        <a:lstStyle/>
        <a:p>
          <a:pPr rtl="1"/>
          <a:endParaRPr lang="ar-SA"/>
        </a:p>
      </dgm:t>
    </dgm:pt>
  </dgm:ptLst>
  <dgm:cxnLst>
    <dgm:cxn modelId="{E335DBC3-BEE5-479C-9193-B9863C253344}" type="presOf" srcId="{673B3551-1F38-4F22-99BA-7DD679B5D7BB}" destId="{1253DBAB-F114-4FE1-929C-DBCAD673D82A}" srcOrd="1" destOrd="0" presId="urn:microsoft.com/office/officeart/2005/8/layout/radial1"/>
    <dgm:cxn modelId="{487F2228-FF7F-4663-913A-E731891FB0C1}" type="presOf" srcId="{8BED1DE0-CD14-49CE-969E-F8AB03338143}" destId="{F1E0381F-63A0-41F0-813E-422E1C6D4A25}" srcOrd="0" destOrd="0" presId="urn:microsoft.com/office/officeart/2005/8/layout/radial1"/>
    <dgm:cxn modelId="{1E477F0D-9223-4BF9-8CBE-2D8923B62F57}" type="presOf" srcId="{AC1C49D2-4754-459F-A906-89DBBDF2C7CB}" destId="{0C1F09F9-666B-4DE7-B69E-F5B482981CE2}" srcOrd="0" destOrd="0" presId="urn:microsoft.com/office/officeart/2005/8/layout/radial1"/>
    <dgm:cxn modelId="{C9920110-DAFC-487F-BF2F-31F316940702}" srcId="{056E9D88-ECE1-47C9-8AA4-446ED53ED6BD}" destId="{FA354EC1-6417-4FB7-9F98-98280CE62197}" srcOrd="1" destOrd="0" parTransId="{57DEC5E4-85E7-48A0-A02C-0364DF675250}" sibTransId="{E4F0F437-FC17-478F-BADD-17C6CC142D02}"/>
    <dgm:cxn modelId="{CA4B4140-A4BF-44CF-A49F-F6CAFF74B3BF}" type="presOf" srcId="{57DEC5E4-85E7-48A0-A02C-0364DF675250}" destId="{9A65AA00-B258-49F9-99BD-D0E18D3147E6}" srcOrd="1" destOrd="0" presId="urn:microsoft.com/office/officeart/2005/8/layout/radial1"/>
    <dgm:cxn modelId="{09FCAF8A-72FD-4D06-A503-DA2F90414C2A}" srcId="{566F980E-4E32-4489-A92F-20275F602740}" destId="{056E9D88-ECE1-47C9-8AA4-446ED53ED6BD}" srcOrd="0" destOrd="0" parTransId="{ADE7F07E-08F0-4E54-B158-1722A10262BF}" sibTransId="{2D44A770-A5C2-4509-9F73-52802E15261C}"/>
    <dgm:cxn modelId="{F0F8C04F-9979-44A3-8CED-0021ACFB8F39}" srcId="{566F980E-4E32-4489-A92F-20275F602740}" destId="{999500C3-22C1-4A7B-91B5-167C16B18F80}" srcOrd="1" destOrd="0" parTransId="{96A0336A-AEF0-4A50-AA61-78CFDCA5A961}" sibTransId="{AD9DFE98-EEF7-45D6-BDE1-E265F7666F47}"/>
    <dgm:cxn modelId="{2930A1F9-7371-46BB-A3A3-5A75E8C3AAFB}" type="presOf" srcId="{57DEC5E4-85E7-48A0-A02C-0364DF675250}" destId="{9F107188-105E-4FD4-A9AA-7D72585483F1}" srcOrd="0" destOrd="0" presId="urn:microsoft.com/office/officeart/2005/8/layout/radial1"/>
    <dgm:cxn modelId="{95F9FD88-E20C-4205-B515-8CA5889810E1}" type="presOf" srcId="{566F980E-4E32-4489-A92F-20275F602740}" destId="{63811639-BEF5-4E5B-AA3D-D6C6EDD7A4EA}" srcOrd="0" destOrd="0" presId="urn:microsoft.com/office/officeart/2005/8/layout/radial1"/>
    <dgm:cxn modelId="{A2E3B591-1139-4BCC-922D-C6B69EB334B8}" type="presOf" srcId="{980CB834-3F45-4F8D-9FA7-D69D9C94766B}" destId="{516F5467-0192-46BB-B87B-298BDCB3D604}" srcOrd="0" destOrd="0" presId="urn:microsoft.com/office/officeart/2005/8/layout/radial1"/>
    <dgm:cxn modelId="{DD222ED7-4FFA-4B3C-8996-E7CA8A234C66}" type="presOf" srcId="{056E9D88-ECE1-47C9-8AA4-446ED53ED6BD}" destId="{1C48FCD3-3F65-4D23-A1DE-323B1691802F}" srcOrd="0" destOrd="0" presId="urn:microsoft.com/office/officeart/2005/8/layout/radial1"/>
    <dgm:cxn modelId="{B8A9319C-E0B5-48D7-A818-1BB2D4F1A21B}" type="presOf" srcId="{FA354EC1-6417-4FB7-9F98-98280CE62197}" destId="{EDEF410D-8C9D-4D73-B8DA-205E649F09BB}" srcOrd="0" destOrd="0" presId="urn:microsoft.com/office/officeart/2005/8/layout/radial1"/>
    <dgm:cxn modelId="{7E59F75E-4323-42B8-9D04-682703AAC896}" type="presOf" srcId="{8BED1DE0-CD14-49CE-969E-F8AB03338143}" destId="{DBD4AA35-63BE-459C-BC55-2263D8B2C55D}" srcOrd="1" destOrd="0" presId="urn:microsoft.com/office/officeart/2005/8/layout/radial1"/>
    <dgm:cxn modelId="{78B59F22-7B3F-4F24-A536-92BA225329C8}" srcId="{056E9D88-ECE1-47C9-8AA4-446ED53ED6BD}" destId="{AC1C49D2-4754-459F-A906-89DBBDF2C7CB}" srcOrd="2" destOrd="0" parTransId="{673B3551-1F38-4F22-99BA-7DD679B5D7BB}" sibTransId="{6F1E856A-D682-4852-B5AE-D0351E9117D6}"/>
    <dgm:cxn modelId="{5EC830C2-3C71-4EFC-9C45-C2D72E347E2E}" srcId="{056E9D88-ECE1-47C9-8AA4-446ED53ED6BD}" destId="{980CB834-3F45-4F8D-9FA7-D69D9C94766B}" srcOrd="0" destOrd="0" parTransId="{8BED1DE0-CD14-49CE-969E-F8AB03338143}" sibTransId="{87EBF703-FC00-4290-95EF-D5BED2864585}"/>
    <dgm:cxn modelId="{24969DEB-8D78-438B-B5B2-BF761C74E457}" type="presOf" srcId="{673B3551-1F38-4F22-99BA-7DD679B5D7BB}" destId="{8134C9CB-57D5-4EAE-8C0C-29A04FC5F59A}" srcOrd="0" destOrd="0" presId="urn:microsoft.com/office/officeart/2005/8/layout/radial1"/>
    <dgm:cxn modelId="{C7534A69-1BE4-491F-B9AE-F775EEF6BF38}" type="presParOf" srcId="{63811639-BEF5-4E5B-AA3D-D6C6EDD7A4EA}" destId="{1C48FCD3-3F65-4D23-A1DE-323B1691802F}" srcOrd="0" destOrd="0" presId="urn:microsoft.com/office/officeart/2005/8/layout/radial1"/>
    <dgm:cxn modelId="{1BFA239E-B000-4FED-BF99-56A5A27F7F28}" type="presParOf" srcId="{63811639-BEF5-4E5B-AA3D-D6C6EDD7A4EA}" destId="{F1E0381F-63A0-41F0-813E-422E1C6D4A25}" srcOrd="1" destOrd="0" presId="urn:microsoft.com/office/officeart/2005/8/layout/radial1"/>
    <dgm:cxn modelId="{2EF4E8CC-86FE-4198-B0C4-2C09B0960647}" type="presParOf" srcId="{F1E0381F-63A0-41F0-813E-422E1C6D4A25}" destId="{DBD4AA35-63BE-459C-BC55-2263D8B2C55D}" srcOrd="0" destOrd="0" presId="urn:microsoft.com/office/officeart/2005/8/layout/radial1"/>
    <dgm:cxn modelId="{9415385D-DA7A-46F3-82A8-BA0A3813671B}" type="presParOf" srcId="{63811639-BEF5-4E5B-AA3D-D6C6EDD7A4EA}" destId="{516F5467-0192-46BB-B87B-298BDCB3D604}" srcOrd="2" destOrd="0" presId="urn:microsoft.com/office/officeart/2005/8/layout/radial1"/>
    <dgm:cxn modelId="{FF0EC16D-0BEB-46A2-A975-540DDC761607}" type="presParOf" srcId="{63811639-BEF5-4E5B-AA3D-D6C6EDD7A4EA}" destId="{9F107188-105E-4FD4-A9AA-7D72585483F1}" srcOrd="3" destOrd="0" presId="urn:microsoft.com/office/officeart/2005/8/layout/radial1"/>
    <dgm:cxn modelId="{3A2BA82B-704D-49D7-A86A-CA281FF43355}" type="presParOf" srcId="{9F107188-105E-4FD4-A9AA-7D72585483F1}" destId="{9A65AA00-B258-49F9-99BD-D0E18D3147E6}" srcOrd="0" destOrd="0" presId="urn:microsoft.com/office/officeart/2005/8/layout/radial1"/>
    <dgm:cxn modelId="{90C79D75-B229-4BFA-8F06-88E9C4979572}" type="presParOf" srcId="{63811639-BEF5-4E5B-AA3D-D6C6EDD7A4EA}" destId="{EDEF410D-8C9D-4D73-B8DA-205E649F09BB}" srcOrd="4" destOrd="0" presId="urn:microsoft.com/office/officeart/2005/8/layout/radial1"/>
    <dgm:cxn modelId="{B494490C-0F1A-42A6-8C99-D809259CD851}" type="presParOf" srcId="{63811639-BEF5-4E5B-AA3D-D6C6EDD7A4EA}" destId="{8134C9CB-57D5-4EAE-8C0C-29A04FC5F59A}" srcOrd="5" destOrd="0" presId="urn:microsoft.com/office/officeart/2005/8/layout/radial1"/>
    <dgm:cxn modelId="{D39096FB-03B3-47AD-981D-701965FF528D}" type="presParOf" srcId="{8134C9CB-57D5-4EAE-8C0C-29A04FC5F59A}" destId="{1253DBAB-F114-4FE1-929C-DBCAD673D82A}" srcOrd="0" destOrd="0" presId="urn:microsoft.com/office/officeart/2005/8/layout/radial1"/>
    <dgm:cxn modelId="{91841B87-5710-4EC1-AE03-1F9079673FD4}" type="presParOf" srcId="{63811639-BEF5-4E5B-AA3D-D6C6EDD7A4EA}" destId="{0C1F09F9-666B-4DE7-B69E-F5B482981CE2}" srcOrd="6"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FB359F9-27CB-45CC-9F66-B054DED2AFAC}" type="datetimeFigureOut">
              <a:rPr lang="en-US" smtClean="0"/>
              <a:pPr/>
              <a:t>5/5/2014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38E5822-3408-47E4-8EE6-634DA244EB0A}"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B359F9-27CB-45CC-9F66-B054DED2AFAC}"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E5822-3408-47E4-8EE6-634DA244EB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B359F9-27CB-45CC-9F66-B054DED2AFAC}"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E5822-3408-47E4-8EE6-634DA244EB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B359F9-27CB-45CC-9F66-B054DED2AFAC}"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E5822-3408-47E4-8EE6-634DA244EB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B359F9-27CB-45CC-9F66-B054DED2AFAC}" type="datetimeFigureOut">
              <a:rPr lang="en-US" smtClean="0"/>
              <a:pPr/>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E5822-3408-47E4-8EE6-634DA244EB0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FB359F9-27CB-45CC-9F66-B054DED2AFAC}" type="datetimeFigureOut">
              <a:rPr lang="en-US" smtClean="0"/>
              <a:pPr/>
              <a:t>5/5/2014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E5822-3408-47E4-8EE6-634DA244EB0A}"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FB359F9-27CB-45CC-9F66-B054DED2AFAC}" type="datetimeFigureOut">
              <a:rPr lang="en-US" smtClean="0"/>
              <a:pPr/>
              <a:t>5/5/2014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8E5822-3408-47E4-8EE6-634DA244EB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B359F9-27CB-45CC-9F66-B054DED2AFAC}" type="datetimeFigureOut">
              <a:rPr lang="en-US" smtClean="0"/>
              <a:pPr/>
              <a:t>5/5/2014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8E5822-3408-47E4-8EE6-634DA244EB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B359F9-27CB-45CC-9F66-B054DED2AFAC}" type="datetimeFigureOut">
              <a:rPr lang="en-US" smtClean="0"/>
              <a:pPr/>
              <a:t>5/5/2014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8E5822-3408-47E4-8EE6-634DA244EB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FB359F9-27CB-45CC-9F66-B054DED2AFAC}" type="datetimeFigureOut">
              <a:rPr lang="en-US" smtClean="0"/>
              <a:pPr/>
              <a:t>5/5/2014</a:t>
            </a:fld>
            <a:endParaRPr lang="en-US"/>
          </a:p>
        </p:txBody>
      </p:sp>
      <p:sp>
        <p:nvSpPr>
          <p:cNvPr id="7" name="Slide Number Placeholder 6"/>
          <p:cNvSpPr>
            <a:spLocks noGrp="1"/>
          </p:cNvSpPr>
          <p:nvPr>
            <p:ph type="sldNum" sz="quarter" idx="12"/>
          </p:nvPr>
        </p:nvSpPr>
        <p:spPr/>
        <p:txBody>
          <a:bodyPr/>
          <a:lstStyle/>
          <a:p>
            <a:fld id="{F38E5822-3408-47E4-8EE6-634DA244EB0A}"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B359F9-27CB-45CC-9F66-B054DED2AFAC}" type="datetimeFigureOut">
              <a:rPr lang="en-US" smtClean="0"/>
              <a:pPr/>
              <a:t>5/5/2014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F38E5822-3408-47E4-8EE6-634DA244EB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FB359F9-27CB-45CC-9F66-B054DED2AFAC}" type="datetimeFigureOut">
              <a:rPr lang="en-US" smtClean="0"/>
              <a:pPr/>
              <a:t>5/5/2014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38E5822-3408-47E4-8EE6-634DA244EB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1608;&#1589;&#1608;&#1601;/&#1608;&#1589;&#1608;&#1601;/1.docx"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1575;&#1604;&#1575;&#1580;&#1585;&#1575;&#1569;&#1575;&#1578;/&#1575;&#1604;&#1575;&#1580;&#1585;&#1575;&#1569;&#1575;&#1578;/1.docx"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1606;&#1605;&#1575;&#1584;&#1580;/&#1606;&#1605;&#1575;&#1584;&#1580;/1.docx"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6016" y="260648"/>
            <a:ext cx="3313355" cy="1702160"/>
          </a:xfrm>
        </p:spPr>
        <p:txBody>
          <a:bodyPr>
            <a:noAutofit/>
          </a:bodyPr>
          <a:lstStyle/>
          <a:p>
            <a:r>
              <a:rPr lang="en-US" sz="2400" dirty="0">
                <a:solidFill>
                  <a:schemeClr val="bg1"/>
                </a:solidFill>
                <a:latin typeface="Times New Roman" pitchFamily="18" charset="0"/>
                <a:cs typeface="Times New Roman" pitchFamily="18" charset="0"/>
              </a:rPr>
              <a:t>Development Of Human Resource Management System at An-</a:t>
            </a:r>
            <a:r>
              <a:rPr lang="en-US" sz="2400" dirty="0" err="1">
                <a:solidFill>
                  <a:schemeClr val="bg1"/>
                </a:solidFill>
                <a:latin typeface="Times New Roman" pitchFamily="18" charset="0"/>
                <a:cs typeface="Times New Roman" pitchFamily="18" charset="0"/>
              </a:rPr>
              <a:t>Najah</a:t>
            </a:r>
            <a:r>
              <a:rPr lang="en-US" sz="2400" dirty="0">
                <a:solidFill>
                  <a:schemeClr val="bg1"/>
                </a:solidFill>
                <a:latin typeface="Times New Roman" pitchFamily="18" charset="0"/>
                <a:cs typeface="Times New Roman" pitchFamily="18" charset="0"/>
              </a:rPr>
              <a:t> National Educational Hospital </a:t>
            </a:r>
          </a:p>
        </p:txBody>
      </p:sp>
      <p:sp>
        <p:nvSpPr>
          <p:cNvPr id="3" name="Subtitle 2"/>
          <p:cNvSpPr>
            <a:spLocks noGrp="1"/>
          </p:cNvSpPr>
          <p:nvPr>
            <p:ph type="subTitle" idx="1"/>
          </p:nvPr>
        </p:nvSpPr>
        <p:spPr>
          <a:xfrm>
            <a:off x="4716016" y="2276872"/>
            <a:ext cx="3511043" cy="4437111"/>
          </a:xfrm>
        </p:spPr>
        <p:txBody>
          <a:bodyPr>
            <a:normAutofit/>
          </a:bodyPr>
          <a:lstStyle/>
          <a:p>
            <a:pPr>
              <a:buFont typeface="Wingdings" pitchFamily="2" charset="2"/>
              <a:buChar char="v"/>
            </a:pPr>
            <a:r>
              <a:rPr lang="en-US" sz="2400" b="1"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Prepared by:</a:t>
            </a:r>
          </a:p>
          <a:p>
            <a:pPr marL="514350" indent="-514350" algn="ctr"/>
            <a:r>
              <a:rPr lang="en-US" sz="2400" dirty="0" err="1">
                <a:solidFill>
                  <a:schemeClr val="accent4">
                    <a:lumMod val="50000"/>
                  </a:schemeClr>
                </a:solidFill>
                <a:latin typeface="Times New Roman" pitchFamily="18" charset="0"/>
                <a:cs typeface="Times New Roman" pitchFamily="18" charset="0"/>
              </a:rPr>
              <a:t>Alaa</a:t>
            </a:r>
            <a:r>
              <a:rPr lang="en-US" sz="2400" dirty="0">
                <a:solidFill>
                  <a:schemeClr val="accent4">
                    <a:lumMod val="50000"/>
                  </a:schemeClr>
                </a:solidFill>
                <a:latin typeface="Times New Roman" pitchFamily="18" charset="0"/>
                <a:cs typeface="Times New Roman" pitchFamily="18" charset="0"/>
              </a:rPr>
              <a:t> </a:t>
            </a:r>
            <a:r>
              <a:rPr lang="en-US" sz="2400" dirty="0" err="1">
                <a:solidFill>
                  <a:schemeClr val="accent4">
                    <a:lumMod val="50000"/>
                  </a:schemeClr>
                </a:solidFill>
                <a:latin typeface="Times New Roman" pitchFamily="18" charset="0"/>
                <a:cs typeface="Times New Roman" pitchFamily="18" charset="0"/>
              </a:rPr>
              <a:t>Khalifeh</a:t>
            </a:r>
            <a:endParaRPr lang="en-US" sz="2400" dirty="0">
              <a:solidFill>
                <a:schemeClr val="accent4">
                  <a:lumMod val="50000"/>
                </a:schemeClr>
              </a:solidFill>
              <a:latin typeface="Times New Roman" pitchFamily="18" charset="0"/>
              <a:cs typeface="Times New Roman" pitchFamily="18" charset="0"/>
            </a:endParaRPr>
          </a:p>
          <a:p>
            <a:pPr marL="514350" indent="-514350" algn="ctr"/>
            <a:r>
              <a:rPr lang="en-US" sz="2400" dirty="0" err="1">
                <a:solidFill>
                  <a:schemeClr val="accent4">
                    <a:lumMod val="50000"/>
                  </a:schemeClr>
                </a:solidFill>
                <a:latin typeface="Times New Roman" pitchFamily="18" charset="0"/>
                <a:cs typeface="Times New Roman" pitchFamily="18" charset="0"/>
              </a:rPr>
              <a:t>Muna</a:t>
            </a:r>
            <a:r>
              <a:rPr lang="en-US" sz="2400" dirty="0">
                <a:solidFill>
                  <a:schemeClr val="accent4">
                    <a:lumMod val="50000"/>
                  </a:schemeClr>
                </a:solidFill>
                <a:latin typeface="Times New Roman" pitchFamily="18" charset="0"/>
                <a:cs typeface="Times New Roman" pitchFamily="18" charset="0"/>
              </a:rPr>
              <a:t> </a:t>
            </a:r>
            <a:r>
              <a:rPr lang="en-US" sz="2400" dirty="0" err="1">
                <a:solidFill>
                  <a:schemeClr val="accent4">
                    <a:lumMod val="50000"/>
                  </a:schemeClr>
                </a:solidFill>
                <a:latin typeface="Times New Roman" pitchFamily="18" charset="0"/>
                <a:cs typeface="Times New Roman" pitchFamily="18" charset="0"/>
              </a:rPr>
              <a:t>Omaria</a:t>
            </a:r>
            <a:endParaRPr lang="en-US" sz="2400" dirty="0">
              <a:solidFill>
                <a:schemeClr val="accent4">
                  <a:lumMod val="50000"/>
                </a:schemeClr>
              </a:solidFill>
              <a:latin typeface="Times New Roman" pitchFamily="18" charset="0"/>
              <a:cs typeface="Times New Roman" pitchFamily="18" charset="0"/>
            </a:endParaRPr>
          </a:p>
          <a:p>
            <a:pPr marL="514350" indent="-514350" algn="ctr"/>
            <a:r>
              <a:rPr lang="en-US" sz="2400" dirty="0" err="1">
                <a:solidFill>
                  <a:schemeClr val="accent4">
                    <a:lumMod val="50000"/>
                  </a:schemeClr>
                </a:solidFill>
                <a:latin typeface="Times New Roman" pitchFamily="18" charset="0"/>
                <a:cs typeface="Times New Roman" pitchFamily="18" charset="0"/>
              </a:rPr>
              <a:t>Sireen</a:t>
            </a:r>
            <a:r>
              <a:rPr lang="en-US" sz="2400" dirty="0">
                <a:solidFill>
                  <a:schemeClr val="accent4">
                    <a:lumMod val="50000"/>
                  </a:schemeClr>
                </a:solidFill>
                <a:latin typeface="Times New Roman" pitchFamily="18" charset="0"/>
                <a:cs typeface="Times New Roman" pitchFamily="18" charset="0"/>
              </a:rPr>
              <a:t> </a:t>
            </a:r>
            <a:r>
              <a:rPr lang="en-US" sz="2400" dirty="0" err="1">
                <a:solidFill>
                  <a:schemeClr val="accent4">
                    <a:lumMod val="50000"/>
                  </a:schemeClr>
                </a:solidFill>
                <a:latin typeface="Times New Roman" pitchFamily="18" charset="0"/>
                <a:cs typeface="Times New Roman" pitchFamily="18" charset="0"/>
              </a:rPr>
              <a:t>Kharoub</a:t>
            </a:r>
            <a:endParaRPr lang="en-US" sz="2400" dirty="0">
              <a:solidFill>
                <a:schemeClr val="accent4">
                  <a:lumMod val="50000"/>
                </a:schemeClr>
              </a:solidFill>
              <a:latin typeface="Times New Roman" pitchFamily="18" charset="0"/>
              <a:cs typeface="Times New Roman" pitchFamily="18" charset="0"/>
            </a:endParaRPr>
          </a:p>
          <a:p>
            <a:pPr marL="514350" indent="-514350" algn="ctr"/>
            <a:r>
              <a:rPr lang="en-US" sz="2400" dirty="0" err="1">
                <a:solidFill>
                  <a:schemeClr val="accent4">
                    <a:lumMod val="50000"/>
                  </a:schemeClr>
                </a:solidFill>
                <a:latin typeface="Times New Roman" pitchFamily="18" charset="0"/>
                <a:cs typeface="Times New Roman" pitchFamily="18" charset="0"/>
              </a:rPr>
              <a:t>Wafa</a:t>
            </a:r>
            <a:r>
              <a:rPr lang="en-US" sz="2400" dirty="0">
                <a:solidFill>
                  <a:schemeClr val="accent4">
                    <a:lumMod val="50000"/>
                  </a:schemeClr>
                </a:solidFill>
                <a:latin typeface="Times New Roman" pitchFamily="18" charset="0"/>
                <a:cs typeface="Times New Roman" pitchFamily="18" charset="0"/>
              </a:rPr>
              <a:t>’ </a:t>
            </a:r>
            <a:r>
              <a:rPr lang="en-US" sz="2400" dirty="0" err="1">
                <a:solidFill>
                  <a:schemeClr val="accent4">
                    <a:lumMod val="50000"/>
                  </a:schemeClr>
                </a:solidFill>
                <a:latin typeface="Times New Roman" pitchFamily="18" charset="0"/>
                <a:cs typeface="Times New Roman" pitchFamily="18" charset="0"/>
              </a:rPr>
              <a:t>Moqadi</a:t>
            </a:r>
            <a:endParaRPr lang="en-US" sz="2400" dirty="0">
              <a:solidFill>
                <a:schemeClr val="accent4">
                  <a:lumMod val="50000"/>
                </a:schemeClr>
              </a:solidFill>
              <a:latin typeface="Times New Roman" pitchFamily="18" charset="0"/>
              <a:cs typeface="Times New Roman" pitchFamily="18" charset="0"/>
            </a:endParaRPr>
          </a:p>
          <a:p>
            <a:pPr>
              <a:buFont typeface="Wingdings" pitchFamily="2" charset="2"/>
              <a:buChar char="v"/>
            </a:pPr>
            <a:endParaRPr lang="en-US" sz="2400" b="1"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v"/>
            </a:pPr>
            <a:r>
              <a:rPr lang="en-US" sz="2400" b="1"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Supervisor:</a:t>
            </a:r>
          </a:p>
          <a:p>
            <a:pPr algn="ctr"/>
            <a:r>
              <a:rPr lang="en-US" sz="2400" dirty="0">
                <a:solidFill>
                  <a:schemeClr val="accent4">
                    <a:lumMod val="50000"/>
                  </a:schemeClr>
                </a:solidFill>
                <a:latin typeface="Times New Roman" pitchFamily="18" charset="0"/>
                <a:cs typeface="Times New Roman" pitchFamily="18" charset="0"/>
              </a:rPr>
              <a:t>Eng. </a:t>
            </a:r>
            <a:r>
              <a:rPr lang="en-US" sz="2400" dirty="0" err="1">
                <a:solidFill>
                  <a:schemeClr val="accent4">
                    <a:lumMod val="50000"/>
                  </a:schemeClr>
                </a:solidFill>
                <a:latin typeface="Times New Roman" pitchFamily="18" charset="0"/>
                <a:cs typeface="Times New Roman" pitchFamily="18" charset="0"/>
              </a:rPr>
              <a:t>Suliman</a:t>
            </a:r>
            <a:r>
              <a:rPr lang="en-US" sz="2400" dirty="0">
                <a:solidFill>
                  <a:schemeClr val="accent4">
                    <a:lumMod val="50000"/>
                  </a:schemeClr>
                </a:solidFill>
                <a:latin typeface="Times New Roman" pitchFamily="18" charset="0"/>
                <a:cs typeface="Times New Roman" pitchFamily="18" charset="0"/>
              </a:rPr>
              <a:t> </a:t>
            </a:r>
            <a:r>
              <a:rPr lang="en-US" sz="2400" dirty="0" err="1">
                <a:solidFill>
                  <a:schemeClr val="accent4">
                    <a:lumMod val="50000"/>
                  </a:schemeClr>
                </a:solidFill>
                <a:latin typeface="Times New Roman" pitchFamily="18" charset="0"/>
                <a:cs typeface="Times New Roman" pitchFamily="18" charset="0"/>
              </a:rPr>
              <a:t>Daifi</a:t>
            </a:r>
            <a:endParaRPr lang="en-US" sz="2400" dirty="0">
              <a:solidFill>
                <a:schemeClr val="accent4">
                  <a:lumMod val="50000"/>
                </a:schemeClr>
              </a:solidFill>
              <a:latin typeface="Times New Roman" pitchFamily="18" charset="0"/>
              <a:cs typeface="Times New Roman" pitchFamily="18" charset="0"/>
            </a:endParaRPr>
          </a:p>
          <a:p>
            <a:endParaRPr lang="en-US" dirty="0"/>
          </a:p>
        </p:txBody>
      </p:sp>
      <p:pic>
        <p:nvPicPr>
          <p:cNvPr id="5" name="صورة 4" descr="10175082_1467675520134540_1511613395279880231_n.jpg"/>
          <p:cNvPicPr>
            <a:picLocks noChangeAspect="1"/>
          </p:cNvPicPr>
          <p:nvPr/>
        </p:nvPicPr>
        <p:blipFill>
          <a:blip r:embed="rId2"/>
          <a:stretch>
            <a:fillRect/>
          </a:stretch>
        </p:blipFill>
        <p:spPr>
          <a:xfrm>
            <a:off x="1" y="0"/>
            <a:ext cx="4571999" cy="6858000"/>
          </a:xfrm>
          <a:prstGeom prst="rect">
            <a:avLst/>
          </a:prstGeom>
        </p:spPr>
      </p:pic>
    </p:spTree>
    <p:extLst>
      <p:ext uri="{BB962C8B-B14F-4D97-AF65-F5344CB8AC3E}">
        <p14:creationId xmlns="" xmlns:p14="http://schemas.microsoft.com/office/powerpoint/2010/main" val="15140536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uman-Resource-Management-by-5-Elementsrpo2.jpg"/>
          <p:cNvPicPr>
            <a:picLocks noGrp="1" noChangeAspect="1"/>
          </p:cNvPicPr>
          <p:nvPr>
            <p:ph idx="1"/>
          </p:nvPr>
        </p:nvPicPr>
        <p:blipFill>
          <a:blip r:embed="rId2" cstate="print"/>
          <a:stretch>
            <a:fillRect/>
          </a:stretch>
        </p:blipFill>
        <p:spPr>
          <a:xfrm>
            <a:off x="0" y="0"/>
            <a:ext cx="9144000" cy="6858000"/>
          </a:xfrm>
        </p:spPr>
      </p:pic>
    </p:spTree>
    <p:extLst>
      <p:ext uri="{BB962C8B-B14F-4D97-AF65-F5344CB8AC3E}">
        <p14:creationId xmlns="" xmlns:p14="http://schemas.microsoft.com/office/powerpoint/2010/main" val="269711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500034" y="714356"/>
          <a:ext cx="8215370" cy="5786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755655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916833"/>
            <a:ext cx="8136904" cy="2376263"/>
          </a:xfrm>
        </p:spPr>
        <p:txBody>
          <a:bodyPr>
            <a:normAutofit/>
          </a:bodyPr>
          <a:lstStyle/>
          <a:p>
            <a:pPr lvl="0" algn="just">
              <a:buNone/>
            </a:pPr>
            <a:r>
              <a:rPr lang="en-US" dirty="0" smtClean="0">
                <a:solidFill>
                  <a:schemeClr val="tx1"/>
                </a:solidFill>
                <a:latin typeface="Times New Roman" pitchFamily="18" charset="0"/>
                <a:cs typeface="Times New Roman" pitchFamily="18" charset="0"/>
              </a:rPr>
              <a:t> </a:t>
            </a:r>
            <a:r>
              <a:rPr lang="en-US" dirty="0" smtClean="0">
                <a:solidFill>
                  <a:schemeClr val="accent4">
                    <a:lumMod val="50000"/>
                  </a:schemeClr>
                </a:solidFill>
                <a:latin typeface="Times New Roman" pitchFamily="18" charset="0"/>
                <a:cs typeface="Times New Roman" pitchFamily="18" charset="0"/>
              </a:rPr>
              <a:t>   </a:t>
            </a:r>
            <a:endParaRPr lang="en-US" dirty="0">
              <a:solidFill>
                <a:schemeClr val="tx1"/>
              </a:solidFill>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graphicFrame>
        <p:nvGraphicFramePr>
          <p:cNvPr id="4" name="رسم تخطيطي 3"/>
          <p:cNvGraphicFramePr/>
          <p:nvPr/>
        </p:nvGraphicFramePr>
        <p:xfrm>
          <a:off x="500034" y="714356"/>
          <a:ext cx="8143932" cy="5786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224904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500034" y="682171"/>
          <a:ext cx="8143932" cy="5818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377847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844824"/>
            <a:ext cx="7416824" cy="3987805"/>
          </a:xfrm>
        </p:spPr>
        <p:txBody>
          <a:bodyPr/>
          <a:lstStyle/>
          <a:p>
            <a:pPr marL="68580" indent="0" algn="just">
              <a:buNone/>
            </a:pPr>
            <a:r>
              <a:rPr lang="en-US" dirty="0">
                <a:solidFill>
                  <a:schemeClr val="accent4">
                    <a:lumMod val="50000"/>
                  </a:schemeClr>
                </a:solidFill>
                <a:latin typeface="Times New Roman" pitchFamily="18" charset="0"/>
                <a:cs typeface="Times New Roman" pitchFamily="18" charset="0"/>
              </a:rPr>
              <a:t> </a:t>
            </a:r>
          </a:p>
        </p:txBody>
      </p:sp>
      <p:graphicFrame>
        <p:nvGraphicFramePr>
          <p:cNvPr id="4" name="رسم تخطيطي 3"/>
          <p:cNvGraphicFramePr/>
          <p:nvPr/>
        </p:nvGraphicFramePr>
        <p:xfrm>
          <a:off x="500034" y="714356"/>
          <a:ext cx="8143932" cy="5786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980629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484784"/>
            <a:ext cx="7344816" cy="4347845"/>
          </a:xfrm>
        </p:spPr>
        <p:txBody>
          <a:bodyPr>
            <a:normAutofit/>
          </a:bodyPr>
          <a:lstStyle/>
          <a:p>
            <a:pPr marL="68580" indent="0" algn="just">
              <a:buNone/>
            </a:pPr>
            <a:endParaRPr lang="en-US" dirty="0">
              <a:solidFill>
                <a:schemeClr val="accent4">
                  <a:lumMod val="50000"/>
                </a:schemeClr>
              </a:solidFill>
              <a:latin typeface="Times New Roman" pitchFamily="18" charset="0"/>
              <a:cs typeface="Times New Roman" pitchFamily="18" charset="0"/>
            </a:endParaRPr>
          </a:p>
          <a:p>
            <a:endParaRPr lang="en-US" dirty="0">
              <a:solidFill>
                <a:schemeClr val="accent4">
                  <a:lumMod val="50000"/>
                </a:schemeClr>
              </a:solidFill>
              <a:latin typeface="Times New Roman" pitchFamily="18" charset="0"/>
              <a:cs typeface="Times New Roman" pitchFamily="18" charset="0"/>
            </a:endParaRPr>
          </a:p>
        </p:txBody>
      </p:sp>
      <p:graphicFrame>
        <p:nvGraphicFramePr>
          <p:cNvPr id="4" name="رسم تخطيطي 3"/>
          <p:cNvGraphicFramePr/>
          <p:nvPr/>
        </p:nvGraphicFramePr>
        <p:xfrm>
          <a:off x="500034" y="714356"/>
          <a:ext cx="8143932" cy="5786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574687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collaboration sketch.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27470" r="28500"/>
          <a:stretch>
            <a:fillRect/>
          </a:stretch>
        </p:blipFill>
        <p:spPr>
          <a:xfrm>
            <a:off x="428597" y="357166"/>
            <a:ext cx="8215370" cy="6143667"/>
          </a:xfrm>
          <a:prstGeom prst="rect">
            <a:avLst/>
          </a:prstGeom>
          <a:solidFill>
            <a:schemeClr val="accent1">
              <a:lumMod val="20000"/>
              <a:lumOff val="80000"/>
            </a:schemeClr>
          </a:solidFill>
        </p:spPr>
      </p:pic>
      <p:sp>
        <p:nvSpPr>
          <p:cNvPr id="6" name="وسيلة شرح على شكل سحابة 5"/>
          <p:cNvSpPr/>
          <p:nvPr/>
        </p:nvSpPr>
        <p:spPr>
          <a:xfrm>
            <a:off x="1285852" y="428604"/>
            <a:ext cx="6143668" cy="314327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Project Deliverables</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2390001430"/>
              </p:ext>
            </p:extLst>
          </p:nvPr>
        </p:nvGraphicFramePr>
        <p:xfrm>
          <a:off x="1" y="-27384"/>
          <a:ext cx="9144000" cy="7410958"/>
        </p:xfrm>
        <a:graphic>
          <a:graphicData uri="http://schemas.openxmlformats.org/drawingml/2006/table">
            <a:tbl>
              <a:tblPr firstRow="1" firstCol="1" bandRow="1">
                <a:tableStyleId>{5C22544A-7EE6-4342-B048-85BDC9FD1C3A}</a:tableStyleId>
              </a:tblPr>
              <a:tblGrid>
                <a:gridCol w="1285851"/>
                <a:gridCol w="3929090"/>
                <a:gridCol w="3929059"/>
              </a:tblGrid>
              <a:tr h="1241806">
                <a:tc>
                  <a:txBody>
                    <a:bodyPr/>
                    <a:lstStyle/>
                    <a:p>
                      <a:pPr algn="ctr">
                        <a:lnSpc>
                          <a:spcPct val="115000"/>
                        </a:lnSpc>
                        <a:spcAft>
                          <a:spcPts val="0"/>
                        </a:spcAft>
                      </a:pPr>
                      <a:r>
                        <a:rPr lang="en-US" sz="2200" dirty="0">
                          <a:effectLst/>
                          <a:latin typeface="Times New Roman" pitchFamily="18" charset="0"/>
                          <a:cs typeface="Times New Roman" pitchFamily="18" charset="0"/>
                        </a:rPr>
                        <a:t> </a:t>
                      </a:r>
                    </a:p>
                    <a:p>
                      <a:pPr algn="ctr">
                        <a:lnSpc>
                          <a:spcPct val="115000"/>
                        </a:lnSpc>
                        <a:spcAft>
                          <a:spcPts val="0"/>
                        </a:spcAft>
                      </a:pPr>
                      <a:r>
                        <a:rPr lang="en-US" sz="2200" dirty="0">
                          <a:effectLst/>
                          <a:latin typeface="Times New Roman" pitchFamily="18" charset="0"/>
                          <a:cs typeface="Times New Roman" pitchFamily="18" charset="0"/>
                        </a:rPr>
                        <a:t>No. </a:t>
                      </a:r>
                      <a:endParaRPr lang="en-US" sz="2200" dirty="0">
                        <a:effectLst/>
                        <a:latin typeface="Times New Roman" pitchFamily="18" charset="0"/>
                        <a:ea typeface="Calibri"/>
                        <a:cs typeface="Times New Roman" pitchFamily="18" charset="0"/>
                      </a:endParaRPr>
                    </a:p>
                  </a:txBody>
                  <a:tcPr marL="60212" marR="60212" marT="0" marB="0">
                    <a:solidFill>
                      <a:schemeClr val="accent2">
                        <a:lumMod val="60000"/>
                        <a:lumOff val="40000"/>
                      </a:schemeClr>
                    </a:solidFill>
                  </a:tcPr>
                </a:tc>
                <a:tc>
                  <a:txBody>
                    <a:bodyPr/>
                    <a:lstStyle/>
                    <a:p>
                      <a:pPr algn="ctr">
                        <a:lnSpc>
                          <a:spcPct val="115000"/>
                        </a:lnSpc>
                        <a:spcAft>
                          <a:spcPts val="0"/>
                        </a:spcAft>
                      </a:pPr>
                      <a:r>
                        <a:rPr lang="en-US" sz="2200" dirty="0">
                          <a:effectLst/>
                          <a:latin typeface="Times New Roman" pitchFamily="18" charset="0"/>
                          <a:cs typeface="Times New Roman" pitchFamily="18" charset="0"/>
                        </a:rPr>
                        <a:t> </a:t>
                      </a:r>
                    </a:p>
                    <a:p>
                      <a:pPr algn="ctr">
                        <a:lnSpc>
                          <a:spcPct val="115000"/>
                        </a:lnSpc>
                        <a:spcAft>
                          <a:spcPts val="0"/>
                        </a:spcAft>
                      </a:pPr>
                      <a:r>
                        <a:rPr lang="en-US" sz="2200" dirty="0">
                          <a:effectLst/>
                          <a:latin typeface="Times New Roman" pitchFamily="18" charset="0"/>
                          <a:cs typeface="Times New Roman" pitchFamily="18" charset="0"/>
                        </a:rPr>
                        <a:t>First Graduation Project Outcomes</a:t>
                      </a:r>
                      <a:endParaRPr lang="en-US" sz="2200" dirty="0">
                        <a:effectLst/>
                        <a:latin typeface="Times New Roman" pitchFamily="18" charset="0"/>
                        <a:ea typeface="Calibri"/>
                        <a:cs typeface="Times New Roman" pitchFamily="18" charset="0"/>
                      </a:endParaRPr>
                    </a:p>
                  </a:txBody>
                  <a:tcPr marL="60212" marR="60212" marT="0" marB="0">
                    <a:solidFill>
                      <a:schemeClr val="accent2">
                        <a:lumMod val="60000"/>
                        <a:lumOff val="40000"/>
                      </a:schemeClr>
                    </a:solidFill>
                  </a:tcPr>
                </a:tc>
                <a:tc>
                  <a:txBody>
                    <a:bodyPr/>
                    <a:lstStyle/>
                    <a:p>
                      <a:pPr algn="ctr">
                        <a:lnSpc>
                          <a:spcPct val="115000"/>
                        </a:lnSpc>
                        <a:spcAft>
                          <a:spcPts val="0"/>
                        </a:spcAft>
                      </a:pPr>
                      <a:r>
                        <a:rPr lang="en-US" sz="2200" dirty="0">
                          <a:effectLst/>
                          <a:latin typeface="Times New Roman" pitchFamily="18" charset="0"/>
                          <a:cs typeface="Times New Roman" pitchFamily="18" charset="0"/>
                        </a:rPr>
                        <a:t> </a:t>
                      </a:r>
                    </a:p>
                    <a:p>
                      <a:pPr algn="ctr">
                        <a:lnSpc>
                          <a:spcPct val="115000"/>
                        </a:lnSpc>
                        <a:spcAft>
                          <a:spcPts val="0"/>
                        </a:spcAft>
                      </a:pPr>
                      <a:r>
                        <a:rPr lang="en-US" sz="2200" dirty="0">
                          <a:effectLst/>
                          <a:latin typeface="Times New Roman" pitchFamily="18" charset="0"/>
                          <a:cs typeface="Times New Roman" pitchFamily="18" charset="0"/>
                        </a:rPr>
                        <a:t>Second Graduation Project Outcomes</a:t>
                      </a:r>
                      <a:endParaRPr lang="en-US" sz="2200" dirty="0">
                        <a:effectLst/>
                        <a:latin typeface="Times New Roman" pitchFamily="18" charset="0"/>
                        <a:ea typeface="Calibri"/>
                        <a:cs typeface="Times New Roman" pitchFamily="18" charset="0"/>
                      </a:endParaRPr>
                    </a:p>
                  </a:txBody>
                  <a:tcPr marL="60212" marR="60212" marT="0" marB="0">
                    <a:solidFill>
                      <a:schemeClr val="accent2">
                        <a:lumMod val="60000"/>
                        <a:lumOff val="40000"/>
                      </a:schemeClr>
                    </a:solidFill>
                  </a:tcPr>
                </a:tc>
              </a:tr>
              <a:tr h="1394894">
                <a:tc>
                  <a:txBody>
                    <a:bodyPr/>
                    <a:lstStyle/>
                    <a:p>
                      <a:pPr marL="342900" indent="-342900" algn="ctr">
                        <a:lnSpc>
                          <a:spcPct val="115000"/>
                        </a:lnSpc>
                        <a:spcAft>
                          <a:spcPts val="0"/>
                        </a:spcAft>
                        <a:buFont typeface="+mj-lt"/>
                        <a:buNone/>
                      </a:pPr>
                      <a:endParaRPr lang="en-US" sz="2200" dirty="0" smtClean="0">
                        <a:solidFill>
                          <a:schemeClr val="bg1"/>
                        </a:solidFill>
                        <a:effectLst/>
                        <a:latin typeface="Times New Roman" pitchFamily="18" charset="0"/>
                        <a:cs typeface="Times New Roman" pitchFamily="18" charset="0"/>
                      </a:endParaRPr>
                    </a:p>
                    <a:p>
                      <a:pPr marL="342900" indent="-342900" algn="ctr">
                        <a:lnSpc>
                          <a:spcPct val="115000"/>
                        </a:lnSpc>
                        <a:spcAft>
                          <a:spcPts val="0"/>
                        </a:spcAft>
                        <a:buFont typeface="+mj-lt"/>
                        <a:buAutoNum type="arabicPeriod"/>
                      </a:pPr>
                      <a:endParaRPr lang="en-US" sz="2200" dirty="0" smtClean="0">
                        <a:solidFill>
                          <a:schemeClr val="bg1"/>
                        </a:solidFill>
                        <a:effectLst/>
                        <a:latin typeface="Times New Roman" pitchFamily="18" charset="0"/>
                        <a:cs typeface="Times New Roman" pitchFamily="18" charset="0"/>
                      </a:endParaRPr>
                    </a:p>
                    <a:p>
                      <a:pPr marL="342900" indent="-342900" algn="ctr">
                        <a:lnSpc>
                          <a:spcPct val="115000"/>
                        </a:lnSpc>
                        <a:spcAft>
                          <a:spcPts val="0"/>
                        </a:spcAft>
                        <a:buFont typeface="+mj-lt"/>
                        <a:buNone/>
                      </a:pPr>
                      <a:r>
                        <a:rPr lang="en-US" sz="2200" dirty="0" smtClean="0">
                          <a:solidFill>
                            <a:schemeClr val="bg1"/>
                          </a:solidFill>
                          <a:effectLst/>
                          <a:latin typeface="Times New Roman" pitchFamily="18" charset="0"/>
                          <a:cs typeface="Times New Roman" pitchFamily="18" charset="0"/>
                        </a:rPr>
                        <a:t>1.</a:t>
                      </a:r>
                      <a:endParaRPr lang="en-US" sz="2200" dirty="0">
                        <a:solidFill>
                          <a:schemeClr val="bg1"/>
                        </a:solidFill>
                        <a:effectLst/>
                        <a:latin typeface="Times New Roman" pitchFamily="18" charset="0"/>
                        <a:cs typeface="Times New Roman" pitchFamily="18" charset="0"/>
                      </a:endParaRPr>
                    </a:p>
                  </a:txBody>
                  <a:tcPr marL="60212" marR="60212" marT="0" marB="0"/>
                </a:tc>
                <a:tc>
                  <a:txBody>
                    <a:bodyPr/>
                    <a:lstStyle/>
                    <a:p>
                      <a:pPr algn="ctr">
                        <a:lnSpc>
                          <a:spcPct val="115000"/>
                        </a:lnSpc>
                        <a:spcAft>
                          <a:spcPts val="0"/>
                        </a:spcAft>
                      </a:pPr>
                      <a:r>
                        <a:rPr lang="en-US" sz="2200">
                          <a:effectLst/>
                          <a:latin typeface="Times New Roman" pitchFamily="18" charset="0"/>
                          <a:cs typeface="Times New Roman" pitchFamily="18" charset="0"/>
                        </a:rPr>
                        <a:t> </a:t>
                      </a:r>
                    </a:p>
                    <a:p>
                      <a:pPr algn="ctr">
                        <a:lnSpc>
                          <a:spcPct val="115000"/>
                        </a:lnSpc>
                        <a:spcAft>
                          <a:spcPts val="0"/>
                        </a:spcAft>
                      </a:pPr>
                      <a:r>
                        <a:rPr lang="en-US" sz="2200">
                          <a:effectLst/>
                          <a:latin typeface="Times New Roman" pitchFamily="18" charset="0"/>
                          <a:cs typeface="Times New Roman" pitchFamily="18" charset="0"/>
                        </a:rPr>
                        <a:t>Improved Organizational Structure</a:t>
                      </a:r>
                      <a:endParaRPr lang="en-US" sz="2200">
                        <a:effectLst/>
                        <a:latin typeface="Times New Roman" pitchFamily="18" charset="0"/>
                        <a:ea typeface="Calibri"/>
                        <a:cs typeface="Times New Roman" pitchFamily="18" charset="0"/>
                      </a:endParaRPr>
                    </a:p>
                  </a:txBody>
                  <a:tcPr marL="60212" marR="60212" marT="0" marB="0"/>
                </a:tc>
                <a:tc>
                  <a:txBody>
                    <a:bodyPr/>
                    <a:lstStyle/>
                    <a:p>
                      <a:pPr algn="ctr">
                        <a:lnSpc>
                          <a:spcPct val="115000"/>
                        </a:lnSpc>
                        <a:spcAft>
                          <a:spcPts val="0"/>
                        </a:spcAft>
                      </a:pPr>
                      <a:r>
                        <a:rPr lang="en-US" sz="2200" dirty="0">
                          <a:effectLst/>
                          <a:latin typeface="Times New Roman" pitchFamily="18" charset="0"/>
                          <a:cs typeface="Times New Roman" pitchFamily="18" charset="0"/>
                        </a:rPr>
                        <a:t> </a:t>
                      </a:r>
                    </a:p>
                    <a:p>
                      <a:pPr algn="ctr">
                        <a:lnSpc>
                          <a:spcPct val="115000"/>
                        </a:lnSpc>
                        <a:spcAft>
                          <a:spcPts val="0"/>
                        </a:spcAft>
                      </a:pPr>
                      <a:r>
                        <a:rPr lang="en-US" sz="2200" dirty="0">
                          <a:effectLst/>
                          <a:latin typeface="Times New Roman" pitchFamily="18" charset="0"/>
                          <a:cs typeface="Times New Roman" pitchFamily="18" charset="0"/>
                        </a:rPr>
                        <a:t>Final modifications and improvements on the suggested O.S</a:t>
                      </a:r>
                      <a:endParaRPr lang="en-US" sz="2200" dirty="0">
                        <a:effectLst/>
                        <a:latin typeface="Times New Roman" pitchFamily="18" charset="0"/>
                        <a:ea typeface="Calibri"/>
                        <a:cs typeface="Times New Roman" pitchFamily="18" charset="0"/>
                      </a:endParaRPr>
                    </a:p>
                  </a:txBody>
                  <a:tcPr marL="60212" marR="60212" marT="0" marB="0"/>
                </a:tc>
              </a:tr>
              <a:tr h="1456345">
                <a:tc>
                  <a:txBody>
                    <a:bodyPr/>
                    <a:lstStyle/>
                    <a:p>
                      <a:pPr marL="342900" indent="-342900" algn="ctr">
                        <a:lnSpc>
                          <a:spcPct val="115000"/>
                        </a:lnSpc>
                        <a:spcAft>
                          <a:spcPts val="0"/>
                        </a:spcAft>
                        <a:buFont typeface="+mj-lt"/>
                        <a:buNone/>
                      </a:pPr>
                      <a:endParaRPr lang="en-US" sz="2200" dirty="0" smtClean="0">
                        <a:solidFill>
                          <a:schemeClr val="bg1"/>
                        </a:solidFill>
                        <a:effectLst/>
                        <a:latin typeface="Times New Roman" pitchFamily="18" charset="0"/>
                        <a:ea typeface="Calibri"/>
                        <a:cs typeface="Times New Roman" pitchFamily="18" charset="0"/>
                      </a:endParaRPr>
                    </a:p>
                    <a:p>
                      <a:pPr marL="342900" indent="-342900" algn="ctr">
                        <a:lnSpc>
                          <a:spcPct val="115000"/>
                        </a:lnSpc>
                        <a:spcAft>
                          <a:spcPts val="0"/>
                        </a:spcAft>
                        <a:buFont typeface="+mj-lt"/>
                        <a:buNone/>
                      </a:pPr>
                      <a:endParaRPr lang="en-US" sz="2200" dirty="0" smtClean="0">
                        <a:solidFill>
                          <a:schemeClr val="bg1"/>
                        </a:solidFill>
                        <a:effectLst/>
                        <a:latin typeface="Times New Roman" pitchFamily="18" charset="0"/>
                        <a:ea typeface="Calibri"/>
                        <a:cs typeface="Times New Roman" pitchFamily="18" charset="0"/>
                      </a:endParaRPr>
                    </a:p>
                    <a:p>
                      <a:pPr marL="342900" indent="-342900" algn="ctr">
                        <a:lnSpc>
                          <a:spcPct val="115000"/>
                        </a:lnSpc>
                        <a:spcAft>
                          <a:spcPts val="0"/>
                        </a:spcAft>
                        <a:buFont typeface="+mj-lt"/>
                        <a:buNone/>
                      </a:pPr>
                      <a:r>
                        <a:rPr lang="en-US" sz="2200" dirty="0" smtClean="0">
                          <a:solidFill>
                            <a:schemeClr val="bg1"/>
                          </a:solidFill>
                          <a:effectLst/>
                          <a:latin typeface="Times New Roman" pitchFamily="18" charset="0"/>
                          <a:ea typeface="Calibri"/>
                          <a:cs typeface="Times New Roman" pitchFamily="18" charset="0"/>
                        </a:rPr>
                        <a:t>2.</a:t>
                      </a:r>
                    </a:p>
                  </a:txBody>
                  <a:tcPr marL="60212" marR="60212" marT="0" marB="0"/>
                </a:tc>
                <a:tc>
                  <a:txBody>
                    <a:bodyPr/>
                    <a:lstStyle/>
                    <a:p>
                      <a:pPr algn="ctr">
                        <a:lnSpc>
                          <a:spcPct val="115000"/>
                        </a:lnSpc>
                        <a:spcAft>
                          <a:spcPts val="0"/>
                        </a:spcAft>
                      </a:pPr>
                      <a:r>
                        <a:rPr lang="en-US" sz="2200" dirty="0">
                          <a:effectLst/>
                          <a:latin typeface="Times New Roman" pitchFamily="18" charset="0"/>
                          <a:cs typeface="Times New Roman" pitchFamily="18" charset="0"/>
                        </a:rPr>
                        <a:t> </a:t>
                      </a:r>
                    </a:p>
                    <a:p>
                      <a:pPr algn="ctr">
                        <a:lnSpc>
                          <a:spcPct val="115000"/>
                        </a:lnSpc>
                        <a:spcAft>
                          <a:spcPts val="0"/>
                        </a:spcAft>
                      </a:pPr>
                      <a:r>
                        <a:rPr lang="en-US" sz="2200" dirty="0" smtClean="0">
                          <a:effectLst/>
                          <a:latin typeface="Times New Roman" pitchFamily="18" charset="0"/>
                          <a:cs typeface="Times New Roman" pitchFamily="18" charset="0"/>
                        </a:rPr>
                        <a:t>66 </a:t>
                      </a:r>
                      <a:r>
                        <a:rPr lang="en-US" sz="2200" dirty="0">
                          <a:effectLst/>
                          <a:latin typeface="Times New Roman" pitchFamily="18" charset="0"/>
                          <a:cs typeface="Times New Roman" pitchFamily="18" charset="0"/>
                        </a:rPr>
                        <a:t>Job Descriptions were designed</a:t>
                      </a:r>
                    </a:p>
                    <a:p>
                      <a:pPr algn="ctr">
                        <a:lnSpc>
                          <a:spcPct val="115000"/>
                        </a:lnSpc>
                        <a:spcAft>
                          <a:spcPts val="0"/>
                        </a:spcAft>
                      </a:pPr>
                      <a:r>
                        <a:rPr lang="en-US" sz="2200" dirty="0">
                          <a:effectLst/>
                          <a:latin typeface="Times New Roman" pitchFamily="18" charset="0"/>
                          <a:cs typeface="Times New Roman" pitchFamily="18" charset="0"/>
                        </a:rPr>
                        <a:t> </a:t>
                      </a:r>
                      <a:endParaRPr lang="en-US" sz="2200" dirty="0">
                        <a:effectLst/>
                        <a:latin typeface="Times New Roman" pitchFamily="18" charset="0"/>
                        <a:ea typeface="Calibri"/>
                        <a:cs typeface="Times New Roman" pitchFamily="18" charset="0"/>
                      </a:endParaRPr>
                    </a:p>
                  </a:txBody>
                  <a:tcPr marL="60212" marR="60212" marT="0" marB="0"/>
                </a:tc>
                <a:tc>
                  <a:txBody>
                    <a:bodyPr/>
                    <a:lstStyle/>
                    <a:p>
                      <a:pPr algn="ctr">
                        <a:lnSpc>
                          <a:spcPct val="115000"/>
                        </a:lnSpc>
                        <a:spcAft>
                          <a:spcPts val="0"/>
                        </a:spcAft>
                      </a:pPr>
                      <a:r>
                        <a:rPr lang="en-US" sz="2200" dirty="0">
                          <a:effectLst/>
                          <a:latin typeface="Times New Roman" pitchFamily="18" charset="0"/>
                          <a:cs typeface="Times New Roman" pitchFamily="18" charset="0"/>
                        </a:rPr>
                        <a:t> </a:t>
                      </a:r>
                    </a:p>
                    <a:p>
                      <a:pPr algn="ctr">
                        <a:lnSpc>
                          <a:spcPct val="115000"/>
                        </a:lnSpc>
                        <a:spcAft>
                          <a:spcPts val="0"/>
                        </a:spcAft>
                      </a:pPr>
                      <a:r>
                        <a:rPr lang="en-US" sz="2200" dirty="0">
                          <a:effectLst/>
                          <a:latin typeface="Times New Roman" pitchFamily="18" charset="0"/>
                          <a:cs typeface="Times New Roman" pitchFamily="18" charset="0"/>
                        </a:rPr>
                        <a:t>Modifications on the previously designed J.Ds and SOPs</a:t>
                      </a:r>
                      <a:endParaRPr lang="en-US" sz="2200" dirty="0">
                        <a:effectLst/>
                        <a:latin typeface="Times New Roman" pitchFamily="18" charset="0"/>
                        <a:ea typeface="Calibri"/>
                        <a:cs typeface="Times New Roman" pitchFamily="18" charset="0"/>
                      </a:endParaRPr>
                    </a:p>
                  </a:txBody>
                  <a:tcPr marL="60212" marR="60212" marT="0" marB="0"/>
                </a:tc>
              </a:tr>
              <a:tr h="1456345">
                <a:tc>
                  <a:txBody>
                    <a:bodyPr/>
                    <a:lstStyle/>
                    <a:p>
                      <a:pPr marL="342900" indent="-342900" algn="ctr">
                        <a:lnSpc>
                          <a:spcPct val="115000"/>
                        </a:lnSpc>
                        <a:spcAft>
                          <a:spcPts val="0"/>
                        </a:spcAft>
                        <a:buFont typeface="+mj-lt"/>
                        <a:buNone/>
                      </a:pPr>
                      <a:endParaRPr lang="en-US" sz="2200" dirty="0" smtClean="0">
                        <a:solidFill>
                          <a:schemeClr val="bg1"/>
                        </a:solidFill>
                        <a:effectLst/>
                        <a:latin typeface="Times New Roman" pitchFamily="18" charset="0"/>
                        <a:cs typeface="Times New Roman" pitchFamily="18" charset="0"/>
                      </a:endParaRPr>
                    </a:p>
                    <a:p>
                      <a:pPr marL="342900" indent="-342900" algn="ctr">
                        <a:lnSpc>
                          <a:spcPct val="115000"/>
                        </a:lnSpc>
                        <a:spcAft>
                          <a:spcPts val="0"/>
                        </a:spcAft>
                        <a:buFont typeface="+mj-lt"/>
                        <a:buNone/>
                      </a:pPr>
                      <a:endParaRPr lang="en-US" sz="2200" dirty="0" smtClean="0">
                        <a:solidFill>
                          <a:schemeClr val="bg1"/>
                        </a:solidFill>
                        <a:effectLst/>
                        <a:latin typeface="Times New Roman" pitchFamily="18" charset="0"/>
                        <a:cs typeface="Times New Roman" pitchFamily="18" charset="0"/>
                      </a:endParaRPr>
                    </a:p>
                    <a:p>
                      <a:pPr marL="342900" indent="-342900" algn="ctr">
                        <a:lnSpc>
                          <a:spcPct val="115000"/>
                        </a:lnSpc>
                        <a:spcAft>
                          <a:spcPts val="0"/>
                        </a:spcAft>
                        <a:buFont typeface="+mj-lt"/>
                        <a:buNone/>
                      </a:pPr>
                      <a:r>
                        <a:rPr lang="en-US" sz="2200" dirty="0" smtClean="0">
                          <a:solidFill>
                            <a:schemeClr val="bg1"/>
                          </a:solidFill>
                          <a:effectLst/>
                          <a:latin typeface="Times New Roman" pitchFamily="18" charset="0"/>
                          <a:cs typeface="Times New Roman" pitchFamily="18" charset="0"/>
                        </a:rPr>
                        <a:t>3.</a:t>
                      </a:r>
                      <a:r>
                        <a:rPr lang="en-US" sz="2200" dirty="0">
                          <a:solidFill>
                            <a:schemeClr val="bg1"/>
                          </a:solidFill>
                          <a:effectLst/>
                          <a:latin typeface="Times New Roman" pitchFamily="18" charset="0"/>
                          <a:cs typeface="Times New Roman" pitchFamily="18" charset="0"/>
                        </a:rPr>
                        <a:t> </a:t>
                      </a:r>
                      <a:endParaRPr lang="en-US" sz="2200" dirty="0">
                        <a:solidFill>
                          <a:schemeClr val="bg1"/>
                        </a:solidFill>
                        <a:effectLst/>
                        <a:latin typeface="Times New Roman" pitchFamily="18" charset="0"/>
                        <a:ea typeface="Calibri"/>
                        <a:cs typeface="Times New Roman" pitchFamily="18" charset="0"/>
                      </a:endParaRPr>
                    </a:p>
                  </a:txBody>
                  <a:tcPr marL="60212" marR="60212" marT="0" marB="0"/>
                </a:tc>
                <a:tc>
                  <a:txBody>
                    <a:bodyPr/>
                    <a:lstStyle/>
                    <a:p>
                      <a:pPr algn="ctr">
                        <a:lnSpc>
                          <a:spcPct val="115000"/>
                        </a:lnSpc>
                        <a:spcAft>
                          <a:spcPts val="0"/>
                        </a:spcAft>
                      </a:pPr>
                      <a:r>
                        <a:rPr lang="en-US" sz="2200" dirty="0">
                          <a:effectLst/>
                          <a:latin typeface="Times New Roman" pitchFamily="18" charset="0"/>
                          <a:cs typeface="Times New Roman" pitchFamily="18" charset="0"/>
                        </a:rPr>
                        <a:t> </a:t>
                      </a:r>
                    </a:p>
                    <a:p>
                      <a:pPr algn="ctr">
                        <a:lnSpc>
                          <a:spcPct val="115000"/>
                        </a:lnSpc>
                        <a:spcAft>
                          <a:spcPts val="0"/>
                        </a:spcAft>
                      </a:pPr>
                      <a:r>
                        <a:rPr lang="en-US" sz="2200" dirty="0">
                          <a:effectLst/>
                          <a:latin typeface="Times New Roman" pitchFamily="18" charset="0"/>
                          <a:cs typeface="Times New Roman" pitchFamily="18" charset="0"/>
                        </a:rPr>
                        <a:t>20 Standard Operating Procedures were designed</a:t>
                      </a:r>
                    </a:p>
                    <a:p>
                      <a:pPr algn="ctr">
                        <a:lnSpc>
                          <a:spcPct val="115000"/>
                        </a:lnSpc>
                        <a:spcAft>
                          <a:spcPts val="0"/>
                        </a:spcAft>
                      </a:pPr>
                      <a:r>
                        <a:rPr lang="en-US" sz="2200" dirty="0">
                          <a:effectLst/>
                          <a:latin typeface="Times New Roman" pitchFamily="18" charset="0"/>
                          <a:cs typeface="Times New Roman" pitchFamily="18" charset="0"/>
                        </a:rPr>
                        <a:t> </a:t>
                      </a:r>
                      <a:endParaRPr lang="en-US" sz="2200" dirty="0">
                        <a:effectLst/>
                        <a:latin typeface="Times New Roman" pitchFamily="18" charset="0"/>
                        <a:ea typeface="Calibri"/>
                        <a:cs typeface="Times New Roman" pitchFamily="18" charset="0"/>
                      </a:endParaRPr>
                    </a:p>
                  </a:txBody>
                  <a:tcPr marL="60212" marR="60212" marT="0" marB="0"/>
                </a:tc>
                <a:tc>
                  <a:txBody>
                    <a:bodyPr/>
                    <a:lstStyle/>
                    <a:p>
                      <a:pPr algn="ctr">
                        <a:lnSpc>
                          <a:spcPct val="115000"/>
                        </a:lnSpc>
                        <a:spcAft>
                          <a:spcPts val="0"/>
                        </a:spcAft>
                      </a:pPr>
                      <a:r>
                        <a:rPr lang="en-US" sz="2200">
                          <a:effectLst/>
                          <a:latin typeface="Times New Roman" pitchFamily="18" charset="0"/>
                          <a:cs typeface="Times New Roman" pitchFamily="18" charset="0"/>
                        </a:rPr>
                        <a:t> </a:t>
                      </a:r>
                    </a:p>
                    <a:p>
                      <a:pPr algn="ctr">
                        <a:lnSpc>
                          <a:spcPct val="115000"/>
                        </a:lnSpc>
                        <a:spcAft>
                          <a:spcPts val="0"/>
                        </a:spcAft>
                      </a:pPr>
                      <a:r>
                        <a:rPr lang="en-US" sz="2200">
                          <a:effectLst/>
                          <a:latin typeface="Times New Roman" pitchFamily="18" charset="0"/>
                          <a:cs typeface="Times New Roman" pitchFamily="18" charset="0"/>
                        </a:rPr>
                        <a:t>New SOPs were also designed</a:t>
                      </a:r>
                    </a:p>
                    <a:p>
                      <a:pPr algn="ctr">
                        <a:lnSpc>
                          <a:spcPct val="115000"/>
                        </a:lnSpc>
                        <a:spcAft>
                          <a:spcPts val="0"/>
                        </a:spcAft>
                      </a:pPr>
                      <a:r>
                        <a:rPr lang="en-US" sz="2200">
                          <a:effectLst/>
                          <a:latin typeface="Times New Roman" pitchFamily="18" charset="0"/>
                          <a:cs typeface="Times New Roman" pitchFamily="18" charset="0"/>
                        </a:rPr>
                        <a:t>(final # - 29 SOPs) </a:t>
                      </a:r>
                      <a:endParaRPr lang="en-US" sz="2200">
                        <a:effectLst/>
                        <a:latin typeface="Times New Roman" pitchFamily="18" charset="0"/>
                        <a:ea typeface="Calibri"/>
                        <a:cs typeface="Times New Roman" pitchFamily="18" charset="0"/>
                      </a:endParaRPr>
                    </a:p>
                  </a:txBody>
                  <a:tcPr marL="60212" marR="60212" marT="0" marB="0"/>
                </a:tc>
              </a:tr>
              <a:tr h="1456345">
                <a:tc>
                  <a:txBody>
                    <a:bodyPr/>
                    <a:lstStyle/>
                    <a:p>
                      <a:pPr marL="342900" indent="-342900" algn="ctr">
                        <a:lnSpc>
                          <a:spcPct val="115000"/>
                        </a:lnSpc>
                        <a:spcAft>
                          <a:spcPts val="0"/>
                        </a:spcAft>
                        <a:buFont typeface="+mj-lt"/>
                        <a:buNone/>
                      </a:pPr>
                      <a:r>
                        <a:rPr lang="en-US" sz="2200" dirty="0">
                          <a:solidFill>
                            <a:schemeClr val="bg1"/>
                          </a:solidFill>
                          <a:effectLst/>
                          <a:latin typeface="Times New Roman" pitchFamily="18" charset="0"/>
                          <a:cs typeface="Times New Roman" pitchFamily="18" charset="0"/>
                        </a:rPr>
                        <a:t> </a:t>
                      </a:r>
                    </a:p>
                    <a:p>
                      <a:pPr marL="342900" lvl="0" indent="-342900" algn="ctr">
                        <a:lnSpc>
                          <a:spcPct val="115000"/>
                        </a:lnSpc>
                        <a:spcAft>
                          <a:spcPts val="0"/>
                        </a:spcAft>
                        <a:buFont typeface="+mj-lt"/>
                        <a:buNone/>
                      </a:pPr>
                      <a:endParaRPr lang="en-US" sz="2200" dirty="0" smtClean="0">
                        <a:solidFill>
                          <a:schemeClr val="bg1"/>
                        </a:solidFill>
                        <a:effectLst/>
                        <a:latin typeface="Times New Roman" pitchFamily="18" charset="0"/>
                        <a:cs typeface="Times New Roman" pitchFamily="18" charset="0"/>
                      </a:endParaRPr>
                    </a:p>
                    <a:p>
                      <a:pPr marL="342900" lvl="0" indent="-342900" algn="ctr">
                        <a:lnSpc>
                          <a:spcPct val="115000"/>
                        </a:lnSpc>
                        <a:spcAft>
                          <a:spcPts val="0"/>
                        </a:spcAft>
                        <a:buFont typeface="+mj-lt"/>
                        <a:buNone/>
                      </a:pPr>
                      <a:r>
                        <a:rPr lang="en-US" sz="2200" dirty="0" smtClean="0">
                          <a:solidFill>
                            <a:schemeClr val="bg1"/>
                          </a:solidFill>
                          <a:effectLst/>
                          <a:latin typeface="Times New Roman" pitchFamily="18" charset="0"/>
                          <a:cs typeface="Times New Roman" pitchFamily="18" charset="0"/>
                        </a:rPr>
                        <a:t>4.</a:t>
                      </a:r>
                      <a:r>
                        <a:rPr lang="en-US" sz="2200" dirty="0">
                          <a:solidFill>
                            <a:schemeClr val="bg1"/>
                          </a:solidFill>
                          <a:effectLst/>
                          <a:latin typeface="Times New Roman" pitchFamily="18" charset="0"/>
                          <a:cs typeface="Times New Roman" pitchFamily="18" charset="0"/>
                        </a:rPr>
                        <a:t> </a:t>
                      </a:r>
                      <a:endParaRPr lang="en-US" sz="2200" dirty="0">
                        <a:solidFill>
                          <a:schemeClr val="bg1"/>
                        </a:solidFill>
                        <a:effectLst/>
                        <a:latin typeface="Times New Roman" pitchFamily="18" charset="0"/>
                        <a:ea typeface="Calibri"/>
                        <a:cs typeface="Times New Roman" pitchFamily="18" charset="0"/>
                      </a:endParaRPr>
                    </a:p>
                  </a:txBody>
                  <a:tcPr marL="60212" marR="60212" marT="0" marB="0"/>
                </a:tc>
                <a:tc>
                  <a:txBody>
                    <a:bodyPr/>
                    <a:lstStyle/>
                    <a:p>
                      <a:pPr algn="ctr">
                        <a:lnSpc>
                          <a:spcPct val="115000"/>
                        </a:lnSpc>
                        <a:spcAft>
                          <a:spcPts val="0"/>
                        </a:spcAft>
                      </a:pPr>
                      <a:r>
                        <a:rPr lang="en-US" sz="2200">
                          <a:effectLst/>
                          <a:latin typeface="Times New Roman" pitchFamily="18" charset="0"/>
                          <a:cs typeface="Times New Roman" pitchFamily="18" charset="0"/>
                        </a:rPr>
                        <a:t> </a:t>
                      </a:r>
                    </a:p>
                    <a:p>
                      <a:pPr algn="ctr">
                        <a:lnSpc>
                          <a:spcPct val="115000"/>
                        </a:lnSpc>
                        <a:spcAft>
                          <a:spcPts val="0"/>
                        </a:spcAft>
                      </a:pPr>
                      <a:r>
                        <a:rPr lang="en-US" sz="2200">
                          <a:effectLst/>
                          <a:latin typeface="Times New Roman" pitchFamily="18" charset="0"/>
                          <a:cs typeface="Times New Roman" pitchFamily="18" charset="0"/>
                        </a:rPr>
                        <a:t>Forms for the SOPs</a:t>
                      </a:r>
                    </a:p>
                    <a:p>
                      <a:pPr algn="ctr">
                        <a:lnSpc>
                          <a:spcPct val="115000"/>
                        </a:lnSpc>
                        <a:spcAft>
                          <a:spcPts val="0"/>
                        </a:spcAft>
                      </a:pPr>
                      <a:r>
                        <a:rPr lang="en-US" sz="2200">
                          <a:effectLst/>
                          <a:latin typeface="Times New Roman" pitchFamily="18" charset="0"/>
                          <a:cs typeface="Times New Roman" pitchFamily="18" charset="0"/>
                        </a:rPr>
                        <a:t> </a:t>
                      </a:r>
                      <a:endParaRPr lang="en-US" sz="2200">
                        <a:effectLst/>
                        <a:latin typeface="Times New Roman" pitchFamily="18" charset="0"/>
                        <a:ea typeface="Calibri"/>
                        <a:cs typeface="Times New Roman" pitchFamily="18" charset="0"/>
                      </a:endParaRPr>
                    </a:p>
                  </a:txBody>
                  <a:tcPr marL="60212" marR="60212" marT="0" marB="0"/>
                </a:tc>
                <a:tc>
                  <a:txBody>
                    <a:bodyPr/>
                    <a:lstStyle/>
                    <a:p>
                      <a:pPr algn="ctr">
                        <a:lnSpc>
                          <a:spcPct val="115000"/>
                        </a:lnSpc>
                        <a:spcAft>
                          <a:spcPts val="0"/>
                        </a:spcAft>
                      </a:pPr>
                      <a:r>
                        <a:rPr lang="en-US" sz="2200" dirty="0">
                          <a:effectLst/>
                          <a:latin typeface="Times New Roman" pitchFamily="18" charset="0"/>
                          <a:cs typeface="Times New Roman" pitchFamily="18" charset="0"/>
                        </a:rPr>
                        <a:t> </a:t>
                      </a:r>
                    </a:p>
                    <a:p>
                      <a:pPr algn="ctr">
                        <a:lnSpc>
                          <a:spcPct val="115000"/>
                        </a:lnSpc>
                        <a:spcAft>
                          <a:spcPts val="0"/>
                        </a:spcAft>
                      </a:pPr>
                      <a:r>
                        <a:rPr lang="en-US" sz="2200" dirty="0">
                          <a:effectLst/>
                          <a:latin typeface="Times New Roman" pitchFamily="18" charset="0"/>
                          <a:cs typeface="Times New Roman" pitchFamily="18" charset="0"/>
                        </a:rPr>
                        <a:t>New Forms for the newly designed SOPs(48)</a:t>
                      </a:r>
                    </a:p>
                    <a:p>
                      <a:pPr algn="ctr">
                        <a:lnSpc>
                          <a:spcPct val="115000"/>
                        </a:lnSpc>
                        <a:spcAft>
                          <a:spcPts val="0"/>
                        </a:spcAft>
                      </a:pPr>
                      <a:r>
                        <a:rPr lang="en-US" sz="2200" dirty="0">
                          <a:effectLst/>
                          <a:latin typeface="Times New Roman" pitchFamily="18" charset="0"/>
                          <a:cs typeface="Times New Roman" pitchFamily="18" charset="0"/>
                        </a:rPr>
                        <a:t> </a:t>
                      </a:r>
                      <a:endParaRPr lang="en-US" sz="2200" dirty="0">
                        <a:effectLst/>
                        <a:latin typeface="Times New Roman" pitchFamily="18" charset="0"/>
                        <a:ea typeface="Calibri"/>
                        <a:cs typeface="Times New Roman" pitchFamily="18" charset="0"/>
                      </a:endParaRPr>
                    </a:p>
                  </a:txBody>
                  <a:tcPr marL="60212" marR="60212" marT="0" marB="0"/>
                </a:tc>
              </a:tr>
            </a:tbl>
          </a:graphicData>
        </a:graphic>
      </p:graphicFrame>
    </p:spTree>
    <p:extLst>
      <p:ext uri="{BB962C8B-B14F-4D97-AF65-F5344CB8AC3E}">
        <p14:creationId xmlns="" xmlns:p14="http://schemas.microsoft.com/office/powerpoint/2010/main" val="33555758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collaboration sketch.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27470" r="28500"/>
          <a:stretch>
            <a:fillRect/>
          </a:stretch>
        </p:blipFill>
        <p:spPr>
          <a:xfrm>
            <a:off x="428597" y="357166"/>
            <a:ext cx="8215370" cy="6143667"/>
          </a:xfrm>
          <a:prstGeom prst="rect">
            <a:avLst/>
          </a:prstGeom>
          <a:solidFill>
            <a:schemeClr val="accent1">
              <a:lumMod val="20000"/>
              <a:lumOff val="80000"/>
            </a:schemeClr>
          </a:solidFill>
        </p:spPr>
      </p:pic>
      <p:sp>
        <p:nvSpPr>
          <p:cNvPr id="6" name="وسيلة شرح على شكل سحابة 5"/>
          <p:cNvSpPr/>
          <p:nvPr/>
        </p:nvSpPr>
        <p:spPr>
          <a:xfrm>
            <a:off x="1285852" y="428604"/>
            <a:ext cx="6143668" cy="314327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Organizational Structure</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461137_1416473665254726_581169788_n.jpg"/>
          <p:cNvPicPr>
            <a:picLocks noGrp="1" noChangeAspect="1"/>
          </p:cNvPicPr>
          <p:nvPr>
            <p:ph idx="1"/>
          </p:nvPr>
        </p:nvPicPr>
        <p:blipFill>
          <a:blip r:embed="rId2" cstate="print"/>
          <a:stretch>
            <a:fillRect/>
          </a:stretch>
        </p:blipFill>
        <p:spPr>
          <a:xfrm>
            <a:off x="0" y="0"/>
            <a:ext cx="9144000" cy="6858000"/>
          </a:xfrm>
        </p:spPr>
      </p:pic>
    </p:spTree>
    <p:extLst>
      <p:ext uri="{BB962C8B-B14F-4D97-AF65-F5344CB8AC3E}">
        <p14:creationId xmlns="" xmlns:p14="http://schemas.microsoft.com/office/powerpoint/2010/main" val="4042606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92696"/>
            <a:ext cx="7024744" cy="829896"/>
          </a:xfrm>
        </p:spPr>
        <p:txBody>
          <a:bodyPr>
            <a:normAutofit/>
          </a:bodyPr>
          <a:lstStyle/>
          <a:p>
            <a:r>
              <a:rPr lang="en-US" b="1" dirty="0">
                <a:solidFill>
                  <a:schemeClr val="accent2"/>
                </a:solidFill>
                <a:latin typeface="Times New Roman" pitchFamily="18" charset="0"/>
                <a:cs typeface="Times New Roman" pitchFamily="18" charset="0"/>
              </a:rPr>
              <a:t>Project Description</a:t>
            </a:r>
          </a:p>
        </p:txBody>
      </p:sp>
      <p:sp>
        <p:nvSpPr>
          <p:cNvPr id="3" name="Content Placeholder 2"/>
          <p:cNvSpPr>
            <a:spLocks noGrp="1"/>
          </p:cNvSpPr>
          <p:nvPr>
            <p:ph idx="1"/>
          </p:nvPr>
        </p:nvSpPr>
        <p:spPr>
          <a:xfrm>
            <a:off x="827584" y="1988840"/>
            <a:ext cx="7344816" cy="3843789"/>
          </a:xfrm>
        </p:spPr>
        <p:txBody>
          <a:bodyPr>
            <a:normAutofit/>
          </a:bodyPr>
          <a:lstStyle/>
          <a:p>
            <a:pPr marL="68580" indent="0" algn="just">
              <a:buNone/>
            </a:pPr>
            <a:r>
              <a:rPr lang="en-US" sz="2800" dirty="0" smtClean="0">
                <a:solidFill>
                  <a:schemeClr val="accent1">
                    <a:lumMod val="50000"/>
                  </a:schemeClr>
                </a:solidFill>
                <a:latin typeface="Times New Roman" pitchFamily="18" charset="0"/>
                <a:cs typeface="Times New Roman" pitchFamily="18" charset="0"/>
              </a:rPr>
              <a:t>The </a:t>
            </a:r>
            <a:r>
              <a:rPr lang="en-US" sz="2800" dirty="0">
                <a:solidFill>
                  <a:schemeClr val="accent1">
                    <a:lumMod val="50000"/>
                  </a:schemeClr>
                </a:solidFill>
                <a:latin typeface="Times New Roman" pitchFamily="18" charset="0"/>
                <a:cs typeface="Times New Roman" pitchFamily="18" charset="0"/>
              </a:rPr>
              <a:t>project main objective is to develop a human resource management manual for the use of the administration department at the hospital to be as reference guide.</a:t>
            </a:r>
          </a:p>
          <a:p>
            <a:pPr algn="just"/>
            <a:endParaRPr lang="en-US" sz="2800" dirty="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42635414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470344_1416473385254754_727649248_n(3).jpg"/>
          <p:cNvPicPr>
            <a:picLocks noGrp="1" noChangeAspect="1"/>
          </p:cNvPicPr>
          <p:nvPr>
            <p:ph idx="1"/>
          </p:nvPr>
        </p:nvPicPr>
        <p:blipFill>
          <a:blip r:embed="rId2" cstate="print"/>
          <a:stretch>
            <a:fillRect/>
          </a:stretch>
        </p:blipFill>
        <p:spPr>
          <a:xfrm>
            <a:off x="0" y="0"/>
            <a:ext cx="9144000" cy="6858000"/>
          </a:xfrm>
        </p:spPr>
      </p:pic>
    </p:spTree>
    <p:extLst>
      <p:ext uri="{BB962C8B-B14F-4D97-AF65-F5344CB8AC3E}">
        <p14:creationId xmlns="" xmlns:p14="http://schemas.microsoft.com/office/powerpoint/2010/main" val="37066333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 xmlns:p14="http://schemas.microsoft.com/office/powerpoint/2010/main" val="30396581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collaboration sketch.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27470" r="28500"/>
          <a:stretch>
            <a:fillRect/>
          </a:stretch>
        </p:blipFill>
        <p:spPr>
          <a:xfrm>
            <a:off x="428597" y="357166"/>
            <a:ext cx="8215370" cy="6143667"/>
          </a:xfrm>
          <a:prstGeom prst="rect">
            <a:avLst/>
          </a:prstGeom>
          <a:solidFill>
            <a:schemeClr val="accent1">
              <a:lumMod val="20000"/>
              <a:lumOff val="80000"/>
            </a:schemeClr>
          </a:solidFill>
        </p:spPr>
      </p:pic>
      <p:sp>
        <p:nvSpPr>
          <p:cNvPr id="6" name="وسيلة شرح على شكل سحابة 5"/>
          <p:cNvSpPr/>
          <p:nvPr/>
        </p:nvSpPr>
        <p:spPr>
          <a:xfrm>
            <a:off x="1285852" y="428604"/>
            <a:ext cx="6143668" cy="314327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Job Descriptions</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99392"/>
            <a:ext cx="9143999" cy="6957392"/>
          </a:xfrm>
        </p:spPr>
      </p:pic>
    </p:spTree>
    <p:extLst>
      <p:ext uri="{BB962C8B-B14F-4D97-AF65-F5344CB8AC3E}">
        <p14:creationId xmlns="" xmlns:p14="http://schemas.microsoft.com/office/powerpoint/2010/main" val="11811780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6444208" y="2924944"/>
            <a:ext cx="2088232" cy="3394347"/>
          </a:xfrm>
        </p:spPr>
      </p:pic>
      <p:sp>
        <p:nvSpPr>
          <p:cNvPr id="6" name="Explosion 2 5">
            <a:hlinkClick r:id="rId3" action="ppaction://hlinkfile"/>
          </p:cNvPr>
          <p:cNvSpPr/>
          <p:nvPr/>
        </p:nvSpPr>
        <p:spPr>
          <a:xfrm>
            <a:off x="971600" y="965239"/>
            <a:ext cx="6336704" cy="5184576"/>
          </a:xfrm>
          <a:prstGeom prst="irregularSeal2">
            <a:avLst/>
          </a:prstGeom>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Sample of JD</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16236732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collaboration sketch.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27470" r="28500"/>
          <a:stretch>
            <a:fillRect/>
          </a:stretch>
        </p:blipFill>
        <p:spPr>
          <a:xfrm>
            <a:off x="428597" y="357166"/>
            <a:ext cx="8215370" cy="6143667"/>
          </a:xfrm>
          <a:prstGeom prst="rect">
            <a:avLst/>
          </a:prstGeom>
          <a:solidFill>
            <a:schemeClr val="accent1">
              <a:lumMod val="20000"/>
              <a:lumOff val="80000"/>
            </a:schemeClr>
          </a:solidFill>
        </p:spPr>
      </p:pic>
      <p:sp>
        <p:nvSpPr>
          <p:cNvPr id="6" name="وسيلة شرح على شكل سحابة 5"/>
          <p:cNvSpPr/>
          <p:nvPr/>
        </p:nvSpPr>
        <p:spPr>
          <a:xfrm>
            <a:off x="1285852" y="428604"/>
            <a:ext cx="6143668" cy="314327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Standard Operating Procedures</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p:spPr>
      </p:pic>
    </p:spTree>
    <p:extLst>
      <p:ext uri="{BB962C8B-B14F-4D97-AF65-F5344CB8AC3E}">
        <p14:creationId xmlns="" xmlns:p14="http://schemas.microsoft.com/office/powerpoint/2010/main" val="5852518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0"/>
            <a:ext cx="9036496" cy="6858000"/>
          </a:xfrm>
        </p:spPr>
      </p:pic>
    </p:spTree>
    <p:extLst>
      <p:ext uri="{BB962C8B-B14F-4D97-AF65-F5344CB8AC3E}">
        <p14:creationId xmlns="" xmlns:p14="http://schemas.microsoft.com/office/powerpoint/2010/main" val="2422004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0"/>
            <a:ext cx="9036496" cy="6858000"/>
          </a:xfrm>
        </p:spPr>
      </p:pic>
    </p:spTree>
    <p:extLst>
      <p:ext uri="{BB962C8B-B14F-4D97-AF65-F5344CB8AC3E}">
        <p14:creationId xmlns="" xmlns:p14="http://schemas.microsoft.com/office/powerpoint/2010/main" val="3594083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6444208" y="2924944"/>
            <a:ext cx="2088232" cy="3394347"/>
          </a:xfrm>
        </p:spPr>
      </p:pic>
      <p:sp>
        <p:nvSpPr>
          <p:cNvPr id="6" name="Explosion 2 5">
            <a:hlinkClick r:id="rId3" action="ppaction://hlinkfile"/>
          </p:cNvPr>
          <p:cNvSpPr/>
          <p:nvPr/>
        </p:nvSpPr>
        <p:spPr>
          <a:xfrm>
            <a:off x="971600" y="965239"/>
            <a:ext cx="6336704" cy="5184576"/>
          </a:xfrm>
          <a:prstGeom prst="irregularSeal2">
            <a:avLst/>
          </a:prstGeom>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Sample of SOP</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1623673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7024744" cy="901904"/>
          </a:xfrm>
        </p:spPr>
        <p:txBody>
          <a:bodyPr/>
          <a:lstStyle/>
          <a:p>
            <a:r>
              <a:rPr lang="en-US" b="1" dirty="0">
                <a:solidFill>
                  <a:schemeClr val="accent2"/>
                </a:solidFill>
                <a:latin typeface="Times New Roman" pitchFamily="18" charset="0"/>
                <a:cs typeface="Times New Roman" pitchFamily="18" charset="0"/>
              </a:rPr>
              <a:t>An-</a:t>
            </a:r>
            <a:r>
              <a:rPr lang="en-US" b="1" dirty="0" err="1">
                <a:solidFill>
                  <a:schemeClr val="accent2"/>
                </a:solidFill>
                <a:latin typeface="Times New Roman" pitchFamily="18" charset="0"/>
                <a:cs typeface="Times New Roman" pitchFamily="18" charset="0"/>
              </a:rPr>
              <a:t>Najah</a:t>
            </a:r>
            <a:r>
              <a:rPr lang="en-US" b="1" dirty="0">
                <a:solidFill>
                  <a:schemeClr val="accent2"/>
                </a:solidFill>
                <a:latin typeface="Times New Roman" pitchFamily="18" charset="0"/>
                <a:cs typeface="Times New Roman" pitchFamily="18" charset="0"/>
              </a:rPr>
              <a:t> University Hospital </a:t>
            </a:r>
          </a:p>
        </p:txBody>
      </p:sp>
      <p:sp>
        <p:nvSpPr>
          <p:cNvPr id="3" name="Content Placeholder 2"/>
          <p:cNvSpPr>
            <a:spLocks noGrp="1"/>
          </p:cNvSpPr>
          <p:nvPr>
            <p:ph idx="1"/>
          </p:nvPr>
        </p:nvSpPr>
        <p:spPr>
          <a:xfrm>
            <a:off x="827584" y="1772816"/>
            <a:ext cx="7632848" cy="4392488"/>
          </a:xfrm>
        </p:spPr>
        <p:txBody>
          <a:bodyPr>
            <a:normAutofit/>
          </a:bodyPr>
          <a:lstStyle/>
          <a:p>
            <a:pPr algn="just">
              <a:buNone/>
            </a:pPr>
            <a:r>
              <a:rPr lang="en-US" sz="2200" dirty="0" smtClean="0">
                <a:solidFill>
                  <a:schemeClr val="accent4">
                    <a:lumMod val="50000"/>
                  </a:schemeClr>
                </a:solidFill>
                <a:latin typeface="Times New Roman" pitchFamily="18" charset="0"/>
                <a:cs typeface="Times New Roman" pitchFamily="18" charset="0"/>
              </a:rPr>
              <a:t>    </a:t>
            </a:r>
            <a:r>
              <a:rPr lang="en-US" sz="2200" dirty="0">
                <a:solidFill>
                  <a:schemeClr val="accent4">
                    <a:lumMod val="50000"/>
                  </a:schemeClr>
                </a:solidFill>
                <a:latin typeface="Times New Roman" pitchFamily="18" charset="0"/>
                <a:cs typeface="Times New Roman" pitchFamily="18" charset="0"/>
              </a:rPr>
              <a:t>An-</a:t>
            </a:r>
            <a:r>
              <a:rPr lang="en-US" sz="2200" dirty="0" err="1">
                <a:solidFill>
                  <a:schemeClr val="accent4">
                    <a:lumMod val="50000"/>
                  </a:schemeClr>
                </a:solidFill>
                <a:latin typeface="Times New Roman" pitchFamily="18" charset="0"/>
                <a:cs typeface="Times New Roman" pitchFamily="18" charset="0"/>
              </a:rPr>
              <a:t>Najah</a:t>
            </a:r>
            <a:r>
              <a:rPr lang="en-US" sz="2200" dirty="0">
                <a:solidFill>
                  <a:schemeClr val="accent4">
                    <a:lumMod val="50000"/>
                  </a:schemeClr>
                </a:solidFill>
                <a:latin typeface="Times New Roman" pitchFamily="18" charset="0"/>
                <a:cs typeface="Times New Roman" pitchFamily="18" charset="0"/>
              </a:rPr>
              <a:t> University Hospital was established in April 2013 </a:t>
            </a:r>
            <a:r>
              <a:rPr lang="en-US" sz="2200" dirty="0" smtClean="0">
                <a:solidFill>
                  <a:schemeClr val="accent4">
                    <a:lumMod val="50000"/>
                  </a:schemeClr>
                </a:solidFill>
                <a:latin typeface="Times New Roman" pitchFamily="18" charset="0"/>
                <a:cs typeface="Times New Roman" pitchFamily="18" charset="0"/>
              </a:rPr>
              <a:t>on the </a:t>
            </a:r>
            <a:r>
              <a:rPr lang="en-US" sz="2200" dirty="0">
                <a:solidFill>
                  <a:schemeClr val="accent4">
                    <a:lumMod val="50000"/>
                  </a:schemeClr>
                </a:solidFill>
                <a:latin typeface="Times New Roman" pitchFamily="18" charset="0"/>
                <a:cs typeface="Times New Roman" pitchFamily="18" charset="0"/>
              </a:rPr>
              <a:t>land of Nablus city on an estimated area of ​​17,000 square meters. The main objective of the hospital is to help patients and practical training for medical students to improve their best possible level of service to the nation</a:t>
            </a:r>
            <a:r>
              <a:rPr lang="en-US" sz="2200" dirty="0" smtClean="0">
                <a:solidFill>
                  <a:schemeClr val="accent4">
                    <a:lumMod val="50000"/>
                  </a:schemeClr>
                </a:solidFill>
                <a:latin typeface="Times New Roman" pitchFamily="18" charset="0"/>
                <a:cs typeface="Times New Roman" pitchFamily="18" charset="0"/>
              </a:rPr>
              <a:t>.</a:t>
            </a:r>
          </a:p>
          <a:p>
            <a:pPr algn="just">
              <a:buNone/>
            </a:pPr>
            <a:r>
              <a:rPr lang="en-US" sz="2200" dirty="0" smtClean="0">
                <a:solidFill>
                  <a:schemeClr val="accent4">
                    <a:lumMod val="50000"/>
                  </a:schemeClr>
                </a:solidFill>
                <a:latin typeface="Times New Roman" pitchFamily="18" charset="0"/>
                <a:cs typeface="Times New Roman" pitchFamily="18" charset="0"/>
              </a:rPr>
              <a:t> </a:t>
            </a:r>
            <a:endParaRPr lang="en-US" sz="2200" dirty="0">
              <a:solidFill>
                <a:schemeClr val="accent4">
                  <a:lumMod val="50000"/>
                </a:schemeClr>
              </a:solidFill>
              <a:latin typeface="Times New Roman" pitchFamily="18" charset="0"/>
              <a:cs typeface="Times New Roman" pitchFamily="18" charset="0"/>
            </a:endParaRPr>
          </a:p>
          <a:p>
            <a:pPr>
              <a:buNone/>
            </a:pPr>
            <a:r>
              <a:rPr lang="en-US" sz="2200" dirty="0">
                <a:solidFill>
                  <a:schemeClr val="accent4">
                    <a:lumMod val="50000"/>
                  </a:schemeClr>
                </a:solidFill>
                <a:latin typeface="Times New Roman" pitchFamily="18" charset="0"/>
                <a:cs typeface="Times New Roman" pitchFamily="18" charset="0"/>
              </a:rPr>
              <a:t>     The hospital currently contains the following sections:</a:t>
            </a:r>
          </a:p>
          <a:p>
            <a:pPr marL="457200" lvl="0" indent="-457200">
              <a:buFont typeface="+mj-lt"/>
              <a:buAutoNum type="arabicPeriod"/>
            </a:pPr>
            <a:r>
              <a:rPr lang="en-US" sz="2200" dirty="0">
                <a:solidFill>
                  <a:schemeClr val="accent4">
                    <a:lumMod val="50000"/>
                  </a:schemeClr>
                </a:solidFill>
                <a:latin typeface="Times New Roman" pitchFamily="18" charset="0"/>
                <a:cs typeface="Times New Roman" pitchFamily="18" charset="0"/>
              </a:rPr>
              <a:t>Department of Radiology</a:t>
            </a:r>
          </a:p>
          <a:p>
            <a:pPr marL="457200" lvl="0" indent="-457200">
              <a:buFont typeface="+mj-lt"/>
              <a:buAutoNum type="arabicPeriod"/>
            </a:pPr>
            <a:r>
              <a:rPr lang="en-US" sz="2200" dirty="0">
                <a:solidFill>
                  <a:schemeClr val="accent4">
                    <a:lumMod val="50000"/>
                  </a:schemeClr>
                </a:solidFill>
                <a:latin typeface="Times New Roman" pitchFamily="18" charset="0"/>
                <a:cs typeface="Times New Roman" pitchFamily="18" charset="0"/>
              </a:rPr>
              <a:t>Department of dialysis</a:t>
            </a:r>
          </a:p>
          <a:p>
            <a:pPr marL="457200" lvl="0" indent="-457200">
              <a:buFont typeface="+mj-lt"/>
              <a:buAutoNum type="arabicPeriod"/>
            </a:pPr>
            <a:r>
              <a:rPr lang="en-US" sz="2200" dirty="0">
                <a:solidFill>
                  <a:schemeClr val="accent4">
                    <a:lumMod val="50000"/>
                  </a:schemeClr>
                </a:solidFill>
                <a:latin typeface="Times New Roman" pitchFamily="18" charset="0"/>
                <a:cs typeface="Times New Roman" pitchFamily="18" charset="0"/>
              </a:rPr>
              <a:t>Department of tumors</a:t>
            </a:r>
          </a:p>
        </p:txBody>
      </p:sp>
      <p:pic>
        <p:nvPicPr>
          <p:cNvPr id="4" name="Picture 3" descr="image-4BELLFH1D46XZE0U.jpg"/>
          <p:cNvPicPr>
            <a:picLocks noChangeAspect="1"/>
          </p:cNvPicPr>
          <p:nvPr/>
        </p:nvPicPr>
        <p:blipFill>
          <a:blip r:embed="rId2" cstate="print"/>
          <a:stretch>
            <a:fillRect/>
          </a:stretch>
        </p:blipFill>
        <p:spPr>
          <a:xfrm>
            <a:off x="4860032" y="4365104"/>
            <a:ext cx="3697560" cy="2048042"/>
          </a:xfrm>
          <a:prstGeom prst="rect">
            <a:avLst/>
          </a:prstGeom>
        </p:spPr>
      </p:pic>
    </p:spTree>
    <p:extLst>
      <p:ext uri="{BB962C8B-B14F-4D97-AF65-F5344CB8AC3E}">
        <p14:creationId xmlns="" xmlns:p14="http://schemas.microsoft.com/office/powerpoint/2010/main" val="24037059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collaboration sketch.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27470" r="28500"/>
          <a:stretch>
            <a:fillRect/>
          </a:stretch>
        </p:blipFill>
        <p:spPr>
          <a:xfrm>
            <a:off x="428597" y="357166"/>
            <a:ext cx="8215370" cy="6143667"/>
          </a:xfrm>
          <a:prstGeom prst="rect">
            <a:avLst/>
          </a:prstGeom>
          <a:solidFill>
            <a:schemeClr val="accent1">
              <a:lumMod val="20000"/>
              <a:lumOff val="80000"/>
            </a:schemeClr>
          </a:solidFill>
        </p:spPr>
      </p:pic>
      <p:sp>
        <p:nvSpPr>
          <p:cNvPr id="6" name="وسيلة شرح على شكل سحابة 5"/>
          <p:cNvSpPr/>
          <p:nvPr/>
        </p:nvSpPr>
        <p:spPr>
          <a:xfrm>
            <a:off x="1285852" y="428604"/>
            <a:ext cx="6143668" cy="314327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Forms</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p:spPr>
      </p:pic>
    </p:spTree>
    <p:extLst>
      <p:ext uri="{BB962C8B-B14F-4D97-AF65-F5344CB8AC3E}">
        <p14:creationId xmlns="" xmlns:p14="http://schemas.microsoft.com/office/powerpoint/2010/main" val="15393326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0"/>
            <a:ext cx="9144000" cy="5229200"/>
          </a:xfrm>
        </p:spPr>
      </p:pic>
      <p:pic>
        <p:nvPicPr>
          <p:cNvPr id="5" name="Content Placeholder 3"/>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5229199"/>
            <a:ext cx="9144000" cy="1640723"/>
          </a:xfrm>
          <a:prstGeom prst="rect">
            <a:avLst/>
          </a:prstGeom>
        </p:spPr>
      </p:pic>
    </p:spTree>
    <p:extLst>
      <p:ext uri="{BB962C8B-B14F-4D97-AF65-F5344CB8AC3E}">
        <p14:creationId xmlns="" xmlns:p14="http://schemas.microsoft.com/office/powerpoint/2010/main" val="14653023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6444208" y="2924944"/>
            <a:ext cx="2088232" cy="3394347"/>
          </a:xfrm>
        </p:spPr>
      </p:pic>
      <p:sp>
        <p:nvSpPr>
          <p:cNvPr id="6" name="Explosion 2 5">
            <a:hlinkClick r:id="rId3" action="ppaction://hlinkfile"/>
          </p:cNvPr>
          <p:cNvSpPr/>
          <p:nvPr/>
        </p:nvSpPr>
        <p:spPr>
          <a:xfrm>
            <a:off x="971600" y="965239"/>
            <a:ext cx="6336704" cy="5184576"/>
          </a:xfrm>
          <a:prstGeom prst="irregularSeal2">
            <a:avLst/>
          </a:prstGeom>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Sample of Form </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16236732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7024744" cy="829896"/>
          </a:xfrm>
        </p:spPr>
        <p:txBody>
          <a:bodyPr>
            <a:normAutofit/>
          </a:bodyPr>
          <a:lstStyle/>
          <a:p>
            <a:r>
              <a:rPr lang="en-US" b="1" dirty="0">
                <a:solidFill>
                  <a:schemeClr val="accent2"/>
                </a:solidFill>
                <a:latin typeface="Times New Roman" pitchFamily="18" charset="0"/>
                <a:cs typeface="Times New Roman" pitchFamily="18" charset="0"/>
              </a:rPr>
              <a:t>The </a:t>
            </a:r>
            <a:r>
              <a:rPr lang="en-US" b="1" dirty="0" smtClean="0">
                <a:solidFill>
                  <a:schemeClr val="accent2"/>
                </a:solidFill>
                <a:latin typeface="Times New Roman" pitchFamily="18" charset="0"/>
                <a:cs typeface="Times New Roman" pitchFamily="18" charset="0"/>
              </a:rPr>
              <a:t>Expected </a:t>
            </a:r>
            <a:r>
              <a:rPr lang="en-US" b="1" dirty="0">
                <a:solidFill>
                  <a:schemeClr val="accent2"/>
                </a:solidFill>
                <a:latin typeface="Times New Roman" pitchFamily="18" charset="0"/>
                <a:cs typeface="Times New Roman" pitchFamily="18" charset="0"/>
              </a:rPr>
              <a:t>B</a:t>
            </a:r>
            <a:r>
              <a:rPr lang="en-US" b="1" dirty="0" smtClean="0">
                <a:solidFill>
                  <a:schemeClr val="accent2"/>
                </a:solidFill>
                <a:latin typeface="Times New Roman" pitchFamily="18" charset="0"/>
                <a:cs typeface="Times New Roman" pitchFamily="18" charset="0"/>
              </a:rPr>
              <a:t>enefits </a:t>
            </a:r>
            <a:endParaRPr lang="en-US" b="1" dirty="0">
              <a:solidFill>
                <a:schemeClr val="accent2"/>
              </a:solidFill>
              <a:latin typeface="Times New Roman" pitchFamily="18" charset="0"/>
              <a:cs typeface="Times New Roman" pitchFamily="18" charset="0"/>
            </a:endParaRPr>
          </a:p>
        </p:txBody>
      </p:sp>
      <p:sp>
        <p:nvSpPr>
          <p:cNvPr id="3" name="Content Placeholder 2"/>
          <p:cNvSpPr>
            <a:spLocks noGrp="1"/>
          </p:cNvSpPr>
          <p:nvPr>
            <p:ph idx="1"/>
          </p:nvPr>
        </p:nvSpPr>
        <p:spPr>
          <a:xfrm>
            <a:off x="611560" y="1772816"/>
            <a:ext cx="7992888" cy="4464496"/>
          </a:xfrm>
        </p:spPr>
        <p:txBody>
          <a:bodyPr>
            <a:normAutofit/>
          </a:bodyPr>
          <a:lstStyle/>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Organize and develop work </a:t>
            </a:r>
            <a:r>
              <a:rPr lang="en-US" dirty="0" smtClean="0">
                <a:solidFill>
                  <a:schemeClr val="accent4">
                    <a:lumMod val="50000"/>
                  </a:schemeClr>
                </a:solidFill>
                <a:latin typeface="Times New Roman" pitchFamily="18" charset="0"/>
                <a:cs typeface="Times New Roman" pitchFamily="18" charset="0"/>
              </a:rPr>
              <a:t>at </a:t>
            </a:r>
            <a:r>
              <a:rPr lang="en-US" dirty="0">
                <a:solidFill>
                  <a:schemeClr val="accent4">
                    <a:lumMod val="50000"/>
                  </a:schemeClr>
                </a:solidFill>
                <a:latin typeface="Times New Roman" pitchFamily="18" charset="0"/>
                <a:cs typeface="Times New Roman" pitchFamily="18" charset="0"/>
              </a:rPr>
              <a:t>the </a:t>
            </a:r>
            <a:r>
              <a:rPr lang="en-US" dirty="0" smtClean="0">
                <a:solidFill>
                  <a:schemeClr val="accent4">
                    <a:lumMod val="50000"/>
                  </a:schemeClr>
                </a:solidFill>
                <a:latin typeface="Times New Roman" pitchFamily="18" charset="0"/>
                <a:cs typeface="Times New Roman" pitchFamily="18" charset="0"/>
              </a:rPr>
              <a:t>hospital</a:t>
            </a:r>
            <a:endParaRPr lang="en-US" dirty="0">
              <a:solidFill>
                <a:schemeClr val="accent4">
                  <a:lumMod val="50000"/>
                </a:schemeClr>
              </a:solidFill>
              <a:latin typeface="Times New Roman" pitchFamily="18" charset="0"/>
              <a:cs typeface="Times New Roman" pitchFamily="18" charset="0"/>
            </a:endParaRPr>
          </a:p>
          <a:p>
            <a:pPr marL="525780" lvl="0" indent="-457200">
              <a:buFont typeface="+mj-lt"/>
              <a:buAutoNum type="arabicPeriod"/>
            </a:pPr>
            <a:r>
              <a:rPr lang="en-US" dirty="0" smtClean="0">
                <a:solidFill>
                  <a:schemeClr val="accent4">
                    <a:lumMod val="50000"/>
                  </a:schemeClr>
                </a:solidFill>
                <a:latin typeface="Times New Roman" pitchFamily="18" charset="0"/>
                <a:cs typeface="Times New Roman" pitchFamily="18" charset="0"/>
              </a:rPr>
              <a:t>Execute  </a:t>
            </a:r>
            <a:r>
              <a:rPr lang="en-US" dirty="0">
                <a:solidFill>
                  <a:schemeClr val="accent4">
                    <a:lumMod val="50000"/>
                  </a:schemeClr>
                </a:solidFill>
                <a:latin typeface="Times New Roman" pitchFamily="18" charset="0"/>
                <a:cs typeface="Times New Roman" pitchFamily="18" charset="0"/>
              </a:rPr>
              <a:t>the work efficiently and effectively</a:t>
            </a:r>
          </a:p>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Implementation of the project </a:t>
            </a:r>
            <a:r>
              <a:rPr lang="en-US" dirty="0" smtClean="0">
                <a:solidFill>
                  <a:schemeClr val="accent4">
                    <a:lumMod val="50000"/>
                  </a:schemeClr>
                </a:solidFill>
                <a:latin typeface="Times New Roman" pitchFamily="18" charset="0"/>
                <a:cs typeface="Times New Roman" pitchFamily="18" charset="0"/>
              </a:rPr>
              <a:t>SOP’s will  </a:t>
            </a:r>
            <a:r>
              <a:rPr lang="en-US" dirty="0">
                <a:solidFill>
                  <a:schemeClr val="accent4">
                    <a:lumMod val="50000"/>
                  </a:schemeClr>
                </a:solidFill>
                <a:latin typeface="Times New Roman" pitchFamily="18" charset="0"/>
                <a:cs typeface="Times New Roman" pitchFamily="18" charset="0"/>
              </a:rPr>
              <a:t>lead to </a:t>
            </a:r>
            <a:r>
              <a:rPr lang="en-US" dirty="0" smtClean="0">
                <a:solidFill>
                  <a:schemeClr val="accent4">
                    <a:lumMod val="50000"/>
                  </a:schemeClr>
                </a:solidFill>
                <a:latin typeface="Times New Roman" pitchFamily="18" charset="0"/>
                <a:cs typeface="Times New Roman" pitchFamily="18" charset="0"/>
              </a:rPr>
              <a:t>a well files </a:t>
            </a:r>
            <a:r>
              <a:rPr lang="en-US" dirty="0">
                <a:solidFill>
                  <a:schemeClr val="accent4">
                    <a:lumMod val="50000"/>
                  </a:schemeClr>
                </a:solidFill>
                <a:latin typeface="Times New Roman" pitchFamily="18" charset="0"/>
                <a:cs typeface="Times New Roman" pitchFamily="18" charset="0"/>
              </a:rPr>
              <a:t>and information </a:t>
            </a:r>
            <a:r>
              <a:rPr lang="en-US" dirty="0" smtClean="0">
                <a:solidFill>
                  <a:schemeClr val="accent4">
                    <a:lumMod val="50000"/>
                  </a:schemeClr>
                </a:solidFill>
                <a:latin typeface="Times New Roman" pitchFamily="18" charset="0"/>
                <a:cs typeface="Times New Roman" pitchFamily="18" charset="0"/>
              </a:rPr>
              <a:t>archiving at the hospital</a:t>
            </a:r>
            <a:endParaRPr lang="en-US" dirty="0">
              <a:solidFill>
                <a:schemeClr val="accent4">
                  <a:lumMod val="50000"/>
                </a:schemeClr>
              </a:solidFill>
              <a:latin typeface="Times New Roman" pitchFamily="18" charset="0"/>
              <a:cs typeface="Times New Roman" pitchFamily="18" charset="0"/>
            </a:endParaRPr>
          </a:p>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Reduce the time wasted</a:t>
            </a:r>
          </a:p>
          <a:p>
            <a:pPr marL="525780" lvl="0" indent="-457200">
              <a:buFont typeface="+mj-lt"/>
              <a:buAutoNum type="arabicPeriod"/>
            </a:pPr>
            <a:r>
              <a:rPr lang="en-US" dirty="0" smtClean="0">
                <a:solidFill>
                  <a:schemeClr val="accent4">
                    <a:lumMod val="50000"/>
                  </a:schemeClr>
                </a:solidFill>
                <a:latin typeface="Times New Roman" pitchFamily="18" charset="0"/>
                <a:cs typeface="Times New Roman" pitchFamily="18" charset="0"/>
              </a:rPr>
              <a:t>Offering </a:t>
            </a:r>
            <a:r>
              <a:rPr lang="en-US" dirty="0">
                <a:solidFill>
                  <a:schemeClr val="accent4">
                    <a:lumMod val="50000"/>
                  </a:schemeClr>
                </a:solidFill>
                <a:latin typeface="Times New Roman" pitchFamily="18" charset="0"/>
                <a:cs typeface="Times New Roman" pitchFamily="18" charset="0"/>
              </a:rPr>
              <a:t>a clear way to do the job accurately</a:t>
            </a:r>
          </a:p>
          <a:p>
            <a:pPr marL="525780" lvl="0" indent="-457200">
              <a:buFont typeface="+mj-lt"/>
              <a:buAutoNum type="arabicPeriod"/>
            </a:pPr>
            <a:r>
              <a:rPr lang="en-US" dirty="0" smtClean="0">
                <a:solidFill>
                  <a:schemeClr val="accent4">
                    <a:lumMod val="50000"/>
                  </a:schemeClr>
                </a:solidFill>
                <a:latin typeface="Times New Roman" pitchFamily="18" charset="0"/>
                <a:cs typeface="Times New Roman" pitchFamily="18" charset="0"/>
              </a:rPr>
              <a:t>Explain the</a:t>
            </a:r>
            <a:r>
              <a:rPr lang="en-US" dirty="0">
                <a:solidFill>
                  <a:schemeClr val="accent4">
                    <a:lumMod val="50000"/>
                  </a:schemeClr>
                </a:solidFill>
                <a:latin typeface="Times New Roman" pitchFamily="18" charset="0"/>
                <a:cs typeface="Times New Roman" pitchFamily="18" charset="0"/>
              </a:rPr>
              <a:t> rights and the duties of the staff at the hospital</a:t>
            </a:r>
          </a:p>
          <a:p>
            <a:pPr marL="525780" lvl="0" indent="-457200">
              <a:buFont typeface="+mj-lt"/>
              <a:buAutoNum type="arabicPeriod"/>
            </a:pPr>
            <a:r>
              <a:rPr lang="en-US" dirty="0" smtClean="0">
                <a:solidFill>
                  <a:schemeClr val="accent4">
                    <a:lumMod val="50000"/>
                  </a:schemeClr>
                </a:solidFill>
                <a:latin typeface="Times New Roman" pitchFamily="18" charset="0"/>
                <a:cs typeface="Times New Roman" pitchFamily="18" charset="0"/>
              </a:rPr>
              <a:t>Providing</a:t>
            </a:r>
            <a:r>
              <a:rPr lang="en-US" dirty="0">
                <a:solidFill>
                  <a:schemeClr val="accent4">
                    <a:lumMod val="50000"/>
                  </a:schemeClr>
                </a:solidFill>
                <a:latin typeface="Times New Roman" pitchFamily="18" charset="0"/>
                <a:cs typeface="Times New Roman" pitchFamily="18" charset="0"/>
              </a:rPr>
              <a:t> the organizational </a:t>
            </a:r>
            <a:r>
              <a:rPr lang="en-US" dirty="0" smtClean="0">
                <a:solidFill>
                  <a:schemeClr val="accent4">
                    <a:lumMod val="50000"/>
                  </a:schemeClr>
                </a:solidFill>
                <a:latin typeface="Times New Roman" pitchFamily="18" charset="0"/>
                <a:cs typeface="Times New Roman" pitchFamily="18" charset="0"/>
              </a:rPr>
              <a:t>structure</a:t>
            </a:r>
            <a:r>
              <a:rPr lang="en-US" dirty="0">
                <a:solidFill>
                  <a:schemeClr val="accent4">
                    <a:lumMod val="50000"/>
                  </a:schemeClr>
                </a:solidFill>
                <a:latin typeface="Times New Roman" pitchFamily="18" charset="0"/>
                <a:cs typeface="Times New Roman" pitchFamily="18" charset="0"/>
              </a:rPr>
              <a:t> in a clear and </a:t>
            </a:r>
            <a:r>
              <a:rPr lang="en-US" dirty="0" smtClean="0">
                <a:solidFill>
                  <a:schemeClr val="accent4">
                    <a:lumMod val="50000"/>
                  </a:schemeClr>
                </a:solidFill>
                <a:latin typeface="Times New Roman" pitchFamily="18" charset="0"/>
                <a:cs typeface="Times New Roman" pitchFamily="18" charset="0"/>
              </a:rPr>
              <a:t>orderly manner </a:t>
            </a:r>
            <a:endParaRPr lang="en-US" dirty="0">
              <a:solidFill>
                <a:schemeClr val="accent4">
                  <a:lumMod val="50000"/>
                </a:schemeClr>
              </a:solidFill>
              <a:latin typeface="Times New Roman" pitchFamily="18" charset="0"/>
              <a:cs typeface="Times New Roman" pitchFamily="18" charset="0"/>
            </a:endParaRPr>
          </a:p>
          <a:p>
            <a:pPr marL="525780" indent="-457200">
              <a:buFont typeface="+mj-lt"/>
              <a:buAutoNum type="arabicPeriod"/>
            </a:pPr>
            <a:endParaRPr lang="en-US"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076028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64704"/>
            <a:ext cx="8640960" cy="782960"/>
          </a:xfrm>
        </p:spPr>
        <p:txBody>
          <a:bodyPr>
            <a:noAutofit/>
          </a:bodyPr>
          <a:lstStyle/>
          <a:p>
            <a:r>
              <a:rPr lang="en-US" sz="2800" b="1" dirty="0">
                <a:solidFill>
                  <a:schemeClr val="accent2"/>
                </a:solidFill>
                <a:latin typeface="Times New Roman" pitchFamily="18" charset="0"/>
                <a:cs typeface="Times New Roman" pitchFamily="18" charset="0"/>
              </a:rPr>
              <a:t>What </a:t>
            </a:r>
            <a:r>
              <a:rPr lang="en-US" sz="2800" b="1" dirty="0" smtClean="0">
                <a:solidFill>
                  <a:schemeClr val="accent2"/>
                </a:solidFill>
                <a:latin typeface="Times New Roman" pitchFamily="18" charset="0"/>
                <a:cs typeface="Times New Roman" pitchFamily="18" charset="0"/>
              </a:rPr>
              <a:t>have </a:t>
            </a:r>
            <a:r>
              <a:rPr lang="en-US" sz="2800" b="1" dirty="0">
                <a:solidFill>
                  <a:schemeClr val="accent2"/>
                </a:solidFill>
                <a:latin typeface="Times New Roman" pitchFamily="18" charset="0"/>
                <a:cs typeface="Times New Roman" pitchFamily="18" charset="0"/>
              </a:rPr>
              <a:t>been learned </a:t>
            </a:r>
            <a:r>
              <a:rPr lang="en-US" sz="2800" b="1" dirty="0" smtClean="0">
                <a:solidFill>
                  <a:schemeClr val="accent2"/>
                </a:solidFill>
                <a:latin typeface="Times New Roman" pitchFamily="18" charset="0"/>
                <a:cs typeface="Times New Roman" pitchFamily="18" charset="0"/>
              </a:rPr>
              <a:t>during implementation?</a:t>
            </a:r>
            <a:endParaRPr lang="en-US" sz="2800" b="1" dirty="0">
              <a:solidFill>
                <a:schemeClr val="accent2"/>
              </a:solidFill>
              <a:latin typeface="Times New Roman" pitchFamily="18" charset="0"/>
              <a:cs typeface="Times New Roman" pitchFamily="18" charset="0"/>
            </a:endParaRPr>
          </a:p>
        </p:txBody>
      </p:sp>
      <p:sp>
        <p:nvSpPr>
          <p:cNvPr id="3" name="Content Placeholder 2"/>
          <p:cNvSpPr>
            <a:spLocks noGrp="1"/>
          </p:cNvSpPr>
          <p:nvPr>
            <p:ph idx="1"/>
          </p:nvPr>
        </p:nvSpPr>
        <p:spPr>
          <a:xfrm>
            <a:off x="683568" y="1988840"/>
            <a:ext cx="7776864" cy="4154804"/>
          </a:xfrm>
        </p:spPr>
        <p:txBody>
          <a:bodyPr>
            <a:normAutofit lnSpcReduction="10000"/>
          </a:bodyPr>
          <a:lstStyle/>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Expansion in the field of Human Resource Management</a:t>
            </a:r>
          </a:p>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The ability to formulate SOPs properly and in a good way</a:t>
            </a:r>
          </a:p>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The ability to design </a:t>
            </a:r>
            <a:r>
              <a:rPr lang="en-US" dirty="0" smtClean="0">
                <a:solidFill>
                  <a:schemeClr val="accent4">
                    <a:lumMod val="50000"/>
                  </a:schemeClr>
                </a:solidFill>
                <a:latin typeface="Times New Roman" pitchFamily="18" charset="0"/>
                <a:cs typeface="Times New Roman" pitchFamily="18" charset="0"/>
              </a:rPr>
              <a:t>Forms </a:t>
            </a:r>
            <a:r>
              <a:rPr lang="en-US" dirty="0">
                <a:solidFill>
                  <a:schemeClr val="accent4">
                    <a:lumMod val="50000"/>
                  </a:schemeClr>
                </a:solidFill>
                <a:latin typeface="Times New Roman" pitchFamily="18" charset="0"/>
                <a:cs typeface="Times New Roman" pitchFamily="18" charset="0"/>
              </a:rPr>
              <a:t>for each procedure </a:t>
            </a:r>
            <a:endParaRPr lang="en-US" dirty="0" smtClean="0">
              <a:solidFill>
                <a:schemeClr val="accent4">
                  <a:lumMod val="50000"/>
                </a:schemeClr>
              </a:solidFill>
              <a:latin typeface="Times New Roman" pitchFamily="18" charset="0"/>
              <a:cs typeface="Times New Roman" pitchFamily="18" charset="0"/>
            </a:endParaRPr>
          </a:p>
          <a:p>
            <a:pPr marL="525780" lvl="0" indent="-457200">
              <a:buFont typeface="+mj-lt"/>
              <a:buAutoNum type="arabicPeriod"/>
            </a:pPr>
            <a:r>
              <a:rPr lang="en-US" dirty="0" smtClean="0">
                <a:solidFill>
                  <a:schemeClr val="accent4">
                    <a:lumMod val="50000"/>
                  </a:schemeClr>
                </a:solidFill>
                <a:latin typeface="Times New Roman" pitchFamily="18" charset="0"/>
                <a:cs typeface="Times New Roman" pitchFamily="18" charset="0"/>
              </a:rPr>
              <a:t>The ability to </a:t>
            </a:r>
            <a:r>
              <a:rPr lang="en-US" dirty="0">
                <a:solidFill>
                  <a:schemeClr val="accent4">
                    <a:lumMod val="50000"/>
                  </a:schemeClr>
                </a:solidFill>
                <a:latin typeface="Times New Roman" pitchFamily="18" charset="0"/>
                <a:cs typeface="Times New Roman" pitchFamily="18" charset="0"/>
              </a:rPr>
              <a:t> design </a:t>
            </a:r>
            <a:r>
              <a:rPr lang="en-US" dirty="0" smtClean="0">
                <a:solidFill>
                  <a:schemeClr val="accent4">
                    <a:lumMod val="50000"/>
                  </a:schemeClr>
                </a:solidFill>
                <a:latin typeface="Times New Roman" pitchFamily="18" charset="0"/>
                <a:cs typeface="Times New Roman" pitchFamily="18" charset="0"/>
              </a:rPr>
              <a:t>Job Descriptions</a:t>
            </a:r>
            <a:endParaRPr lang="en-US" dirty="0">
              <a:solidFill>
                <a:schemeClr val="accent4">
                  <a:lumMod val="50000"/>
                </a:schemeClr>
              </a:solidFill>
              <a:latin typeface="Times New Roman" pitchFamily="18" charset="0"/>
              <a:cs typeface="Times New Roman" pitchFamily="18" charset="0"/>
            </a:endParaRPr>
          </a:p>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The ability to design and develop </a:t>
            </a:r>
            <a:r>
              <a:rPr lang="en-US" dirty="0" smtClean="0">
                <a:solidFill>
                  <a:schemeClr val="accent4">
                    <a:lumMod val="50000"/>
                  </a:schemeClr>
                </a:solidFill>
                <a:latin typeface="Times New Roman" pitchFamily="18" charset="0"/>
                <a:cs typeface="Times New Roman" pitchFamily="18" charset="0"/>
              </a:rPr>
              <a:t>Organizational Structures</a:t>
            </a:r>
            <a:endParaRPr lang="en-US" dirty="0">
              <a:solidFill>
                <a:schemeClr val="accent4">
                  <a:lumMod val="50000"/>
                </a:schemeClr>
              </a:solidFill>
              <a:latin typeface="Times New Roman" pitchFamily="18" charset="0"/>
              <a:cs typeface="Times New Roman" pitchFamily="18" charset="0"/>
            </a:endParaRPr>
          </a:p>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The ability to withstand the pressures of work and dealing with others</a:t>
            </a:r>
          </a:p>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The ability to work as a team</a:t>
            </a:r>
          </a:p>
          <a:p>
            <a:endParaRPr lang="en-US" dirty="0"/>
          </a:p>
        </p:txBody>
      </p:sp>
    </p:spTree>
    <p:extLst>
      <p:ext uri="{BB962C8B-B14F-4D97-AF65-F5344CB8AC3E}">
        <p14:creationId xmlns="" xmlns:p14="http://schemas.microsoft.com/office/powerpoint/2010/main" val="17191722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7224" y="928670"/>
            <a:ext cx="7024744" cy="956242"/>
          </a:xfrm>
        </p:spPr>
        <p:txBody>
          <a:bodyPr>
            <a:normAutofit fontScale="90000"/>
          </a:bodyPr>
          <a:lstStyle/>
          <a:p>
            <a:r>
              <a:rPr lang="en-US" sz="4400" b="1" dirty="0" smtClean="0">
                <a:solidFill>
                  <a:schemeClr val="accent2"/>
                </a:solidFill>
                <a:latin typeface="Times New Roman" pitchFamily="18" charset="0"/>
                <a:cs typeface="Times New Roman" pitchFamily="18" charset="0"/>
              </a:rPr>
              <a:t>Constraints</a:t>
            </a:r>
            <a:r>
              <a:rPr lang="en-US" b="1" dirty="0" smtClean="0"/>
              <a:t/>
            </a:r>
            <a:br>
              <a:rPr lang="en-US" b="1" dirty="0" smtClean="0"/>
            </a:br>
            <a:endParaRPr lang="ar-SA" dirty="0"/>
          </a:p>
        </p:txBody>
      </p:sp>
      <p:sp>
        <p:nvSpPr>
          <p:cNvPr id="3" name="عنصر نائب للمحتوى 2"/>
          <p:cNvSpPr>
            <a:spLocks noGrp="1"/>
          </p:cNvSpPr>
          <p:nvPr>
            <p:ph idx="1"/>
          </p:nvPr>
        </p:nvSpPr>
        <p:spPr>
          <a:xfrm>
            <a:off x="714348" y="1714488"/>
            <a:ext cx="7929618" cy="4357718"/>
          </a:xfrm>
        </p:spPr>
        <p:txBody>
          <a:bodyPr>
            <a:normAutofit/>
          </a:bodyPr>
          <a:lstStyle/>
          <a:p>
            <a:pPr marL="525780" lvl="0" indent="-457200">
              <a:buFont typeface="+mj-lt"/>
              <a:buAutoNum type="arabicPeriod"/>
            </a:pPr>
            <a:r>
              <a:rPr lang="en-US" sz="2800" dirty="0" smtClean="0">
                <a:latin typeface="Times New Roman" pitchFamily="18" charset="0"/>
                <a:cs typeface="Times New Roman" pitchFamily="18" charset="0"/>
              </a:rPr>
              <a:t>Insufficient knowledge about the human resources management </a:t>
            </a:r>
          </a:p>
          <a:p>
            <a:pPr marL="525780" indent="-457200">
              <a:buFont typeface="+mj-lt"/>
              <a:buAutoNum type="arabicPeriod"/>
            </a:pPr>
            <a:r>
              <a:rPr lang="en-US" sz="2800" dirty="0" smtClean="0">
                <a:latin typeface="Times New Roman" pitchFamily="18" charset="0"/>
                <a:cs typeface="Times New Roman" pitchFamily="18" charset="0"/>
              </a:rPr>
              <a:t> Employees turnover</a:t>
            </a:r>
          </a:p>
          <a:p>
            <a:pPr marL="525780" lvl="0" indent="-457200">
              <a:buFont typeface="+mj-lt"/>
              <a:buAutoNum type="arabicPeriod"/>
            </a:pPr>
            <a:r>
              <a:rPr lang="en-US" sz="2800" dirty="0" smtClean="0">
                <a:latin typeface="Times New Roman" pitchFamily="18" charset="0"/>
                <a:cs typeface="Times New Roman" pitchFamily="18" charset="0"/>
              </a:rPr>
              <a:t>Lack of cooperation from hospital employees and departments</a:t>
            </a:r>
          </a:p>
          <a:p>
            <a:pPr marL="525780" indent="-457200">
              <a:buFont typeface="+mj-lt"/>
              <a:buAutoNum type="arabicPeriod"/>
            </a:pPr>
            <a:r>
              <a:rPr lang="en-US" sz="2800" dirty="0" smtClean="0">
                <a:latin typeface="Times New Roman" pitchFamily="18" charset="0"/>
                <a:cs typeface="Times New Roman" pitchFamily="18" charset="0"/>
              </a:rPr>
              <a:t>Delay of responding to calls and emails</a:t>
            </a:r>
          </a:p>
          <a:p>
            <a:pPr marL="525780" lvl="0" indent="-457200">
              <a:buFont typeface="+mj-lt"/>
              <a:buAutoNum type="arabicPeriod"/>
            </a:pPr>
            <a:r>
              <a:rPr lang="en-US" sz="2800" dirty="0" smtClean="0">
                <a:latin typeface="Times New Roman" pitchFamily="18" charset="0"/>
                <a:cs typeface="Times New Roman" pitchFamily="18" charset="0"/>
              </a:rPr>
              <a:t>Location of the hospital that it is far from the university</a:t>
            </a:r>
          </a:p>
          <a:p>
            <a:endParaRPr lang="en-US" dirty="0" smtClean="0"/>
          </a:p>
          <a:p>
            <a:pPr lvl="0"/>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collaboration sketch.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27470" r="28500"/>
          <a:stretch>
            <a:fillRect/>
          </a:stretch>
        </p:blipFill>
        <p:spPr>
          <a:xfrm>
            <a:off x="428597" y="357166"/>
            <a:ext cx="8215370" cy="6143667"/>
          </a:xfrm>
          <a:prstGeom prst="rect">
            <a:avLst/>
          </a:prstGeom>
          <a:solidFill>
            <a:schemeClr val="accent1">
              <a:lumMod val="20000"/>
              <a:lumOff val="80000"/>
            </a:schemeClr>
          </a:solidFill>
        </p:spPr>
      </p:pic>
      <p:sp>
        <p:nvSpPr>
          <p:cNvPr id="6" name="وسيلة شرح على شكل سحابة 5"/>
          <p:cNvSpPr/>
          <p:nvPr/>
        </p:nvSpPr>
        <p:spPr>
          <a:xfrm>
            <a:off x="1285852" y="428604"/>
            <a:ext cx="6143668" cy="314327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Earlier course work</a:t>
            </a:r>
          </a:p>
          <a:p>
            <a:pPr algn="ct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
            </a:r>
            <a:br>
              <a:rPr lang="en-US" b="1" dirty="0" smtClean="0"/>
            </a:b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xmlns="" val="2179794390"/>
              </p:ext>
            </p:extLst>
          </p:nvPr>
        </p:nvGraphicFramePr>
        <p:xfrm>
          <a:off x="0" y="1"/>
          <a:ext cx="9144000" cy="6857998"/>
        </p:xfrm>
        <a:graphic>
          <a:graphicData uri="http://schemas.openxmlformats.org/drawingml/2006/table">
            <a:tbl>
              <a:tblPr firstRow="1" firstCol="1" bandRow="1">
                <a:tableStyleId>{5C22544A-7EE6-4342-B048-85BDC9FD1C3A}</a:tableStyleId>
              </a:tblPr>
              <a:tblGrid>
                <a:gridCol w="1475656"/>
                <a:gridCol w="3215754"/>
                <a:gridCol w="4452590"/>
              </a:tblGrid>
              <a:tr h="1350781">
                <a:tc>
                  <a:txBody>
                    <a:bodyPr/>
                    <a:lstStyle/>
                    <a:p>
                      <a:pPr marL="457200" algn="ctr">
                        <a:lnSpc>
                          <a:spcPct val="115000"/>
                        </a:lnSpc>
                        <a:spcAft>
                          <a:spcPts val="0"/>
                        </a:spcAft>
                      </a:pPr>
                      <a:endParaRPr lang="en-US" sz="1800" dirty="0" smtClean="0">
                        <a:effectLst/>
                        <a:latin typeface="Times New Roman" pitchFamily="18" charset="0"/>
                        <a:cs typeface="Times New Roman" pitchFamily="18" charset="0"/>
                      </a:endParaRPr>
                    </a:p>
                    <a:p>
                      <a:pPr marL="457200" algn="ctr">
                        <a:lnSpc>
                          <a:spcPct val="115000"/>
                        </a:lnSpc>
                        <a:spcAft>
                          <a:spcPts val="0"/>
                        </a:spcAft>
                      </a:pPr>
                      <a:r>
                        <a:rPr lang="en-US" sz="1800" dirty="0" smtClean="0">
                          <a:effectLst/>
                          <a:latin typeface="Times New Roman" pitchFamily="18" charset="0"/>
                          <a:cs typeface="Times New Roman" pitchFamily="18" charset="0"/>
                        </a:rPr>
                        <a:t>No.</a:t>
                      </a:r>
                      <a:r>
                        <a:rPr lang="en-US" sz="1800" dirty="0">
                          <a:effectLst/>
                          <a:latin typeface="Times New Roman" pitchFamily="18" charset="0"/>
                          <a:cs typeface="Times New Roman" pitchFamily="18" charset="0"/>
                        </a:rPr>
                        <a:t> </a:t>
                      </a:r>
                    </a:p>
                  </a:txBody>
                  <a:tcPr marL="68580" marR="68580" marT="0" marB="0">
                    <a:solidFill>
                      <a:schemeClr val="accent2">
                        <a:lumMod val="60000"/>
                        <a:lumOff val="40000"/>
                      </a:schemeClr>
                    </a:solidFill>
                  </a:tcPr>
                </a:tc>
                <a:tc>
                  <a:txBody>
                    <a:bodyPr/>
                    <a:lstStyle/>
                    <a:p>
                      <a:pPr marL="457200" algn="ctr">
                        <a:lnSpc>
                          <a:spcPct val="115000"/>
                        </a:lnSpc>
                        <a:spcAft>
                          <a:spcPts val="0"/>
                        </a:spcAft>
                      </a:pPr>
                      <a:r>
                        <a:rPr lang="en-US" sz="1800" dirty="0">
                          <a:effectLst/>
                          <a:latin typeface="Times New Roman" pitchFamily="18" charset="0"/>
                          <a:cs typeface="Times New Roman" pitchFamily="18" charset="0"/>
                        </a:rPr>
                        <a:t> </a:t>
                      </a:r>
                    </a:p>
                    <a:p>
                      <a:pPr marL="457200" algn="ctr">
                        <a:lnSpc>
                          <a:spcPct val="115000"/>
                        </a:lnSpc>
                        <a:spcAft>
                          <a:spcPts val="0"/>
                        </a:spcAft>
                      </a:pPr>
                      <a:r>
                        <a:rPr lang="en-US" sz="1800" dirty="0">
                          <a:effectLst/>
                          <a:latin typeface="Times New Roman" pitchFamily="18" charset="0"/>
                          <a:cs typeface="Times New Roman" pitchFamily="18" charset="0"/>
                        </a:rPr>
                        <a:t>Course name</a:t>
                      </a:r>
                      <a:endParaRPr lang="en-US" sz="1800" dirty="0">
                        <a:effectLst/>
                        <a:latin typeface="Times New Roman" pitchFamily="18" charset="0"/>
                        <a:ea typeface="Calibri"/>
                        <a:cs typeface="Times New Roman" pitchFamily="18" charset="0"/>
                      </a:endParaRPr>
                    </a:p>
                  </a:txBody>
                  <a:tcPr marL="68580" marR="68580" marT="0" marB="0">
                    <a:solidFill>
                      <a:schemeClr val="accent2">
                        <a:lumMod val="60000"/>
                        <a:lumOff val="40000"/>
                      </a:schemeClr>
                    </a:solidFill>
                  </a:tcPr>
                </a:tc>
                <a:tc>
                  <a:txBody>
                    <a:bodyPr/>
                    <a:lstStyle/>
                    <a:p>
                      <a:pPr marL="457200" algn="ctr">
                        <a:lnSpc>
                          <a:spcPct val="115000"/>
                        </a:lnSpc>
                        <a:spcAft>
                          <a:spcPts val="0"/>
                        </a:spcAft>
                      </a:pPr>
                      <a:r>
                        <a:rPr lang="en-US" sz="1800" dirty="0">
                          <a:effectLst/>
                          <a:latin typeface="Times New Roman" pitchFamily="18" charset="0"/>
                          <a:cs typeface="Times New Roman" pitchFamily="18" charset="0"/>
                        </a:rPr>
                        <a:t> </a:t>
                      </a:r>
                    </a:p>
                    <a:p>
                      <a:pPr marL="457200" algn="ctr">
                        <a:lnSpc>
                          <a:spcPct val="115000"/>
                        </a:lnSpc>
                        <a:spcAft>
                          <a:spcPts val="0"/>
                        </a:spcAft>
                      </a:pPr>
                      <a:r>
                        <a:rPr lang="en-US" sz="1800" dirty="0">
                          <a:effectLst/>
                          <a:latin typeface="Times New Roman" pitchFamily="18" charset="0"/>
                          <a:cs typeface="Times New Roman" pitchFamily="18" charset="0"/>
                        </a:rPr>
                        <a:t>How it contributed to our work</a:t>
                      </a:r>
                      <a:endParaRPr lang="en-US" sz="1800" dirty="0">
                        <a:effectLst/>
                        <a:latin typeface="Times New Roman" pitchFamily="18" charset="0"/>
                        <a:ea typeface="Calibri"/>
                        <a:cs typeface="Times New Roman" pitchFamily="18" charset="0"/>
                      </a:endParaRPr>
                    </a:p>
                  </a:txBody>
                  <a:tcPr marL="68580" marR="68580" marT="0" marB="0">
                    <a:solidFill>
                      <a:schemeClr val="accent2">
                        <a:lumMod val="60000"/>
                        <a:lumOff val="40000"/>
                      </a:schemeClr>
                    </a:solidFill>
                  </a:tcPr>
                </a:tc>
              </a:tr>
              <a:tr h="1350781">
                <a:tc>
                  <a:txBody>
                    <a:bodyPr/>
                    <a:lstStyle/>
                    <a:p>
                      <a:pPr marL="0" indent="0" algn="ctr">
                        <a:lnSpc>
                          <a:spcPct val="115000"/>
                        </a:lnSpc>
                        <a:spcAft>
                          <a:spcPts val="0"/>
                        </a:spcAft>
                        <a:buFont typeface="+mj-lt"/>
                        <a:buNone/>
                      </a:pPr>
                      <a:r>
                        <a:rPr lang="en-US" sz="1800" dirty="0">
                          <a:effectLst/>
                          <a:latin typeface="Times New Roman" pitchFamily="18" charset="0"/>
                          <a:cs typeface="Times New Roman" pitchFamily="18" charset="0"/>
                        </a:rPr>
                        <a:t> </a:t>
                      </a:r>
                    </a:p>
                    <a:p>
                      <a:pPr marL="0" lvl="0" indent="0" algn="ctr">
                        <a:lnSpc>
                          <a:spcPct val="115000"/>
                        </a:lnSpc>
                        <a:spcAft>
                          <a:spcPts val="0"/>
                        </a:spcAft>
                        <a:buFont typeface="+mj-lt"/>
                        <a:buNone/>
                      </a:pPr>
                      <a:r>
                        <a:rPr lang="en-US" sz="1800" dirty="0">
                          <a:effectLst/>
                          <a:latin typeface="Times New Roman" pitchFamily="18" charset="0"/>
                          <a:cs typeface="Times New Roman" pitchFamily="18" charset="0"/>
                        </a:rPr>
                        <a:t> </a:t>
                      </a:r>
                      <a:r>
                        <a:rPr lang="en-US" sz="1800" dirty="0" smtClean="0">
                          <a:effectLst/>
                          <a:latin typeface="Times New Roman" pitchFamily="18" charset="0"/>
                          <a:cs typeface="Times New Roman" pitchFamily="18" charset="0"/>
                        </a:rPr>
                        <a:t>1.</a:t>
                      </a:r>
                    </a:p>
                  </a:txBody>
                  <a:tcPr marL="68580" marR="68580" marT="0" marB="0"/>
                </a:tc>
                <a:tc>
                  <a:txBody>
                    <a:bodyPr/>
                    <a:lstStyle/>
                    <a:p>
                      <a:pPr marL="457200" algn="ctr">
                        <a:lnSpc>
                          <a:spcPct val="115000"/>
                        </a:lnSpc>
                        <a:spcAft>
                          <a:spcPts val="0"/>
                        </a:spcAft>
                      </a:pPr>
                      <a:r>
                        <a:rPr lang="en-US" sz="1800" dirty="0">
                          <a:effectLst/>
                          <a:latin typeface="Times New Roman" pitchFamily="18" charset="0"/>
                          <a:cs typeface="Times New Roman" pitchFamily="18" charset="0"/>
                        </a:rPr>
                        <a:t> </a:t>
                      </a:r>
                    </a:p>
                    <a:p>
                      <a:pPr marL="457200" algn="ctr">
                        <a:lnSpc>
                          <a:spcPct val="115000"/>
                        </a:lnSpc>
                        <a:spcAft>
                          <a:spcPts val="0"/>
                        </a:spcAft>
                      </a:pPr>
                      <a:r>
                        <a:rPr lang="en-US" sz="1800" dirty="0">
                          <a:effectLst/>
                          <a:latin typeface="Times New Roman" pitchFamily="18" charset="0"/>
                          <a:cs typeface="Times New Roman" pitchFamily="18" charset="0"/>
                        </a:rPr>
                        <a:t>Total Quality Management</a:t>
                      </a:r>
                    </a:p>
                    <a:p>
                      <a:pPr marL="457200" algn="ctr">
                        <a:lnSpc>
                          <a:spcPct val="115000"/>
                        </a:lnSpc>
                        <a:spcAft>
                          <a:spcPts val="0"/>
                        </a:spcAft>
                      </a:pPr>
                      <a:r>
                        <a:rPr lang="en-US" sz="1800" dirty="0">
                          <a:effectLst/>
                          <a:latin typeface="Times New Roman" pitchFamily="18" charset="0"/>
                          <a:cs typeface="Times New Roman" pitchFamily="18" charset="0"/>
                        </a:rPr>
                        <a:t>(TQM)</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15000"/>
                        </a:lnSpc>
                        <a:spcAft>
                          <a:spcPts val="0"/>
                        </a:spcAft>
                      </a:pPr>
                      <a:r>
                        <a:rPr lang="en-US" sz="1800" dirty="0">
                          <a:effectLst/>
                          <a:latin typeface="Times New Roman" pitchFamily="18" charset="0"/>
                          <a:cs typeface="Times New Roman" pitchFamily="18" charset="0"/>
                        </a:rPr>
                        <a:t> </a:t>
                      </a:r>
                    </a:p>
                    <a:p>
                      <a:pPr marL="457200" algn="ctr">
                        <a:lnSpc>
                          <a:spcPct val="115000"/>
                        </a:lnSpc>
                        <a:spcAft>
                          <a:spcPts val="0"/>
                        </a:spcAft>
                      </a:pPr>
                      <a:r>
                        <a:rPr lang="en-US" sz="1800" dirty="0">
                          <a:effectLst/>
                          <a:latin typeface="Times New Roman" pitchFamily="18" charset="0"/>
                          <a:cs typeface="Times New Roman" pitchFamily="18" charset="0"/>
                        </a:rPr>
                        <a:t>Using principles of ISO for the documentation of SOPs, JDs and forms</a:t>
                      </a:r>
                      <a:endParaRPr lang="en-US" sz="1800" dirty="0">
                        <a:effectLst/>
                        <a:latin typeface="Times New Roman" pitchFamily="18" charset="0"/>
                        <a:ea typeface="Calibri"/>
                        <a:cs typeface="Times New Roman" pitchFamily="18" charset="0"/>
                      </a:endParaRPr>
                    </a:p>
                  </a:txBody>
                  <a:tcPr marL="68580" marR="68580" marT="0" marB="0"/>
                </a:tc>
              </a:tr>
              <a:tr h="1008066">
                <a:tc>
                  <a:txBody>
                    <a:bodyPr/>
                    <a:lstStyle/>
                    <a:p>
                      <a:pPr marL="0" indent="0" algn="ctr">
                        <a:lnSpc>
                          <a:spcPct val="115000"/>
                        </a:lnSpc>
                        <a:spcAft>
                          <a:spcPts val="0"/>
                        </a:spcAft>
                        <a:buFont typeface="+mj-lt"/>
                        <a:buNone/>
                      </a:pPr>
                      <a:r>
                        <a:rPr lang="en-US" sz="1800" dirty="0">
                          <a:effectLst/>
                          <a:latin typeface="Times New Roman" pitchFamily="18" charset="0"/>
                          <a:cs typeface="Times New Roman" pitchFamily="18" charset="0"/>
                        </a:rPr>
                        <a:t> </a:t>
                      </a:r>
                    </a:p>
                    <a:p>
                      <a:pPr marL="0" lvl="0" indent="0" algn="ctr">
                        <a:lnSpc>
                          <a:spcPct val="115000"/>
                        </a:lnSpc>
                        <a:spcAft>
                          <a:spcPts val="0"/>
                        </a:spcAft>
                        <a:buFont typeface="+mj-lt"/>
                        <a:buNone/>
                      </a:pPr>
                      <a:r>
                        <a:rPr lang="en-US" sz="1800" dirty="0">
                          <a:effectLst/>
                          <a:latin typeface="Times New Roman" pitchFamily="18" charset="0"/>
                          <a:cs typeface="Times New Roman" pitchFamily="18" charset="0"/>
                        </a:rPr>
                        <a:t> </a:t>
                      </a:r>
                      <a:r>
                        <a:rPr lang="en-US" sz="1800" dirty="0" smtClean="0">
                          <a:effectLst/>
                          <a:latin typeface="Times New Roman" pitchFamily="18" charset="0"/>
                          <a:cs typeface="Times New Roman" pitchFamily="18" charset="0"/>
                        </a:rPr>
                        <a:t>2.</a:t>
                      </a:r>
                      <a:endParaRPr lang="en-US" sz="1800" dirty="0">
                        <a:effectLst/>
                        <a:latin typeface="Times New Roman" pitchFamily="18" charset="0"/>
                        <a:cs typeface="Times New Roman" pitchFamily="18" charset="0"/>
                      </a:endParaRPr>
                    </a:p>
                    <a:p>
                      <a:pPr marL="0" indent="0" algn="ctr">
                        <a:lnSpc>
                          <a:spcPct val="115000"/>
                        </a:lnSpc>
                        <a:spcAft>
                          <a:spcPts val="0"/>
                        </a:spcAft>
                        <a:buFont typeface="+mj-lt"/>
                        <a:buNone/>
                      </a:pPr>
                      <a:r>
                        <a:rPr lang="en-US" sz="1800" dirty="0">
                          <a:effectLst/>
                          <a:latin typeface="Times New Roman" pitchFamily="18" charset="0"/>
                          <a:cs typeface="Times New Roman" pitchFamily="18" charset="0"/>
                        </a:rPr>
                        <a:t> </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15000"/>
                        </a:lnSpc>
                        <a:spcAft>
                          <a:spcPts val="0"/>
                        </a:spcAft>
                      </a:pPr>
                      <a:r>
                        <a:rPr lang="en-US" sz="1800" dirty="0">
                          <a:effectLst/>
                          <a:latin typeface="Times New Roman" pitchFamily="18" charset="0"/>
                          <a:cs typeface="Times New Roman" pitchFamily="18" charset="0"/>
                        </a:rPr>
                        <a:t> </a:t>
                      </a:r>
                    </a:p>
                    <a:p>
                      <a:pPr marL="457200" algn="ctr">
                        <a:lnSpc>
                          <a:spcPct val="115000"/>
                        </a:lnSpc>
                        <a:spcAft>
                          <a:spcPts val="0"/>
                        </a:spcAft>
                      </a:pPr>
                      <a:r>
                        <a:rPr lang="en-US" sz="1800" dirty="0">
                          <a:effectLst/>
                          <a:latin typeface="Times New Roman" pitchFamily="18" charset="0"/>
                          <a:cs typeface="Times New Roman" pitchFamily="18" charset="0"/>
                        </a:rPr>
                        <a:t>Methods </a:t>
                      </a:r>
                      <a:r>
                        <a:rPr lang="en-US" sz="1800" dirty="0" smtClean="0">
                          <a:effectLst/>
                          <a:latin typeface="Times New Roman" pitchFamily="18" charset="0"/>
                          <a:cs typeface="Times New Roman" pitchFamily="18" charset="0"/>
                        </a:rPr>
                        <a:t>Engineering</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15000"/>
                        </a:lnSpc>
                        <a:spcAft>
                          <a:spcPts val="0"/>
                        </a:spcAft>
                      </a:pPr>
                      <a:r>
                        <a:rPr lang="en-US" sz="1800" dirty="0">
                          <a:effectLst/>
                          <a:latin typeface="Times New Roman" pitchFamily="18" charset="0"/>
                          <a:cs typeface="Times New Roman" pitchFamily="18" charset="0"/>
                        </a:rPr>
                        <a:t> </a:t>
                      </a:r>
                    </a:p>
                    <a:p>
                      <a:pPr marL="457200" algn="ctr">
                        <a:lnSpc>
                          <a:spcPct val="115000"/>
                        </a:lnSpc>
                        <a:spcAft>
                          <a:spcPts val="0"/>
                        </a:spcAft>
                      </a:pPr>
                      <a:r>
                        <a:rPr lang="en-US" sz="1800" dirty="0">
                          <a:effectLst/>
                          <a:latin typeface="Times New Roman" pitchFamily="18" charset="0"/>
                          <a:cs typeface="Times New Roman" pitchFamily="18" charset="0"/>
                        </a:rPr>
                        <a:t>Methods for the design </a:t>
                      </a:r>
                      <a:r>
                        <a:rPr lang="en-US" sz="1800">
                          <a:effectLst/>
                          <a:latin typeface="Times New Roman" pitchFamily="18" charset="0"/>
                          <a:cs typeface="Times New Roman" pitchFamily="18" charset="0"/>
                        </a:rPr>
                        <a:t>of </a:t>
                      </a:r>
                      <a:r>
                        <a:rPr lang="en-US" sz="1800" smtClean="0">
                          <a:effectLst/>
                          <a:latin typeface="Times New Roman" pitchFamily="18" charset="0"/>
                          <a:cs typeface="Times New Roman" pitchFamily="18" charset="0"/>
                        </a:rPr>
                        <a:t>forms</a:t>
                      </a:r>
                      <a:endParaRPr lang="en-US" sz="1800" dirty="0">
                        <a:effectLst/>
                        <a:latin typeface="Times New Roman" pitchFamily="18" charset="0"/>
                        <a:ea typeface="Calibri"/>
                        <a:cs typeface="Times New Roman" pitchFamily="18" charset="0"/>
                      </a:endParaRPr>
                    </a:p>
                  </a:txBody>
                  <a:tcPr marL="68580" marR="68580" marT="0" marB="0"/>
                </a:tc>
              </a:tr>
              <a:tr h="1008066">
                <a:tc>
                  <a:txBody>
                    <a:bodyPr/>
                    <a:lstStyle/>
                    <a:p>
                      <a:pPr marL="0" indent="0" algn="ctr">
                        <a:lnSpc>
                          <a:spcPct val="115000"/>
                        </a:lnSpc>
                        <a:spcAft>
                          <a:spcPts val="0"/>
                        </a:spcAft>
                        <a:buFont typeface="+mj-lt"/>
                        <a:buNone/>
                      </a:pPr>
                      <a:r>
                        <a:rPr lang="en-US" sz="1800" dirty="0">
                          <a:effectLst/>
                          <a:latin typeface="Times New Roman" pitchFamily="18" charset="0"/>
                          <a:cs typeface="Times New Roman" pitchFamily="18" charset="0"/>
                        </a:rPr>
                        <a:t> </a:t>
                      </a:r>
                    </a:p>
                    <a:p>
                      <a:pPr marL="0" lvl="0" indent="0" algn="ctr">
                        <a:lnSpc>
                          <a:spcPct val="115000"/>
                        </a:lnSpc>
                        <a:spcAft>
                          <a:spcPts val="0"/>
                        </a:spcAft>
                        <a:buFont typeface="+mj-lt"/>
                        <a:buNone/>
                      </a:pPr>
                      <a:r>
                        <a:rPr lang="en-US" sz="1800" dirty="0">
                          <a:effectLst/>
                          <a:latin typeface="Times New Roman" pitchFamily="18" charset="0"/>
                          <a:cs typeface="Times New Roman" pitchFamily="18" charset="0"/>
                        </a:rPr>
                        <a:t> </a:t>
                      </a:r>
                      <a:r>
                        <a:rPr lang="en-US" sz="1800" dirty="0" smtClean="0">
                          <a:effectLst/>
                          <a:latin typeface="Times New Roman" pitchFamily="18" charset="0"/>
                          <a:cs typeface="Times New Roman" pitchFamily="18" charset="0"/>
                        </a:rPr>
                        <a:t>3.</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15000"/>
                        </a:lnSpc>
                        <a:spcAft>
                          <a:spcPts val="0"/>
                        </a:spcAft>
                      </a:pPr>
                      <a:r>
                        <a:rPr lang="en-US" sz="1800">
                          <a:effectLst/>
                          <a:latin typeface="Times New Roman" pitchFamily="18" charset="0"/>
                          <a:cs typeface="Times New Roman" pitchFamily="18" charset="0"/>
                        </a:rPr>
                        <a:t> </a:t>
                      </a:r>
                    </a:p>
                    <a:p>
                      <a:pPr marL="457200" algn="ctr">
                        <a:lnSpc>
                          <a:spcPct val="115000"/>
                        </a:lnSpc>
                        <a:spcAft>
                          <a:spcPts val="0"/>
                        </a:spcAft>
                      </a:pPr>
                      <a:r>
                        <a:rPr lang="en-US" sz="1800">
                          <a:effectLst/>
                          <a:latin typeface="Times New Roman" pitchFamily="18" charset="0"/>
                          <a:cs typeface="Times New Roman" pitchFamily="18" charset="0"/>
                        </a:rPr>
                        <a:t>Special Topics (PMLC)</a:t>
                      </a:r>
                      <a:endParaRPr lang="en-US" sz="1800">
                        <a:effectLst/>
                        <a:latin typeface="Times New Roman" pitchFamily="18" charset="0"/>
                        <a:ea typeface="Calibri"/>
                        <a:cs typeface="Times New Roman" pitchFamily="18" charset="0"/>
                      </a:endParaRPr>
                    </a:p>
                  </a:txBody>
                  <a:tcPr marL="68580" marR="68580" marT="0" marB="0"/>
                </a:tc>
                <a:tc>
                  <a:txBody>
                    <a:bodyPr/>
                    <a:lstStyle/>
                    <a:p>
                      <a:pPr marL="457200" algn="ctr">
                        <a:lnSpc>
                          <a:spcPct val="115000"/>
                        </a:lnSpc>
                        <a:spcAft>
                          <a:spcPts val="0"/>
                        </a:spcAft>
                      </a:pPr>
                      <a:r>
                        <a:rPr lang="en-US" sz="1800">
                          <a:effectLst/>
                          <a:latin typeface="Times New Roman" pitchFamily="18" charset="0"/>
                          <a:cs typeface="Times New Roman" pitchFamily="18" charset="0"/>
                        </a:rPr>
                        <a:t> </a:t>
                      </a:r>
                    </a:p>
                    <a:p>
                      <a:pPr marL="457200" algn="ctr">
                        <a:lnSpc>
                          <a:spcPct val="115000"/>
                        </a:lnSpc>
                        <a:spcAft>
                          <a:spcPts val="0"/>
                        </a:spcAft>
                      </a:pPr>
                      <a:r>
                        <a:rPr lang="en-US" sz="1800">
                          <a:effectLst/>
                          <a:latin typeface="Times New Roman" pitchFamily="18" charset="0"/>
                          <a:cs typeface="Times New Roman" pitchFamily="18" charset="0"/>
                        </a:rPr>
                        <a:t>How to manage the project and set the appropriate plans</a:t>
                      </a:r>
                      <a:endParaRPr lang="en-US" sz="1800">
                        <a:effectLst/>
                        <a:latin typeface="Times New Roman" pitchFamily="18" charset="0"/>
                        <a:ea typeface="Calibri"/>
                        <a:cs typeface="Times New Roman" pitchFamily="18" charset="0"/>
                      </a:endParaRPr>
                    </a:p>
                  </a:txBody>
                  <a:tcPr marL="68580" marR="68580" marT="0" marB="0"/>
                </a:tc>
              </a:tr>
              <a:tr h="1132238">
                <a:tc>
                  <a:txBody>
                    <a:bodyPr/>
                    <a:lstStyle/>
                    <a:p>
                      <a:pPr marL="0" indent="0" algn="ctr">
                        <a:lnSpc>
                          <a:spcPct val="115000"/>
                        </a:lnSpc>
                        <a:spcAft>
                          <a:spcPts val="0"/>
                        </a:spcAft>
                        <a:buFont typeface="+mj-lt"/>
                        <a:buNone/>
                      </a:pPr>
                      <a:r>
                        <a:rPr lang="en-US" sz="1800" dirty="0">
                          <a:effectLst/>
                          <a:latin typeface="Times New Roman" pitchFamily="18" charset="0"/>
                          <a:cs typeface="Times New Roman" pitchFamily="18" charset="0"/>
                        </a:rPr>
                        <a:t> </a:t>
                      </a:r>
                    </a:p>
                    <a:p>
                      <a:pPr marL="0" indent="0" algn="ctr">
                        <a:lnSpc>
                          <a:spcPct val="115000"/>
                        </a:lnSpc>
                        <a:spcAft>
                          <a:spcPts val="0"/>
                        </a:spcAft>
                        <a:buFont typeface="+mj-lt"/>
                        <a:buNone/>
                      </a:pPr>
                      <a:r>
                        <a:rPr lang="en-US" sz="1800" dirty="0">
                          <a:effectLst/>
                          <a:latin typeface="Times New Roman" pitchFamily="18" charset="0"/>
                          <a:cs typeface="Times New Roman" pitchFamily="18" charset="0"/>
                        </a:rPr>
                        <a:t> </a:t>
                      </a:r>
                      <a:r>
                        <a:rPr lang="en-US" sz="1800" dirty="0" smtClean="0">
                          <a:effectLst/>
                          <a:latin typeface="Times New Roman" pitchFamily="18" charset="0"/>
                          <a:cs typeface="Times New Roman" pitchFamily="18" charset="0"/>
                        </a:rPr>
                        <a:t>4.</a:t>
                      </a:r>
                      <a:endParaRPr lang="en-US" sz="1800" dirty="0">
                        <a:effectLst/>
                        <a:latin typeface="Times New Roman" pitchFamily="18" charset="0"/>
                        <a:cs typeface="Times New Roman" pitchFamily="18" charset="0"/>
                      </a:endParaRPr>
                    </a:p>
                    <a:p>
                      <a:pPr marL="0" lvl="0" indent="0" algn="ctr">
                        <a:lnSpc>
                          <a:spcPct val="115000"/>
                        </a:lnSpc>
                        <a:spcAft>
                          <a:spcPts val="0"/>
                        </a:spcAft>
                        <a:buFont typeface="+mj-lt"/>
                        <a:buNone/>
                      </a:pPr>
                      <a:r>
                        <a:rPr lang="en-US" sz="1800" dirty="0">
                          <a:effectLst/>
                          <a:latin typeface="Times New Roman" pitchFamily="18" charset="0"/>
                          <a:cs typeface="Times New Roman" pitchFamily="18" charset="0"/>
                        </a:rPr>
                        <a:t> </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600"/>
                        </a:spcAft>
                      </a:pPr>
                      <a:endParaRPr lang="en-US" sz="1800" u="none" dirty="0" smtClean="0">
                        <a:effectLst/>
                        <a:latin typeface="Times New Roman" pitchFamily="18" charset="0"/>
                        <a:cs typeface="Times New Roman" pitchFamily="18" charset="0"/>
                      </a:endParaRPr>
                    </a:p>
                    <a:p>
                      <a:pPr algn="ctr">
                        <a:lnSpc>
                          <a:spcPct val="115000"/>
                        </a:lnSpc>
                        <a:spcAft>
                          <a:spcPts val="600"/>
                        </a:spcAft>
                      </a:pPr>
                      <a:r>
                        <a:rPr lang="en-US" sz="1800" u="none" dirty="0">
                          <a:effectLst/>
                          <a:latin typeface="Times New Roman" pitchFamily="18" charset="0"/>
                          <a:cs typeface="Times New Roman" pitchFamily="18" charset="0"/>
                        </a:rPr>
                        <a:t> </a:t>
                      </a:r>
                      <a:r>
                        <a:rPr lang="en-US" sz="1800" u="none" dirty="0" smtClean="0">
                          <a:effectLst/>
                          <a:latin typeface="Times New Roman" pitchFamily="18" charset="0"/>
                          <a:cs typeface="Times New Roman" pitchFamily="18" charset="0"/>
                        </a:rPr>
                        <a:t>Project</a:t>
                      </a:r>
                      <a:r>
                        <a:rPr lang="en-US" sz="1800" u="none" baseline="0" dirty="0" smtClean="0">
                          <a:effectLst/>
                          <a:latin typeface="Times New Roman" pitchFamily="18" charset="0"/>
                          <a:cs typeface="Times New Roman" pitchFamily="18" charset="0"/>
                        </a:rPr>
                        <a:t> Management &amp; Network Analysis</a:t>
                      </a:r>
                      <a:endParaRPr lang="en-US" sz="1800" u="none" dirty="0">
                        <a:effectLst/>
                        <a:latin typeface="Times New Roman" pitchFamily="18" charset="0"/>
                        <a:cs typeface="Times New Roman" pitchFamily="18" charset="0"/>
                      </a:endParaRPr>
                    </a:p>
                  </a:txBody>
                  <a:tcPr marL="68580" marR="68580" marT="0" marB="0"/>
                </a:tc>
                <a:tc>
                  <a:txBody>
                    <a:bodyPr/>
                    <a:lstStyle/>
                    <a:p>
                      <a:pPr marL="457200" algn="ctr">
                        <a:lnSpc>
                          <a:spcPct val="115000"/>
                        </a:lnSpc>
                        <a:spcAft>
                          <a:spcPts val="0"/>
                        </a:spcAft>
                      </a:pPr>
                      <a:r>
                        <a:rPr lang="en-US" sz="1800">
                          <a:effectLst/>
                          <a:latin typeface="Times New Roman" pitchFamily="18" charset="0"/>
                          <a:cs typeface="Times New Roman" pitchFamily="18" charset="0"/>
                        </a:rPr>
                        <a:t> </a:t>
                      </a:r>
                    </a:p>
                    <a:p>
                      <a:pPr marL="457200" algn="ctr">
                        <a:lnSpc>
                          <a:spcPct val="115000"/>
                        </a:lnSpc>
                        <a:spcAft>
                          <a:spcPts val="0"/>
                        </a:spcAft>
                      </a:pPr>
                      <a:r>
                        <a:rPr lang="en-US" sz="1800">
                          <a:effectLst/>
                          <a:latin typeface="Times New Roman" pitchFamily="18" charset="0"/>
                          <a:cs typeface="Times New Roman" pitchFamily="18" charset="0"/>
                        </a:rPr>
                        <a:t>How to manage the project and set the appropriate plans</a:t>
                      </a:r>
                      <a:endParaRPr lang="en-US" sz="1800">
                        <a:effectLst/>
                        <a:latin typeface="Times New Roman" pitchFamily="18" charset="0"/>
                        <a:ea typeface="Calibri"/>
                        <a:cs typeface="Times New Roman" pitchFamily="18" charset="0"/>
                      </a:endParaRPr>
                    </a:p>
                  </a:txBody>
                  <a:tcPr marL="68580" marR="68580" marT="0" marB="0"/>
                </a:tc>
              </a:tr>
              <a:tr h="1008066">
                <a:tc>
                  <a:txBody>
                    <a:bodyPr/>
                    <a:lstStyle/>
                    <a:p>
                      <a:pPr marL="0" indent="0" algn="ctr">
                        <a:lnSpc>
                          <a:spcPct val="115000"/>
                        </a:lnSpc>
                        <a:spcAft>
                          <a:spcPts val="0"/>
                        </a:spcAft>
                        <a:buFont typeface="+mj-lt"/>
                        <a:buNone/>
                      </a:pPr>
                      <a:r>
                        <a:rPr lang="en-US" sz="1800" dirty="0">
                          <a:effectLst/>
                          <a:latin typeface="Times New Roman" pitchFamily="18" charset="0"/>
                          <a:cs typeface="Times New Roman" pitchFamily="18" charset="0"/>
                        </a:rPr>
                        <a:t> </a:t>
                      </a:r>
                    </a:p>
                    <a:p>
                      <a:pPr marL="0" lvl="0" indent="0" algn="ctr">
                        <a:lnSpc>
                          <a:spcPct val="115000"/>
                        </a:lnSpc>
                        <a:spcAft>
                          <a:spcPts val="0"/>
                        </a:spcAft>
                        <a:buFont typeface="+mj-lt"/>
                        <a:buNone/>
                      </a:pPr>
                      <a:r>
                        <a:rPr lang="en-US" sz="1800" dirty="0" smtClean="0">
                          <a:effectLst/>
                          <a:latin typeface="Times New Roman" pitchFamily="18" charset="0"/>
                          <a:cs typeface="Times New Roman" pitchFamily="18" charset="0"/>
                        </a:rPr>
                        <a:t>5.</a:t>
                      </a:r>
                      <a:r>
                        <a:rPr lang="en-US" sz="1800" dirty="0">
                          <a:effectLst/>
                          <a:latin typeface="Times New Roman" pitchFamily="18" charset="0"/>
                          <a:cs typeface="Times New Roman" pitchFamily="18" charset="0"/>
                        </a:rPr>
                        <a:t> </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15000"/>
                        </a:lnSpc>
                        <a:spcAft>
                          <a:spcPts val="0"/>
                        </a:spcAft>
                      </a:pPr>
                      <a:r>
                        <a:rPr lang="en-US" sz="1800" dirty="0">
                          <a:effectLst/>
                          <a:latin typeface="Times New Roman" pitchFamily="18" charset="0"/>
                          <a:cs typeface="Times New Roman" pitchFamily="18" charset="0"/>
                        </a:rPr>
                        <a:t> </a:t>
                      </a:r>
                    </a:p>
                    <a:p>
                      <a:pPr marL="457200" algn="ctr">
                        <a:lnSpc>
                          <a:spcPct val="115000"/>
                        </a:lnSpc>
                        <a:spcAft>
                          <a:spcPts val="0"/>
                        </a:spcAft>
                      </a:pPr>
                      <a:r>
                        <a:rPr lang="en-US" sz="1800" dirty="0">
                          <a:effectLst/>
                          <a:latin typeface="Times New Roman" pitchFamily="18" charset="0"/>
                          <a:cs typeface="Times New Roman" pitchFamily="18" charset="0"/>
                        </a:rPr>
                        <a:t>Human </a:t>
                      </a:r>
                      <a:r>
                        <a:rPr lang="en-US" sz="1800" dirty="0" smtClean="0">
                          <a:effectLst/>
                          <a:latin typeface="Times New Roman" pitchFamily="18" charset="0"/>
                          <a:cs typeface="Times New Roman" pitchFamily="18" charset="0"/>
                        </a:rPr>
                        <a:t>Resource Management</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457200" algn="ctr">
                        <a:lnSpc>
                          <a:spcPct val="115000"/>
                        </a:lnSpc>
                        <a:spcAft>
                          <a:spcPts val="0"/>
                        </a:spcAft>
                      </a:pPr>
                      <a:r>
                        <a:rPr lang="en-US" sz="1800" dirty="0">
                          <a:effectLst/>
                          <a:latin typeface="Times New Roman" pitchFamily="18" charset="0"/>
                          <a:cs typeface="Times New Roman" pitchFamily="18" charset="0"/>
                        </a:rPr>
                        <a:t> </a:t>
                      </a:r>
                    </a:p>
                    <a:p>
                      <a:pPr marL="457200" algn="ctr">
                        <a:lnSpc>
                          <a:spcPct val="115000"/>
                        </a:lnSpc>
                        <a:spcAft>
                          <a:spcPts val="0"/>
                        </a:spcAft>
                      </a:pPr>
                      <a:r>
                        <a:rPr lang="en-US" sz="1800" dirty="0">
                          <a:effectLst/>
                          <a:latin typeface="Times New Roman" pitchFamily="18" charset="0"/>
                          <a:cs typeface="Times New Roman" pitchFamily="18" charset="0"/>
                        </a:rPr>
                        <a:t>Basic principles of HRM and how to design JDs</a:t>
                      </a:r>
                      <a:endParaRPr lang="en-US" sz="1800" dirty="0">
                        <a:effectLst/>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908720"/>
            <a:ext cx="7024744" cy="1008112"/>
          </a:xfrm>
        </p:spPr>
        <p:txBody>
          <a:bodyPr>
            <a:normAutofit fontScale="90000"/>
          </a:bodyPr>
          <a:lstStyle/>
          <a:p>
            <a:r>
              <a:rPr lang="en-US" dirty="0"/>
              <a:t> </a:t>
            </a:r>
            <a:r>
              <a:rPr lang="en-US" sz="4400" dirty="0">
                <a:solidFill>
                  <a:schemeClr val="accent2"/>
                </a:solidFill>
                <a:latin typeface="Times New Roman" pitchFamily="18" charset="0"/>
                <a:cs typeface="Times New Roman" pitchFamily="18" charset="0"/>
              </a:rPr>
              <a:t/>
            </a:r>
            <a:br>
              <a:rPr lang="en-US" sz="4400" dirty="0">
                <a:solidFill>
                  <a:schemeClr val="accent2"/>
                </a:solidFill>
                <a:latin typeface="Times New Roman" pitchFamily="18" charset="0"/>
                <a:cs typeface="Times New Roman" pitchFamily="18" charset="0"/>
              </a:rPr>
            </a:br>
            <a:r>
              <a:rPr lang="en-US" sz="4400" b="1" dirty="0">
                <a:solidFill>
                  <a:schemeClr val="accent2"/>
                </a:solidFill>
                <a:latin typeface="Times New Roman" pitchFamily="18" charset="0"/>
                <a:cs typeface="Times New Roman" pitchFamily="18" charset="0"/>
              </a:rPr>
              <a:t>Conclusion </a:t>
            </a:r>
            <a:r>
              <a:rPr lang="en-US" b="1" dirty="0"/>
              <a:t/>
            </a:r>
            <a:br>
              <a:rPr lang="en-US" b="1" dirty="0"/>
            </a:br>
            <a:endParaRPr lang="en-US" dirty="0"/>
          </a:p>
        </p:txBody>
      </p:sp>
      <p:sp>
        <p:nvSpPr>
          <p:cNvPr id="3" name="Content Placeholder 2"/>
          <p:cNvSpPr>
            <a:spLocks noGrp="1"/>
          </p:cNvSpPr>
          <p:nvPr>
            <p:ph idx="1"/>
          </p:nvPr>
        </p:nvSpPr>
        <p:spPr>
          <a:xfrm>
            <a:off x="755576" y="1772816"/>
            <a:ext cx="7848872" cy="4059813"/>
          </a:xfrm>
        </p:spPr>
        <p:txBody>
          <a:bodyPr>
            <a:normAutofit/>
          </a:bodyPr>
          <a:lstStyle/>
          <a:p>
            <a:pPr algn="just"/>
            <a:r>
              <a:rPr lang="en-US" dirty="0">
                <a:solidFill>
                  <a:schemeClr val="accent4">
                    <a:lumMod val="50000"/>
                  </a:schemeClr>
                </a:solidFill>
                <a:latin typeface="Times New Roman" pitchFamily="18" charset="0"/>
                <a:cs typeface="Times New Roman" pitchFamily="18" charset="0"/>
              </a:rPr>
              <a:t>As planned in the start of this project, a system for Human Resource Management was developed since there was no system of the hospital</a:t>
            </a:r>
            <a:r>
              <a:rPr lang="en-US" dirty="0" smtClean="0">
                <a:solidFill>
                  <a:schemeClr val="accent4">
                    <a:lumMod val="50000"/>
                  </a:schemeClr>
                </a:solidFill>
                <a:latin typeface="Times New Roman" pitchFamily="18" charset="0"/>
                <a:cs typeface="Times New Roman" pitchFamily="18" charset="0"/>
              </a:rPr>
              <a:t>.</a:t>
            </a:r>
          </a:p>
          <a:p>
            <a:pPr marL="68580" indent="0" algn="just">
              <a:buNone/>
            </a:pPr>
            <a:endParaRPr lang="en-US" dirty="0">
              <a:solidFill>
                <a:schemeClr val="accent4">
                  <a:lumMod val="50000"/>
                </a:schemeClr>
              </a:solidFill>
              <a:latin typeface="Times New Roman" pitchFamily="18" charset="0"/>
              <a:cs typeface="Times New Roman" pitchFamily="18" charset="0"/>
            </a:endParaRPr>
          </a:p>
          <a:p>
            <a:pPr algn="just"/>
            <a:r>
              <a:rPr lang="en-US" dirty="0">
                <a:solidFill>
                  <a:schemeClr val="accent4">
                    <a:lumMod val="50000"/>
                  </a:schemeClr>
                </a:solidFill>
                <a:latin typeface="Times New Roman" pitchFamily="18" charset="0"/>
                <a:cs typeface="Times New Roman" pitchFamily="18" charset="0"/>
              </a:rPr>
              <a:t>The benefits gained after the development of the Human Resource Management system, were mainly concentrated on a good background of Human Resource Management, increased skills in designing JD and SOP’s forms and improved SOP writing skills</a:t>
            </a:r>
            <a:r>
              <a:rPr lang="en-US" dirty="0" smtClean="0">
                <a:solidFill>
                  <a:schemeClr val="accent4">
                    <a:lumMod val="50000"/>
                  </a:schemeClr>
                </a:solidFill>
                <a:latin typeface="Times New Roman" pitchFamily="18" charset="0"/>
                <a:cs typeface="Times New Roman" pitchFamily="18" charset="0"/>
              </a:rPr>
              <a:t>.</a:t>
            </a:r>
          </a:p>
          <a:p>
            <a:endParaRPr lang="en-US" dirty="0">
              <a:solidFill>
                <a:schemeClr val="accent4">
                  <a:lumMod val="50000"/>
                </a:schemeClr>
              </a:solidFill>
              <a:latin typeface="Times New Roman" pitchFamily="18" charset="0"/>
              <a:cs typeface="Times New Roman" pitchFamily="18" charset="0"/>
            </a:endParaRPr>
          </a:p>
          <a:p>
            <a:endParaRPr lang="en-US"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4010599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027664"/>
            <a:ext cx="7240650" cy="529128"/>
          </a:xfrm>
        </p:spPr>
        <p:txBody>
          <a:bodyPr>
            <a:normAutofit fontScale="90000"/>
          </a:bodyPr>
          <a:lstStyle/>
          <a:p>
            <a:r>
              <a:rPr lang="en-US" b="1" dirty="0">
                <a:solidFill>
                  <a:schemeClr val="accent2"/>
                </a:solidFill>
                <a:latin typeface="Times New Roman" pitchFamily="18" charset="0"/>
                <a:cs typeface="Times New Roman" pitchFamily="18" charset="0"/>
              </a:rPr>
              <a:t>Problem Statement</a:t>
            </a:r>
          </a:p>
        </p:txBody>
      </p:sp>
      <p:sp>
        <p:nvSpPr>
          <p:cNvPr id="3" name="Content Placeholder 2"/>
          <p:cNvSpPr>
            <a:spLocks noGrp="1"/>
          </p:cNvSpPr>
          <p:nvPr>
            <p:ph idx="1"/>
          </p:nvPr>
        </p:nvSpPr>
        <p:spPr>
          <a:xfrm>
            <a:off x="539552" y="1988840"/>
            <a:ext cx="8064896" cy="3024337"/>
          </a:xfrm>
        </p:spPr>
        <p:txBody>
          <a:bodyPr>
            <a:normAutofit/>
          </a:bodyPr>
          <a:lstStyle/>
          <a:p>
            <a:pPr marL="68580" indent="0" algn="just">
              <a:buNone/>
            </a:pPr>
            <a:r>
              <a:rPr lang="en-US" dirty="0">
                <a:solidFill>
                  <a:schemeClr val="accent4">
                    <a:lumMod val="75000"/>
                  </a:schemeClr>
                </a:solidFill>
                <a:latin typeface="Times New Roman" pitchFamily="18" charset="0"/>
                <a:cs typeface="Times New Roman" pitchFamily="18" charset="0"/>
              </a:rPr>
              <a:t> An-</a:t>
            </a:r>
            <a:r>
              <a:rPr lang="en-US" dirty="0" err="1">
                <a:solidFill>
                  <a:schemeClr val="accent4">
                    <a:lumMod val="75000"/>
                  </a:schemeClr>
                </a:solidFill>
                <a:latin typeface="Times New Roman" pitchFamily="18" charset="0"/>
                <a:cs typeface="Times New Roman" pitchFamily="18" charset="0"/>
              </a:rPr>
              <a:t>Najah</a:t>
            </a:r>
            <a:r>
              <a:rPr lang="en-US" dirty="0">
                <a:solidFill>
                  <a:schemeClr val="accent4">
                    <a:lumMod val="75000"/>
                  </a:schemeClr>
                </a:solidFill>
                <a:latin typeface="Times New Roman" pitchFamily="18" charset="0"/>
                <a:cs typeface="Times New Roman" pitchFamily="18" charset="0"/>
              </a:rPr>
              <a:t> national Educational Hospital located at Nablus city, was established recently. The hospital includes huge number of employees. The organizational structure of the hospital includes an administrative department, the department does not have any written documented procedures relating to human resources management.</a:t>
            </a:r>
          </a:p>
        </p:txBody>
      </p:sp>
    </p:spTree>
    <p:extLst>
      <p:ext uri="{BB962C8B-B14F-4D97-AF65-F5344CB8AC3E}">
        <p14:creationId xmlns="" xmlns:p14="http://schemas.microsoft.com/office/powerpoint/2010/main" val="36034094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92696"/>
            <a:ext cx="7024744" cy="1143000"/>
          </a:xfrm>
        </p:spPr>
        <p:txBody>
          <a:bodyPr/>
          <a:lstStyle/>
          <a:p>
            <a:pPr lvl="1" algn="l" rtl="0">
              <a:spcBef>
                <a:spcPct val="0"/>
              </a:spcBef>
            </a:pPr>
            <a:r>
              <a:rPr lang="en-US" sz="4000" b="1" dirty="0">
                <a:solidFill>
                  <a:schemeClr val="accent2"/>
                </a:solidFill>
                <a:latin typeface="Times New Roman" pitchFamily="18" charset="0"/>
                <a:cs typeface="Times New Roman" pitchFamily="18" charset="0"/>
              </a:rPr>
              <a:t>Recommendations</a:t>
            </a:r>
            <a:r>
              <a:rPr lang="en-US" b="1" dirty="0"/>
              <a:t/>
            </a:r>
            <a:br>
              <a:rPr lang="en-US" b="1" dirty="0"/>
            </a:br>
            <a:endParaRPr lang="en-US" dirty="0"/>
          </a:p>
        </p:txBody>
      </p:sp>
      <p:sp>
        <p:nvSpPr>
          <p:cNvPr id="3" name="Content Placeholder 2"/>
          <p:cNvSpPr>
            <a:spLocks noGrp="1"/>
          </p:cNvSpPr>
          <p:nvPr>
            <p:ph idx="1"/>
          </p:nvPr>
        </p:nvSpPr>
        <p:spPr>
          <a:xfrm>
            <a:off x="1043492" y="2323652"/>
            <a:ext cx="7344932" cy="3508977"/>
          </a:xfrm>
        </p:spPr>
        <p:txBody>
          <a:bodyPr/>
          <a:lstStyle/>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Approve and </a:t>
            </a:r>
            <a:r>
              <a:rPr lang="en-US" dirty="0" smtClean="0">
                <a:solidFill>
                  <a:schemeClr val="accent4">
                    <a:lumMod val="50000"/>
                  </a:schemeClr>
                </a:solidFill>
                <a:latin typeface="Times New Roman" pitchFamily="18" charset="0"/>
                <a:cs typeface="Times New Roman" pitchFamily="18" charset="0"/>
              </a:rPr>
              <a:t>implement  </a:t>
            </a:r>
            <a:r>
              <a:rPr lang="en-US" dirty="0">
                <a:solidFill>
                  <a:schemeClr val="accent4">
                    <a:lumMod val="50000"/>
                  </a:schemeClr>
                </a:solidFill>
                <a:latin typeface="Times New Roman" pitchFamily="18" charset="0"/>
                <a:cs typeface="Times New Roman" pitchFamily="18" charset="0"/>
              </a:rPr>
              <a:t>the suggested Organization Structure, Job Descriptions and SOP's</a:t>
            </a:r>
            <a:r>
              <a:rPr lang="en-US" dirty="0" smtClean="0">
                <a:solidFill>
                  <a:schemeClr val="accent4">
                    <a:lumMod val="50000"/>
                  </a:schemeClr>
                </a:solidFill>
                <a:latin typeface="Times New Roman" pitchFamily="18" charset="0"/>
                <a:cs typeface="Times New Roman" pitchFamily="18" charset="0"/>
              </a:rPr>
              <a:t>.</a:t>
            </a:r>
          </a:p>
          <a:p>
            <a:pPr marL="525780" lvl="0" indent="-457200">
              <a:buFont typeface="+mj-lt"/>
              <a:buAutoNum type="arabicPeriod"/>
            </a:pPr>
            <a:endParaRPr lang="en-US" dirty="0">
              <a:solidFill>
                <a:schemeClr val="accent4">
                  <a:lumMod val="50000"/>
                </a:schemeClr>
              </a:solidFill>
              <a:latin typeface="Times New Roman" pitchFamily="18" charset="0"/>
              <a:cs typeface="Times New Roman" pitchFamily="18" charset="0"/>
            </a:endParaRPr>
          </a:p>
          <a:p>
            <a:pPr marL="525780" lvl="0" indent="-457200">
              <a:buFont typeface="+mj-lt"/>
              <a:buAutoNum type="arabicPeriod"/>
            </a:pPr>
            <a:r>
              <a:rPr lang="en-US" dirty="0">
                <a:solidFill>
                  <a:schemeClr val="accent4">
                    <a:lumMod val="50000"/>
                  </a:schemeClr>
                </a:solidFill>
                <a:latin typeface="Times New Roman" pitchFamily="18" charset="0"/>
                <a:cs typeface="Times New Roman" pitchFamily="18" charset="0"/>
              </a:rPr>
              <a:t>Develop computerized system for the developed Human Resources Management system. </a:t>
            </a:r>
            <a:endParaRPr lang="en-US" dirty="0" smtClean="0">
              <a:solidFill>
                <a:schemeClr val="accent4">
                  <a:lumMod val="50000"/>
                </a:schemeClr>
              </a:solidFill>
              <a:latin typeface="Times New Roman" pitchFamily="18" charset="0"/>
              <a:cs typeface="Times New Roman" pitchFamily="18" charset="0"/>
            </a:endParaRPr>
          </a:p>
          <a:p>
            <a:pPr marL="525780" lvl="0" indent="-457200">
              <a:buFont typeface="+mj-lt"/>
              <a:buAutoNum type="arabicPeriod"/>
            </a:pPr>
            <a:endParaRPr lang="en-US" dirty="0">
              <a:solidFill>
                <a:schemeClr val="accent4">
                  <a:lumMod val="50000"/>
                </a:schemeClr>
              </a:solidFill>
              <a:latin typeface="Times New Roman" pitchFamily="18" charset="0"/>
              <a:cs typeface="Times New Roman" pitchFamily="18" charset="0"/>
            </a:endParaRPr>
          </a:p>
          <a:p>
            <a:pPr marL="525780" indent="-457200">
              <a:buFont typeface="+mj-lt"/>
              <a:buAutoNum type="arabicPeriod"/>
            </a:pPr>
            <a:r>
              <a:rPr lang="en-US" dirty="0">
                <a:solidFill>
                  <a:schemeClr val="accent4">
                    <a:lumMod val="50000"/>
                  </a:schemeClr>
                </a:solidFill>
                <a:latin typeface="Times New Roman" pitchFamily="18" charset="0"/>
                <a:cs typeface="Times New Roman" pitchFamily="18" charset="0"/>
              </a:rPr>
              <a:t>Design new SOPs for other departments at the hospital</a:t>
            </a:r>
          </a:p>
        </p:txBody>
      </p:sp>
    </p:spTree>
    <p:extLst>
      <p:ext uri="{BB962C8B-B14F-4D97-AF65-F5344CB8AC3E}">
        <p14:creationId xmlns="" xmlns:p14="http://schemas.microsoft.com/office/powerpoint/2010/main" val="14421527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descr="7thanks.jpg"/>
          <p:cNvPicPr>
            <a:picLocks noGrp="1" noChangeAspect="1"/>
          </p:cNvPicPr>
          <p:nvPr>
            <p:ph idx="1"/>
          </p:nvPr>
        </p:nvPicPr>
        <p:blipFill>
          <a:blip r:embed="rId2" cstate="print"/>
          <a:stretch>
            <a:fillRect/>
          </a:stretch>
        </p:blipFill>
        <p:spPr>
          <a:xfrm>
            <a:off x="1" y="0"/>
            <a:ext cx="9144000" cy="6858000"/>
          </a:xfrm>
        </p:spPr>
      </p:pic>
    </p:spTree>
    <p:extLst>
      <p:ext uri="{BB962C8B-B14F-4D97-AF65-F5344CB8AC3E}">
        <p14:creationId xmlns="" xmlns:p14="http://schemas.microsoft.com/office/powerpoint/2010/main" val="2125376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7024744" cy="901904"/>
          </a:xfrm>
        </p:spPr>
        <p:txBody>
          <a:bodyPr/>
          <a:lstStyle/>
          <a:p>
            <a:r>
              <a:rPr lang="en-US" b="1" dirty="0">
                <a:solidFill>
                  <a:schemeClr val="accent2"/>
                </a:solidFill>
                <a:latin typeface="Times New Roman" pitchFamily="18" charset="0"/>
                <a:cs typeface="Times New Roman" pitchFamily="18" charset="0"/>
              </a:rPr>
              <a:t>Project Activities</a:t>
            </a:r>
          </a:p>
        </p:txBody>
      </p:sp>
      <p:sp>
        <p:nvSpPr>
          <p:cNvPr id="3" name="Content Placeholder 2"/>
          <p:cNvSpPr>
            <a:spLocks noGrp="1"/>
          </p:cNvSpPr>
          <p:nvPr>
            <p:ph idx="1"/>
          </p:nvPr>
        </p:nvSpPr>
        <p:spPr>
          <a:xfrm>
            <a:off x="827584" y="1988840"/>
            <a:ext cx="7704856" cy="3843789"/>
          </a:xfrm>
        </p:spPr>
        <p:txBody>
          <a:bodyPr>
            <a:normAutofit/>
          </a:bodyPr>
          <a:lstStyle/>
          <a:p>
            <a:pPr marL="514350" indent="-514350">
              <a:buFont typeface="+mj-lt"/>
              <a:buAutoNum type="arabicPeriod"/>
            </a:pPr>
            <a:r>
              <a:rPr lang="en-US" sz="2200" dirty="0">
                <a:solidFill>
                  <a:schemeClr val="accent4">
                    <a:lumMod val="75000"/>
                  </a:schemeClr>
                </a:solidFill>
                <a:latin typeface="Times New Roman" pitchFamily="18" charset="0"/>
                <a:cs typeface="Times New Roman" pitchFamily="18" charset="0"/>
              </a:rPr>
              <a:t>Reviewing the organizational structure of the </a:t>
            </a:r>
            <a:r>
              <a:rPr lang="en-US" sz="2200" dirty="0" smtClean="0">
                <a:solidFill>
                  <a:schemeClr val="accent4">
                    <a:lumMod val="75000"/>
                  </a:schemeClr>
                </a:solidFill>
                <a:latin typeface="Times New Roman" pitchFamily="18" charset="0"/>
                <a:cs typeface="Times New Roman" pitchFamily="18" charset="0"/>
              </a:rPr>
              <a:t>department</a:t>
            </a:r>
          </a:p>
          <a:p>
            <a:pPr marL="457200" indent="-457200">
              <a:buFont typeface="+mj-lt"/>
              <a:buAutoNum type="arabicPeriod"/>
            </a:pPr>
            <a:endParaRPr lang="en-US" sz="2200" dirty="0">
              <a:solidFill>
                <a:schemeClr val="accent4">
                  <a:lumMod val="75000"/>
                </a:schemeClr>
              </a:solidFill>
              <a:latin typeface="Times New Roman" pitchFamily="18" charset="0"/>
              <a:cs typeface="Times New Roman" pitchFamily="18" charset="0"/>
            </a:endParaRPr>
          </a:p>
          <a:p>
            <a:pPr marL="514350" indent="-514350">
              <a:buFont typeface="+mj-lt"/>
              <a:buAutoNum type="arabicPeriod"/>
            </a:pPr>
            <a:r>
              <a:rPr lang="en-US" sz="2200" dirty="0">
                <a:solidFill>
                  <a:schemeClr val="accent4">
                    <a:lumMod val="75000"/>
                  </a:schemeClr>
                </a:solidFill>
                <a:latin typeface="Times New Roman" pitchFamily="18" charset="0"/>
                <a:cs typeface="Times New Roman" pitchFamily="18" charset="0"/>
              </a:rPr>
              <a:t>Reviewing and updating the job description of the </a:t>
            </a:r>
            <a:r>
              <a:rPr lang="en-US" sz="2200" dirty="0" smtClean="0">
                <a:solidFill>
                  <a:schemeClr val="accent4">
                    <a:lumMod val="75000"/>
                  </a:schemeClr>
                </a:solidFill>
                <a:latin typeface="Times New Roman" pitchFamily="18" charset="0"/>
                <a:cs typeface="Times New Roman" pitchFamily="18" charset="0"/>
              </a:rPr>
              <a:t>employees</a:t>
            </a:r>
          </a:p>
          <a:p>
            <a:pPr marL="514350" indent="-514350">
              <a:buFont typeface="+mj-lt"/>
              <a:buAutoNum type="arabicPeriod"/>
            </a:pPr>
            <a:endParaRPr lang="en-US" sz="2200" dirty="0">
              <a:solidFill>
                <a:schemeClr val="accent4">
                  <a:lumMod val="75000"/>
                </a:schemeClr>
              </a:solidFill>
              <a:latin typeface="Times New Roman" pitchFamily="18" charset="0"/>
              <a:cs typeface="Times New Roman" pitchFamily="18" charset="0"/>
            </a:endParaRPr>
          </a:p>
          <a:p>
            <a:pPr marL="514350" indent="-514350">
              <a:buFont typeface="+mj-lt"/>
              <a:buAutoNum type="arabicPeriod"/>
            </a:pPr>
            <a:r>
              <a:rPr lang="en-US" sz="2200" dirty="0">
                <a:solidFill>
                  <a:schemeClr val="accent4">
                    <a:lumMod val="75000"/>
                  </a:schemeClr>
                </a:solidFill>
                <a:latin typeface="Times New Roman" pitchFamily="18" charset="0"/>
                <a:cs typeface="Times New Roman" pitchFamily="18" charset="0"/>
              </a:rPr>
              <a:t>Developing standard operating procedures for human resources </a:t>
            </a:r>
            <a:r>
              <a:rPr lang="en-US" sz="2200" dirty="0" smtClean="0">
                <a:solidFill>
                  <a:schemeClr val="accent4">
                    <a:lumMod val="75000"/>
                  </a:schemeClr>
                </a:solidFill>
                <a:latin typeface="Times New Roman" pitchFamily="18" charset="0"/>
                <a:cs typeface="Times New Roman" pitchFamily="18" charset="0"/>
              </a:rPr>
              <a:t>affairs</a:t>
            </a:r>
          </a:p>
          <a:p>
            <a:pPr marL="514350" indent="-514350">
              <a:buFont typeface="+mj-lt"/>
              <a:buAutoNum type="arabicPeriod"/>
            </a:pPr>
            <a:endParaRPr lang="en-US" sz="2200" dirty="0">
              <a:solidFill>
                <a:schemeClr val="accent4">
                  <a:lumMod val="75000"/>
                </a:schemeClr>
              </a:solidFill>
              <a:latin typeface="Times New Roman" pitchFamily="18" charset="0"/>
              <a:cs typeface="Times New Roman" pitchFamily="18" charset="0"/>
            </a:endParaRPr>
          </a:p>
          <a:p>
            <a:pPr marL="514350" indent="-514350">
              <a:buFont typeface="+mj-lt"/>
              <a:buAutoNum type="arabicPeriod"/>
            </a:pPr>
            <a:r>
              <a:rPr lang="en-US" sz="2200" dirty="0">
                <a:solidFill>
                  <a:schemeClr val="accent4">
                    <a:lumMod val="75000"/>
                  </a:schemeClr>
                </a:solidFill>
                <a:latin typeface="Times New Roman" pitchFamily="18" charset="0"/>
                <a:cs typeface="Times New Roman" pitchFamily="18" charset="0"/>
              </a:rPr>
              <a:t>Developing  standard forms to be used in the human resources activities</a:t>
            </a:r>
          </a:p>
          <a:p>
            <a:endParaRPr lang="en-US" sz="2200" dirty="0">
              <a:solidFill>
                <a:schemeClr val="accent4">
                  <a:lumMod val="75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40861951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collaboration sketch.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27470" r="28500"/>
          <a:stretch>
            <a:fillRect/>
          </a:stretch>
        </p:blipFill>
        <p:spPr>
          <a:xfrm>
            <a:off x="428597" y="357166"/>
            <a:ext cx="8215370" cy="6143667"/>
          </a:xfrm>
          <a:prstGeom prst="rect">
            <a:avLst/>
          </a:prstGeom>
          <a:solidFill>
            <a:schemeClr val="accent1">
              <a:lumMod val="20000"/>
              <a:lumOff val="80000"/>
            </a:schemeClr>
          </a:solidFill>
        </p:spPr>
      </p:pic>
      <p:sp>
        <p:nvSpPr>
          <p:cNvPr id="6" name="وسيلة شرح على شكل سحابة 5"/>
          <p:cNvSpPr/>
          <p:nvPr/>
        </p:nvSpPr>
        <p:spPr>
          <a:xfrm>
            <a:off x="1285852" y="428604"/>
            <a:ext cx="6143668" cy="314327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Implementation Methodology</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539552" y="908720"/>
            <a:ext cx="7992888" cy="5472608"/>
          </a:xfrm>
        </p:spPr>
      </p:pic>
    </p:spTree>
    <p:extLst>
      <p:ext uri="{BB962C8B-B14F-4D97-AF65-F5344CB8AC3E}">
        <p14:creationId xmlns="" xmlns:p14="http://schemas.microsoft.com/office/powerpoint/2010/main" val="30045670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857224" y="1772816"/>
            <a:ext cx="2602189" cy="215625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a:latin typeface="Times New Roman" pitchFamily="18" charset="0"/>
                <a:cs typeface="Times New Roman" pitchFamily="18" charset="0"/>
              </a:rPr>
              <a:t>There is no system for </a:t>
            </a:r>
            <a:r>
              <a:rPr lang="en-US" sz="2400" dirty="0" smtClean="0">
                <a:latin typeface="Times New Roman" pitchFamily="18" charset="0"/>
                <a:cs typeface="Times New Roman" pitchFamily="18" charset="0"/>
              </a:rPr>
              <a:t>HRM in the hospital</a:t>
            </a:r>
            <a:endParaRPr lang="en-US" sz="2400" dirty="0">
              <a:latin typeface="Times New Roman" pitchFamily="18" charset="0"/>
              <a:cs typeface="Times New Roman" pitchFamily="18" charset="0"/>
            </a:endParaRPr>
          </a:p>
        </p:txBody>
      </p:sp>
      <p:sp>
        <p:nvSpPr>
          <p:cNvPr id="8" name="Oval 7"/>
          <p:cNvSpPr/>
          <p:nvPr/>
        </p:nvSpPr>
        <p:spPr>
          <a:xfrm>
            <a:off x="5364088" y="1763332"/>
            <a:ext cx="2779812" cy="209429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a:latin typeface="Times New Roman" pitchFamily="18" charset="0"/>
                <a:cs typeface="Times New Roman" pitchFamily="18" charset="0"/>
              </a:rPr>
              <a:t>development  </a:t>
            </a:r>
            <a:r>
              <a:rPr lang="en-US" sz="2400" dirty="0" smtClean="0">
                <a:latin typeface="Times New Roman" pitchFamily="18" charset="0"/>
                <a:cs typeface="Times New Roman" pitchFamily="18" charset="0"/>
              </a:rPr>
              <a:t>HR for the hospital </a:t>
            </a:r>
            <a:endParaRPr lang="en-US" sz="2400" dirty="0">
              <a:latin typeface="Times New Roman" pitchFamily="18" charset="0"/>
              <a:cs typeface="Times New Roman" pitchFamily="18" charset="0"/>
            </a:endParaRPr>
          </a:p>
        </p:txBody>
      </p:sp>
      <p:sp>
        <p:nvSpPr>
          <p:cNvPr id="10" name="Right Arrow 9"/>
          <p:cNvSpPr/>
          <p:nvPr/>
        </p:nvSpPr>
        <p:spPr>
          <a:xfrm>
            <a:off x="3635896" y="2571744"/>
            <a:ext cx="1656184" cy="425208"/>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11" name="Rectangle 10"/>
          <p:cNvSpPr/>
          <p:nvPr/>
        </p:nvSpPr>
        <p:spPr>
          <a:xfrm>
            <a:off x="2987824" y="4221088"/>
            <a:ext cx="3513002" cy="1636804"/>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marL="342900" indent="-342900">
              <a:buFont typeface="+mj-lt"/>
              <a:buAutoNum type="arabicPeriod"/>
            </a:pPr>
            <a:r>
              <a:rPr lang="en-US" sz="2200" dirty="0" smtClean="0">
                <a:solidFill>
                  <a:schemeClr val="tx1"/>
                </a:solidFill>
                <a:latin typeface="Times New Roman" pitchFamily="18" charset="0"/>
                <a:cs typeface="Times New Roman" pitchFamily="18" charset="0"/>
              </a:rPr>
              <a:t>Organizational Structure</a:t>
            </a:r>
          </a:p>
          <a:p>
            <a:pPr marL="342900" indent="-342900">
              <a:buFont typeface="+mj-lt"/>
              <a:buAutoNum type="arabicPeriod"/>
            </a:pPr>
            <a:r>
              <a:rPr lang="en-US" sz="2200" dirty="0" smtClean="0">
                <a:solidFill>
                  <a:schemeClr val="tx1"/>
                </a:solidFill>
                <a:latin typeface="Times New Roman" pitchFamily="18" charset="0"/>
                <a:cs typeface="Times New Roman" pitchFamily="18" charset="0"/>
              </a:rPr>
              <a:t>SOP’s</a:t>
            </a:r>
          </a:p>
          <a:p>
            <a:pPr marL="342900" indent="-342900">
              <a:buFont typeface="+mj-lt"/>
              <a:buAutoNum type="arabicPeriod"/>
            </a:pPr>
            <a:r>
              <a:rPr lang="en-US" sz="2200" dirty="0" smtClean="0">
                <a:solidFill>
                  <a:schemeClr val="tx1"/>
                </a:solidFill>
                <a:latin typeface="Times New Roman" pitchFamily="18" charset="0"/>
                <a:cs typeface="Times New Roman" pitchFamily="18" charset="0"/>
              </a:rPr>
              <a:t>JD’s</a:t>
            </a:r>
          </a:p>
          <a:p>
            <a:pPr marL="342900" indent="-342900">
              <a:buFont typeface="+mj-lt"/>
              <a:buAutoNum type="arabicPeriod"/>
            </a:pPr>
            <a:r>
              <a:rPr lang="en-US" sz="2200" dirty="0" smtClean="0">
                <a:solidFill>
                  <a:schemeClr val="tx1"/>
                </a:solidFill>
                <a:latin typeface="Times New Roman" pitchFamily="18" charset="0"/>
                <a:cs typeface="Times New Roman" pitchFamily="18" charset="0"/>
              </a:rPr>
              <a:t>Forms</a:t>
            </a:r>
            <a:endParaRPr lang="en-US" sz="2200" dirty="0">
              <a:solidFill>
                <a:schemeClr val="tx1"/>
              </a:solidFill>
              <a:latin typeface="Times New Roman" pitchFamily="18" charset="0"/>
              <a:cs typeface="Times New Roman" pitchFamily="18" charset="0"/>
            </a:endParaRPr>
          </a:p>
        </p:txBody>
      </p:sp>
      <p:sp>
        <p:nvSpPr>
          <p:cNvPr id="12" name="Rectangle 11"/>
          <p:cNvSpPr/>
          <p:nvPr/>
        </p:nvSpPr>
        <p:spPr>
          <a:xfrm>
            <a:off x="1142976" y="1214422"/>
            <a:ext cx="2162708" cy="523220"/>
          </a:xfrm>
          <a:prstGeom prst="rect">
            <a:avLst/>
          </a:prstGeom>
        </p:spPr>
        <p:txBody>
          <a:bodyPr wrap="none">
            <a:spAutoFit/>
          </a:bodyPr>
          <a:lstStyle/>
          <a:p>
            <a:r>
              <a:rPr lang="en-US" sz="2800" b="1" dirty="0">
                <a:latin typeface="Times New Roman" pitchFamily="18" charset="0"/>
                <a:cs typeface="Times New Roman" pitchFamily="18" charset="0"/>
              </a:rPr>
              <a:t>The problem</a:t>
            </a:r>
          </a:p>
        </p:txBody>
      </p:sp>
      <p:sp>
        <p:nvSpPr>
          <p:cNvPr id="13" name="Rectangle 12"/>
          <p:cNvSpPr/>
          <p:nvPr/>
        </p:nvSpPr>
        <p:spPr>
          <a:xfrm>
            <a:off x="6012160" y="1268760"/>
            <a:ext cx="1463862" cy="523220"/>
          </a:xfrm>
          <a:prstGeom prst="rect">
            <a:avLst/>
          </a:prstGeom>
        </p:spPr>
        <p:txBody>
          <a:bodyPr wrap="none">
            <a:spAutoFit/>
          </a:bodyPr>
          <a:lstStyle/>
          <a:p>
            <a:r>
              <a:rPr lang="en-US" sz="2800" b="1" dirty="0">
                <a:latin typeface="Times New Roman" pitchFamily="18" charset="0"/>
                <a:cs typeface="Times New Roman" pitchFamily="18" charset="0"/>
              </a:rPr>
              <a:t>Solution</a:t>
            </a:r>
          </a:p>
        </p:txBody>
      </p:sp>
      <p:sp>
        <p:nvSpPr>
          <p:cNvPr id="14" name="Rectangle 13"/>
          <p:cNvSpPr/>
          <p:nvPr/>
        </p:nvSpPr>
        <p:spPr>
          <a:xfrm>
            <a:off x="4100747" y="3629891"/>
            <a:ext cx="1301959" cy="523220"/>
          </a:xfrm>
          <a:prstGeom prst="rect">
            <a:avLst/>
          </a:prstGeom>
        </p:spPr>
        <p:txBody>
          <a:bodyPr wrap="none">
            <a:spAutoFit/>
          </a:bodyPr>
          <a:lstStyle/>
          <a:p>
            <a:r>
              <a:rPr lang="en-US" sz="2800" b="1" dirty="0">
                <a:latin typeface="Times New Roman" pitchFamily="18" charset="0"/>
                <a:cs typeface="Times New Roman" pitchFamily="18" charset="0"/>
              </a:rPr>
              <a:t>Results</a:t>
            </a:r>
          </a:p>
        </p:txBody>
      </p:sp>
    </p:spTree>
    <p:extLst>
      <p:ext uri="{BB962C8B-B14F-4D97-AF65-F5344CB8AC3E}">
        <p14:creationId xmlns="" xmlns:p14="http://schemas.microsoft.com/office/powerpoint/2010/main" val="6026452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collaboration sketch.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27470" r="28500"/>
          <a:stretch>
            <a:fillRect/>
          </a:stretch>
        </p:blipFill>
        <p:spPr>
          <a:xfrm>
            <a:off x="428597" y="357166"/>
            <a:ext cx="8215370" cy="6143667"/>
          </a:xfrm>
          <a:prstGeom prst="rect">
            <a:avLst/>
          </a:prstGeom>
          <a:solidFill>
            <a:schemeClr val="accent1">
              <a:lumMod val="20000"/>
              <a:lumOff val="80000"/>
            </a:schemeClr>
          </a:solidFill>
        </p:spPr>
      </p:pic>
      <p:sp>
        <p:nvSpPr>
          <p:cNvPr id="6" name="وسيلة شرح على شكل سحابة 5"/>
          <p:cNvSpPr/>
          <p:nvPr/>
        </p:nvSpPr>
        <p:spPr>
          <a:xfrm>
            <a:off x="1285852" y="428604"/>
            <a:ext cx="6143668" cy="3143272"/>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Literature Review</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2">
      <a:dk1>
        <a:sysClr val="windowText" lastClr="000000"/>
      </a:dk1>
      <a:lt1>
        <a:sysClr val="window" lastClr="FFFFFF"/>
      </a:lt1>
      <a:dk2>
        <a:srgbClr val="464646"/>
      </a:dk2>
      <a:lt2>
        <a:srgbClr val="DEF5FA"/>
      </a:lt2>
      <a:accent1>
        <a:srgbClr val="2DA2BF"/>
      </a:accent1>
      <a:accent2>
        <a:srgbClr val="CB338A"/>
      </a:accent2>
      <a:accent3>
        <a:srgbClr val="EB641B"/>
      </a:accent3>
      <a:accent4>
        <a:srgbClr val="39639D"/>
      </a:accent4>
      <a:accent5>
        <a:srgbClr val="474B78"/>
      </a:accent5>
      <a:accent6>
        <a:srgbClr val="7D3C4A"/>
      </a:accent6>
      <a:hlink>
        <a:srgbClr val="FF8119"/>
      </a:hlink>
      <a:folHlink>
        <a:srgbClr val="44B9E8"/>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1105</TotalTime>
  <Words>413</Words>
  <Application>Microsoft Office PowerPoint</Application>
  <PresentationFormat>عرض على الشاشة (3:4)‏</PresentationFormat>
  <Paragraphs>182</Paragraphs>
  <Slides>41</Slides>
  <Notes>0</Notes>
  <HiddenSlides>0</HiddenSlides>
  <MMClips>0</MMClips>
  <ScaleCrop>false</ScaleCrop>
  <HeadingPairs>
    <vt:vector size="4" baseType="variant">
      <vt:variant>
        <vt:lpstr>سمة</vt:lpstr>
      </vt:variant>
      <vt:variant>
        <vt:i4>1</vt:i4>
      </vt:variant>
      <vt:variant>
        <vt:lpstr>عناوين الشرائح</vt:lpstr>
      </vt:variant>
      <vt:variant>
        <vt:i4>41</vt:i4>
      </vt:variant>
    </vt:vector>
  </HeadingPairs>
  <TitlesOfParts>
    <vt:vector size="42" baseType="lpstr">
      <vt:lpstr>Austin</vt:lpstr>
      <vt:lpstr>Development Of Human Resource Management System at An-Najah National Educational Hospital </vt:lpstr>
      <vt:lpstr>Project Description</vt:lpstr>
      <vt:lpstr>An-Najah University Hospital </vt:lpstr>
      <vt:lpstr>Problem Statement</vt:lpstr>
      <vt:lpstr>Project Activities</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The Expected Benefits </vt:lpstr>
      <vt:lpstr>What have been learned during implementation?</vt:lpstr>
      <vt:lpstr>Constraints </vt:lpstr>
      <vt:lpstr>الشريحة 37</vt:lpstr>
      <vt:lpstr> </vt:lpstr>
      <vt:lpstr>  Conclusion  </vt:lpstr>
      <vt:lpstr>Recommendations </vt:lpstr>
      <vt:lpstr>الشريحة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SeReN</dc:creator>
  <cp:lastModifiedBy>سامسونج</cp:lastModifiedBy>
  <cp:revision>89</cp:revision>
  <dcterms:created xsi:type="dcterms:W3CDTF">2014-05-03T15:50:58Z</dcterms:created>
  <dcterms:modified xsi:type="dcterms:W3CDTF">2014-05-05T09:30:45Z</dcterms:modified>
</cp:coreProperties>
</file>