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ar-P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4EBB4-0165-4FED-98D4-38F7813FB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6E4EDD-7E6D-4497-A46D-B06B9E56F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B10CD-24F8-49D3-8718-0E05A1FD4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1D14C-891B-4A47-AF84-60F9CE214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3A306-79EF-4BD1-AF30-962F261E5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40641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0860E-A2E6-4B41-9FF6-2EEF0FEB3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8283B3-AB91-4E2C-B6C3-388CF6884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6FCF7-71E8-472E-BD02-67A8E408F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CA339-7E17-4F44-A0D6-67C10B81D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D30F6-4CF0-4607-9889-80864205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41637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413E1A-D0D2-48E3-B4A3-17903C12D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2D52E-97FE-4402-93E5-2914AC934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ED43E-FFAE-481D-93EE-12809B88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15DC2-DFC1-4D26-8B15-22B65AA3D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68DCC-E63A-4020-AF15-C9A8BC9D1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66073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D91D-1371-4D0E-BAD4-CE229E0CF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06ED7-DE03-494D-8418-FF75B1635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477E1-1FB5-4995-B403-999F8D83F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FB292-C9AF-4A44-888C-E85C7C490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CA9F5-F57D-4AE1-A885-E12CAA49A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42970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E6A6C-BC0E-4170-89AD-914BF49C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4A62D-20D3-476B-896E-5A204D61E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8C188-F076-409E-9C1A-9B806F09C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FD33E-387D-455D-B0A0-D0CB9ACFF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DBA59-5200-4E1A-AF46-13ECEE2DA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295307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6E206-292A-4028-87AB-ECBE5C38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097E3-BC61-4E44-B493-A1338FD8F8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86BDB-EA81-4F0E-9423-E92889577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6E9CF-3E79-4814-A681-D530D646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8CAD1A-ED29-46DD-9F40-3894B0BE1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9D99E-5083-402A-93CA-1296D9D32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82411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3D4F-F6A5-48E4-9357-4F346D473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1CB47-FCD5-4198-962A-2CE2BEFAB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CC598-260B-47AB-995D-02E63B91B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9BE786-861D-4AAF-85A7-01B32D205F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46A873-3D92-4667-AE0D-F5B569EDB8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A8F437-78F2-4961-883B-5B881501E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EFA59C-5B6A-40BF-AF86-C17A9E790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53DD94-FD42-4A2A-A6CE-997535D5C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422512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A048C-02B8-4D62-B9D0-A59444FDA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C8CBED-49C8-4812-92F5-1BF4A998F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C3F884-20F1-41BD-9F37-4A7822914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435D20-1D9B-430E-A6CD-EF90B096C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4081071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295BB0-A66E-4223-8A99-EC270D9B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725EF0-4EE6-47D7-ACED-CB4DEC4E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378118-9029-4AC9-89C4-A784B97C9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49653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1DD7E-3BE2-478A-918C-FE880FB9D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57C3B-DD65-46A4-8F0B-46C4C8647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9F8C5-286A-4172-AB64-0D4E61B73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04667-DBBF-4A55-A34E-17ABA528C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A2E38-17A1-487A-B1A2-170B1A12C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55963-EDDB-48C9-AEA7-E87CC1D5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65647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7CF1A-566D-4F0D-9A8A-616CC8E6D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8A13BB-1C6B-4D2F-BE88-D52AA6EB99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P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258CA8-BE6C-49E5-99A3-B88966AED7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D32C2-952F-4C35-A0E0-D5EF9E05A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9D0C14-7BA8-4902-B869-310F8A73C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P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19354-E6B8-4484-99E9-C9EE3030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42419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90BA9-2878-4735-9AA7-D84FA113F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P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CC412-9FDD-4A25-AB80-F1E3FE6DD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17B9E-E730-4AD9-8C92-FF9D04D43B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792F2-773E-4333-9633-47413DE3B1ED}" type="datetimeFigureOut">
              <a:rPr lang="ar-PS" smtClean="0"/>
              <a:t>24/1/2026</a:t>
            </a:fld>
            <a:endParaRPr lang="ar-P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C205F-5870-46D1-B1A0-704D256AC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P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266D7-67E9-4A20-ABDE-22AA11F1B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54522-AE8D-4D74-9DC5-82FF04548AB0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84211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P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FC84BE4-4204-4B8C-B893-DC9449CB4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414"/>
            <a:ext cx="12192000" cy="688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43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CAC43D-0341-494A-8BB3-08CCD7140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3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F6352E-C88E-4757-B648-F57DB8F5F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86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29BB7B-2CFD-4C0B-8A16-489CFD64CE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9082" cy="6858000"/>
          </a:xfrm>
        </p:spPr>
      </p:pic>
    </p:spTree>
    <p:extLst>
      <p:ext uri="{BB962C8B-B14F-4D97-AF65-F5344CB8AC3E}">
        <p14:creationId xmlns:p14="http://schemas.microsoft.com/office/powerpoint/2010/main" val="3622781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75FFD8-0B62-406B-9F4B-B4379839C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0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A3191E-A02E-4B0E-A822-A54861AA5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213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C14941-1B74-4A0A-BEB0-9387EEEBE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138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9CD952-C6D4-488D-810E-9FBCD2531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7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71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F789A4-FFC4-4483-AB1C-A88AF4E8C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22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99F7C5-AC74-48E5-B837-8338F3ECC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9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433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30DE19-B097-43AD-9937-C189DAB9A6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499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2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F84C64-943A-4BCE-83ED-95ECD78B1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90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87766C-074D-47EF-9896-FBFCB4D8B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79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F7C443-D948-4C6F-87B1-31D7CF7F3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85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0DA669-EBC7-4584-9969-962A2C6F8F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184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EB6A02-C67D-4C42-9D55-A1285BAE4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7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2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196D45-D38A-4D1A-92CF-D13EB784CD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0"/>
            <a:ext cx="12192000" cy="684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30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C332062-AA56-44CF-A657-86B41A674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97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1162E87-5229-4BCD-9FBC-4A82540C2E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5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352047-0A96-4FE6-A9BF-C512EB58CF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3906"/>
          </a:xfrm>
        </p:spPr>
      </p:pic>
    </p:spTree>
    <p:extLst>
      <p:ext uri="{BB962C8B-B14F-4D97-AF65-F5344CB8AC3E}">
        <p14:creationId xmlns:p14="http://schemas.microsoft.com/office/powerpoint/2010/main" val="3026203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C7C5D2-1C96-4A1D-9DAE-4684BC9DE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14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FB3ABD-25BC-49A7-900A-0E0D3EB0B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59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BC5E79-E809-483F-A62D-9F940450BD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"/>
            <a:ext cx="121920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22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</cp:revision>
  <dcterms:created xsi:type="dcterms:W3CDTF">2026-01-24T21:52:50Z</dcterms:created>
  <dcterms:modified xsi:type="dcterms:W3CDTF">2026-01-24T22:09:41Z</dcterms:modified>
</cp:coreProperties>
</file>