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1" r:id="rId6"/>
    <p:sldId id="273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78" r:id="rId15"/>
    <p:sldId id="269" r:id="rId16"/>
    <p:sldId id="270" r:id="rId17"/>
    <p:sldId id="271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47" autoAdjust="0"/>
    <p:restoredTop sz="94660"/>
  </p:normalViewPr>
  <p:slideViewPr>
    <p:cSldViewPr>
      <p:cViewPr>
        <p:scale>
          <a:sx n="68" d="100"/>
          <a:sy n="68" d="100"/>
        </p:scale>
        <p:origin x="-136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75C33-BCF1-4877-8077-51ACDAD8566D}" type="datetimeFigureOut">
              <a:rPr lang="en-US" smtClean="0"/>
              <a:t>23-May-17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0867C-CA73-4B12-9063-450AFC232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50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0867C-CA73-4B12-9063-450AFC23207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85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C6BA5F-3124-483E-9732-0E1FE576FDD9}" type="datetime1">
              <a:rPr lang="en-US" smtClean="0"/>
              <a:t>23-May-17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8BDE-3ED3-4C1E-B7E3-2B315CABEE10}" type="datetime1">
              <a:rPr lang="en-US" smtClean="0"/>
              <a:t>23-May-17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FF253-36F8-4852-980C-8219BBD5E395}" type="datetime1">
              <a:rPr lang="en-US" smtClean="0"/>
              <a:t>23-May-17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01C5155-D12A-42E9-99F6-3EC136A43DAE}" type="datetime1">
              <a:rPr lang="en-US" smtClean="0"/>
              <a:t>23-May-17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DFB9A78-059C-4F0D-AC5E-4BE2D271E78B}" type="datetime1">
              <a:rPr lang="en-US" smtClean="0"/>
              <a:t>23-May-17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23B3-4BD2-4E6F-B4C7-622797E6420D}" type="datetime1">
              <a:rPr lang="en-US" smtClean="0"/>
              <a:t>23-May-17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E181-0695-4462-A70F-EA53AF8F74E0}" type="datetime1">
              <a:rPr lang="en-US" smtClean="0"/>
              <a:t>23-May-17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58FB38-7DCB-4837-BAD6-9ABA391208D7}" type="datetime1">
              <a:rPr lang="en-US" smtClean="0"/>
              <a:t>23-May-17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5680D-56F3-478C-BC9A-E54D3055ED5E}" type="datetime1">
              <a:rPr lang="en-US" smtClean="0"/>
              <a:t>23-May-17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95EA02-ED0B-46D9-A41B-9D7837FDCD39}" type="datetime1">
              <a:rPr lang="en-US" smtClean="0"/>
              <a:t>23-May-17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E49F23-EDC7-4E8C-B4F7-05A63E8E66EA}" type="datetime1">
              <a:rPr lang="en-US" smtClean="0"/>
              <a:t>23-May-17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FAA113F-0E7B-4FF7-A35F-EA6C20026905}" type="datetime1">
              <a:rPr lang="en-US" smtClean="0"/>
              <a:t>23-May-17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6C944BE-3354-45A2-AB30-738E918774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066800"/>
            <a:ext cx="6705600" cy="228600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National University</a:t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Telecommunications Engineering Department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Smart Tracking System using Bluetooth , GPS and GSM Technologies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543800" cy="2971800"/>
          </a:xfrm>
        </p:spPr>
        <p:txBody>
          <a:bodyPr>
            <a:normAutofit/>
          </a:bodyPr>
          <a:lstStyle/>
          <a:p>
            <a:pPr algn="ctr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Submitted by:</a:t>
            </a:r>
          </a:p>
          <a:p>
            <a:pPr algn="ctr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Hala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Sayegh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Anwar </a:t>
            </a:r>
            <a:r>
              <a:rPr lang="en-US" sz="2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Samarah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60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Rawan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Othman </a:t>
            </a:r>
          </a:p>
          <a:p>
            <a:pPr algn="ctr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Supervisor:</a:t>
            </a:r>
          </a:p>
          <a:p>
            <a:pPr algn="ctr"/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Dr. </a:t>
            </a:r>
            <a:r>
              <a:rPr lang="en-US" sz="2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Saed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Tarapiah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81000"/>
            <a:ext cx="1248427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67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1"/>
            <a:ext cx="7924800" cy="510539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Secondary Hardware : cont..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 descr="نتيجة بحث الصور عن ‪GPS/GPRS/GSM Module V3.0 (SKU:TEL0051)‬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51" y="1981200"/>
            <a:ext cx="2905125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520" y="1987463"/>
            <a:ext cx="2690813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9814" y="1987463"/>
            <a:ext cx="1952625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89351" y="4551124"/>
            <a:ext cx="3124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GPS/GSM Module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4550080"/>
            <a:ext cx="269081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Buzzer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8512" y="4549036"/>
            <a:ext cx="1676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37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Bluetooth Technology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876800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lvl="0" indent="-457200" algn="just">
              <a:buClr>
                <a:srgbClr val="629DD1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Bluetooth is a wireless technology for transferring data between two devices that are in close proximity with each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,so create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Personal Area Networks (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PAN)</a:t>
            </a:r>
          </a:p>
          <a:p>
            <a:pPr marL="457200" lvl="0" indent="-457200" algn="just">
              <a:buClr>
                <a:srgbClr val="629DD1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Operating frequency is 2.4 GHz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 has truly changed the world.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Employs frequency hopping spread spectrum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connections are as secure as they come and offer no risk of intrusion or theft of data.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11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1219200"/>
            <a:ext cx="4267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78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533400"/>
            <a:ext cx="8382000" cy="55927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3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Advantages </a:t>
            </a:r>
            <a:r>
              <a:rPr lang="en-US" sz="3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Bluetooth Technology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Wireless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Inexpensive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Standardized  ::: 802.15.1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Has low interference.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energy ::: 1mW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Transfer speed around 25 Mbps.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12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1143000"/>
            <a:ext cx="5715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13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9445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Block Diagram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13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174652"/>
            <a:ext cx="2895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C:\Users\Anwar Samarah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7467600" cy="483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89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52688" cy="838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Layout of the application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14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990600"/>
            <a:ext cx="4495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s://scontent-frx5-1.xx.fbcdn.net/v/t34.0-12/18644242_281981012267275_1065867489_n.png?oh=7fcb410c8c4dd01942e1b4ac58e64f2e&amp;oe=592765F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295400"/>
            <a:ext cx="3771901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03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74639"/>
            <a:ext cx="8153400" cy="487361"/>
          </a:xfrm>
        </p:spPr>
        <p:txBody>
          <a:bodyPr>
            <a:normAutofit fontScale="90000"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Flow chart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first part of the application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15</a:t>
            </a:fld>
            <a:endParaRPr lang="en-US"/>
          </a:p>
        </p:txBody>
      </p:sp>
      <p:pic>
        <p:nvPicPr>
          <p:cNvPr id="2050" name="Picture 2" descr="C:\Users\Anwar Samarah\Desktop\yfcgbhnm,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09597"/>
            <a:ext cx="6476999" cy="536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066800" y="762000"/>
            <a:ext cx="7086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314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458200" cy="68580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 chart </a:t>
            </a:r>
            <a:r>
              <a:rPr lang="en-US" sz="2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second </a:t>
            </a:r>
            <a:r>
              <a:rPr lang="en-US" sz="2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of the application</a:t>
            </a:r>
            <a:endParaRPr lang="en-US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16</a:t>
            </a:fld>
            <a:endParaRPr lang="en-US"/>
          </a:p>
        </p:txBody>
      </p:sp>
      <p:pic>
        <p:nvPicPr>
          <p:cNvPr id="3074" name="Picture 2" descr="C:\Users\Anwar Samarah\Desktop\yfcgbhnm,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8689"/>
            <a:ext cx="73152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34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7848600" cy="60960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 chart for the </a:t>
            </a:r>
            <a:r>
              <a:rPr lang="en-US" sz="2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part </a:t>
            </a:r>
            <a:r>
              <a:rPr lang="en-US" sz="2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application</a:t>
            </a:r>
            <a:endParaRPr lang="en-US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17</a:t>
            </a:fld>
            <a:endParaRPr lang="en-US"/>
          </a:p>
        </p:txBody>
      </p:sp>
      <p:pic>
        <p:nvPicPr>
          <p:cNvPr id="4098" name="Picture 2" descr="C:\Users\Anwar Samarah\Desktop\yfcgbhnm,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155" y="2428735"/>
            <a:ext cx="3505690" cy="200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nwar Samarah\Desktop\yfcgbhnm,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05000"/>
            <a:ext cx="5486399" cy="365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838200" y="1125415"/>
            <a:ext cx="7010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25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Future </a:t>
            </a:r>
            <a:r>
              <a:rPr lang="en-US" dirty="0" smtClean="0"/>
              <a:t>work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</a:t>
            </a:r>
            <a:r>
              <a:rPr lang="en-US" dirty="0" smtClean="0"/>
              <a:t>ndoor </a:t>
            </a:r>
            <a:r>
              <a:rPr lang="en-US" dirty="0"/>
              <a:t>positioning system using BLE </a:t>
            </a:r>
            <a:r>
              <a:rPr lang="en-US" dirty="0" smtClean="0"/>
              <a:t>technology.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Building </a:t>
            </a:r>
            <a:r>
              <a:rPr lang="en-US" dirty="0"/>
              <a:t>the Pixie.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18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066800"/>
            <a:ext cx="2743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48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first semester, we succeed in implementing Bluetooth system by using Bluetooth module,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Arduino,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Alarm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GPS/GSM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sending AT commands serially  to programming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HC-06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Bluetooth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GPS/GSM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Arduino programming ,and builds an android application.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19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1447800"/>
            <a:ext cx="2286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8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Outlines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Inspiration.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Definition of the problem.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Our Solution.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System Overview.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Hardware Overview.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About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Bluetooth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Technology.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Summary and Future Work.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2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6146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7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20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50" y="914400"/>
            <a:ext cx="2457450" cy="2457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57600"/>
            <a:ext cx="5834063" cy="1590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65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nwar Samarah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5867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6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Inspiration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09" y="3453518"/>
            <a:ext cx="3809999" cy="2412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3</a:t>
            </a:fld>
            <a:endParaRPr lang="en-US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349387"/>
            <a:ext cx="3657600" cy="252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lost obj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95400"/>
            <a:ext cx="3047999" cy="203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533400" y="1338775"/>
            <a:ext cx="1981200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90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Definition of The Problem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algn="just"/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People spend </a:t>
            </a:r>
            <a:r>
              <a:rPr lang="en-US" sz="7000" dirty="0">
                <a:latin typeface="Times New Roman" pitchFamily="18" charset="0"/>
                <a:cs typeface="Times New Roman" pitchFamily="18" charset="0"/>
              </a:rPr>
              <a:t>ten minutes every day rummaging for lost items, from books and </a:t>
            </a: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door keys </a:t>
            </a:r>
            <a:r>
              <a:rPr lang="en-US" sz="7000" dirty="0">
                <a:latin typeface="Times New Roman" pitchFamily="18" charset="0"/>
                <a:cs typeface="Times New Roman" pitchFamily="18" charset="0"/>
              </a:rPr>
              <a:t>to car keys and even the cars </a:t>
            </a: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themselves.</a:t>
            </a:r>
          </a:p>
          <a:p>
            <a:pPr algn="just"/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7000" dirty="0">
                <a:latin typeface="Times New Roman" pitchFamily="18" charset="0"/>
                <a:cs typeface="Times New Roman" pitchFamily="18" charset="0"/>
              </a:rPr>
              <a:t>study of 3,000 adults, carried out for </a:t>
            </a: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ensure </a:t>
            </a:r>
            <a:r>
              <a:rPr lang="en-US" sz="7000" dirty="0">
                <a:latin typeface="Times New Roman" pitchFamily="18" charset="0"/>
                <a:cs typeface="Times New Roman" pitchFamily="18" charset="0"/>
              </a:rPr>
              <a:t>home insurance, also found that four out of ten often argue with their partner about lost items</a:t>
            </a:r>
            <a:r>
              <a:rPr lang="en-US" sz="7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4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1371600"/>
            <a:ext cx="472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61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survey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make sure of the importance of our work we asked the following questions to a sample of 60 persons :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0"/>
            <a:ext cx="744440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33400" y="1388014"/>
            <a:ext cx="1981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43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705088" cy="1112838"/>
          </a:xfrm>
        </p:spPr>
        <p:txBody>
          <a:bodyPr>
            <a:normAutofit/>
          </a:bodyPr>
          <a:lstStyle/>
          <a:p>
            <a:r>
              <a:rPr lang="en-US" dirty="0" smtClean="0"/>
              <a:t>Results </a:t>
            </a:r>
            <a:r>
              <a:rPr lang="en-US" dirty="0"/>
              <a:t>of </a:t>
            </a:r>
            <a:r>
              <a:rPr lang="en-US" dirty="0" smtClean="0"/>
              <a:t>survey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1025" y="1979434"/>
            <a:ext cx="6059949" cy="4115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6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996462"/>
            <a:ext cx="3505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4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Our Solution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Since the beginning of time and the idea of finding a missing object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fastly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and easily is a kind of fiction. However, as the technology advances in our days this idea is no more a dream. 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Depending on many useful technologies as Bluetooth , GPS and GSM we were able to solve the mentioned problems.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7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1366911"/>
            <a:ext cx="2438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40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Hardware overview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Hardware 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5" descr="C:\Users\Ghader\Downloads\تنزيل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86000"/>
            <a:ext cx="1657832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Ghader\Downloads\bluetooth-256x256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37984"/>
            <a:ext cx="1862336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Ghader\Downloads\256-256-1c99182403db6fa330f0b15024c587a9-android.png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134644"/>
            <a:ext cx="1862336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71816" y="4874522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64868" y="4959927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Bluetooth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60468" y="4959927"/>
            <a:ext cx="1447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Android</a:t>
            </a:r>
          </a:p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1371600"/>
            <a:ext cx="3581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5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85801"/>
            <a:ext cx="8229600" cy="495299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Secondary Hardware 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C944BE-3354-45A2-AB30-738E918774D3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00200"/>
            <a:ext cx="24384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2057400"/>
            <a:ext cx="269650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1981200"/>
            <a:ext cx="27336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52400" y="4953000"/>
            <a:ext cx="2514600" cy="8002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ArduinoNano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4951327"/>
            <a:ext cx="2502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ArduinoMega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4953000"/>
            <a:ext cx="2667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Bluetooth HC-06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40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712</TotalTime>
  <Words>397</Words>
  <Application>Microsoft Office PowerPoint</Application>
  <PresentationFormat>On-screen Show (4:3)</PresentationFormat>
  <Paragraphs>91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Oriel</vt:lpstr>
      <vt:lpstr> An-Najah National University Telecommunications Engineering Department Smart Tracking System using Bluetooth , GPS and GSM Technologies</vt:lpstr>
      <vt:lpstr>Outlines</vt:lpstr>
      <vt:lpstr>Inspiration </vt:lpstr>
      <vt:lpstr>Definition of The Problem </vt:lpstr>
      <vt:lpstr>The survey </vt:lpstr>
      <vt:lpstr>Results of survey </vt:lpstr>
      <vt:lpstr>Our Solution </vt:lpstr>
      <vt:lpstr>Hardware overview</vt:lpstr>
      <vt:lpstr> </vt:lpstr>
      <vt:lpstr>   </vt:lpstr>
      <vt:lpstr>Bluetooth Technology </vt:lpstr>
      <vt:lpstr> </vt:lpstr>
      <vt:lpstr>Block Diagram </vt:lpstr>
      <vt:lpstr>Layout of the application</vt:lpstr>
      <vt:lpstr>Flow chart of the first part of the application</vt:lpstr>
      <vt:lpstr>Flow chart for the second part of the application</vt:lpstr>
      <vt:lpstr>Flow chart for the third part of the application</vt:lpstr>
      <vt:lpstr>Future work </vt:lpstr>
      <vt:lpstr>Conclusion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Tracking System using Bluetooth , GPS and GSM Technologies.</dc:title>
  <dc:creator>hp</dc:creator>
  <cp:lastModifiedBy>Anwar Samarah</cp:lastModifiedBy>
  <cp:revision>36</cp:revision>
  <dcterms:created xsi:type="dcterms:W3CDTF">2017-05-06T08:59:42Z</dcterms:created>
  <dcterms:modified xsi:type="dcterms:W3CDTF">2017-05-23T20:44:29Z</dcterms:modified>
</cp:coreProperties>
</file>