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72" r:id="rId4"/>
  </p:sldMasterIdLst>
  <p:notesMasterIdLst>
    <p:notesMasterId r:id="rId32"/>
  </p:notesMasterIdLst>
  <p:handoutMasterIdLst>
    <p:handoutMasterId r:id="rId33"/>
  </p:handoutMasterIdLst>
  <p:sldIdLst>
    <p:sldId id="262" r:id="rId5"/>
    <p:sldId id="259" r:id="rId6"/>
    <p:sldId id="256" r:id="rId7"/>
    <p:sldId id="284" r:id="rId8"/>
    <p:sldId id="265" r:id="rId9"/>
    <p:sldId id="264" r:id="rId10"/>
    <p:sldId id="287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5" r:id="rId24"/>
    <p:sldId id="286" r:id="rId25"/>
    <p:sldId id="258" r:id="rId26"/>
    <p:sldId id="280" r:id="rId27"/>
    <p:sldId id="281" r:id="rId28"/>
    <p:sldId id="282" r:id="rId29"/>
    <p:sldId id="283" r:id="rId30"/>
    <p:sldId id="260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0699"/>
    <a:srgbClr val="F254E7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48" autoAdjust="0"/>
  </p:normalViewPr>
  <p:slideViewPr>
    <p:cSldViewPr snapToGrid="0">
      <p:cViewPr varScale="1">
        <p:scale>
          <a:sx n="74" d="100"/>
          <a:sy n="74" d="100"/>
        </p:scale>
        <p:origin x="45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2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Around The World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Generated Tires </c:v>
                </c:pt>
                <c:pt idx="1">
                  <c:v>Scrap Tires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7.6</c:v>
                </c:pt>
                <c:pt idx="1">
                  <c:v>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# Of Scrap Tires For Several Region 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UAE</c:v>
                </c:pt>
                <c:pt idx="1">
                  <c:v>USA</c:v>
                </c:pt>
                <c:pt idx="2">
                  <c:v>europian Union</c:v>
                </c:pt>
                <c:pt idx="3">
                  <c:v>West Bank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30</c:v>
                </c:pt>
                <c:pt idx="1">
                  <c:v>280</c:v>
                </c:pt>
                <c:pt idx="2">
                  <c:v>2.7</c:v>
                </c:pt>
                <c:pt idx="3">
                  <c:v>0.39000000000000007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5AA53B-3EEE-4DE4-BB81-9044890C2946}" type="doc">
      <dgm:prSet loTypeId="urn:microsoft.com/office/officeart/2008/layout/VerticalCurvedList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750AC01-D39D-4F3A-9DC8-2A211EE986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 smtClean="0"/>
            <a:t>Introduction</a:t>
          </a:r>
          <a:endParaRPr lang="en-US" dirty="0"/>
        </a:p>
      </dgm:t>
    </dgm:pt>
    <dgm:pt modelId="{720680DC-AAA4-4434-A582-60EBCC5BA355}" type="parTrans" cxnId="{0B5DAE5F-BCDC-4BF7-A6E7-CF856886A64D}">
      <dgm:prSet/>
      <dgm:spPr/>
      <dgm:t>
        <a:bodyPr/>
        <a:lstStyle/>
        <a:p>
          <a:endParaRPr lang="en-US"/>
        </a:p>
      </dgm:t>
    </dgm:pt>
    <dgm:pt modelId="{CA077D98-8478-47EA-B6A9-99ACE60C64D4}" type="sibTrans" cxnId="{0B5DAE5F-BCDC-4BF7-A6E7-CF856886A64D}">
      <dgm:prSet/>
      <dgm:spPr/>
      <dgm:t>
        <a:bodyPr/>
        <a:lstStyle/>
        <a:p>
          <a:endParaRPr lang="en-US"/>
        </a:p>
      </dgm:t>
    </dgm:pt>
    <dgm:pt modelId="{0BEF68B8-1228-47BB-83B5-7B9CD1E3F84E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 smtClean="0"/>
            <a:t>Literatures review </a:t>
          </a:r>
          <a:endParaRPr lang="en-US" dirty="0"/>
        </a:p>
      </dgm:t>
    </dgm:pt>
    <dgm:pt modelId="{ED3A4BC2-B75A-4952-A38B-A42B5995DF05}" type="parTrans" cxnId="{EDEF4F82-1237-4639-A0F7-385C1897CE66}">
      <dgm:prSet/>
      <dgm:spPr/>
      <dgm:t>
        <a:bodyPr/>
        <a:lstStyle/>
        <a:p>
          <a:endParaRPr lang="en-US"/>
        </a:p>
      </dgm:t>
    </dgm:pt>
    <dgm:pt modelId="{FD949706-EDCC-4ADC-8EDF-8EDA49C92325}" type="sibTrans" cxnId="{EDEF4F82-1237-4639-A0F7-385C1897CE66}">
      <dgm:prSet/>
      <dgm:spPr/>
      <dgm:t>
        <a:bodyPr/>
        <a:lstStyle/>
        <a:p>
          <a:endParaRPr lang="en-US"/>
        </a:p>
      </dgm:t>
    </dgm:pt>
    <dgm:pt modelId="{5605D28D-2CE6-4513-8566-952984E21E14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 smtClean="0"/>
            <a:t>Methodology </a:t>
          </a:r>
          <a:endParaRPr lang="en-US" dirty="0"/>
        </a:p>
      </dgm:t>
    </dgm:pt>
    <dgm:pt modelId="{EB15AB98-362B-4E70-A3DA-995FC3E8BA79}" type="parTrans" cxnId="{FAF3F884-F0CF-440F-8CB1-B7648AB1B138}">
      <dgm:prSet/>
      <dgm:spPr/>
      <dgm:t>
        <a:bodyPr/>
        <a:lstStyle/>
        <a:p>
          <a:endParaRPr lang="en-US"/>
        </a:p>
      </dgm:t>
    </dgm:pt>
    <dgm:pt modelId="{823D1971-2C4D-4EC5-A874-2F463DE37109}" type="sibTrans" cxnId="{FAF3F884-F0CF-440F-8CB1-B7648AB1B138}">
      <dgm:prSet/>
      <dgm:spPr/>
      <dgm:t>
        <a:bodyPr/>
        <a:lstStyle/>
        <a:p>
          <a:endParaRPr lang="en-US"/>
        </a:p>
      </dgm:t>
    </dgm:pt>
    <dgm:pt modelId="{C2B8D279-068E-4869-B38D-D6642F6D308F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 smtClean="0"/>
            <a:t>Experimental </a:t>
          </a:r>
          <a:endParaRPr lang="en-US" dirty="0"/>
        </a:p>
      </dgm:t>
    </dgm:pt>
    <dgm:pt modelId="{7F0ABC3F-B311-400A-820B-BF87100433F7}" type="parTrans" cxnId="{7F7239E4-B150-4A18-801A-BDFA6F1CC700}">
      <dgm:prSet/>
      <dgm:spPr/>
      <dgm:t>
        <a:bodyPr/>
        <a:lstStyle/>
        <a:p>
          <a:endParaRPr lang="en-US"/>
        </a:p>
      </dgm:t>
    </dgm:pt>
    <dgm:pt modelId="{86F2A7EC-CB8E-473E-8BC7-77CACEE1F4AF}" type="sibTrans" cxnId="{7F7239E4-B150-4A18-801A-BDFA6F1CC700}">
      <dgm:prSet/>
      <dgm:spPr/>
      <dgm:t>
        <a:bodyPr/>
        <a:lstStyle/>
        <a:p>
          <a:endParaRPr lang="en-US"/>
        </a:p>
      </dgm:t>
    </dgm:pt>
    <dgm:pt modelId="{CE1937E4-A525-4EF1-A969-E828FE91F05A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 smtClean="0"/>
            <a:t>Cost Estimation </a:t>
          </a:r>
          <a:endParaRPr lang="en-US" dirty="0"/>
        </a:p>
      </dgm:t>
    </dgm:pt>
    <dgm:pt modelId="{5F30CC5A-0D00-49EB-A52B-109DD73AEED3}" type="parTrans" cxnId="{66B3436C-7B75-479B-8AF5-488C6E4378F3}">
      <dgm:prSet/>
      <dgm:spPr/>
      <dgm:t>
        <a:bodyPr/>
        <a:lstStyle/>
        <a:p>
          <a:endParaRPr lang="en-US"/>
        </a:p>
      </dgm:t>
    </dgm:pt>
    <dgm:pt modelId="{6BFDDB39-52E9-403F-8BAB-1AAE4334A7CD}" type="sibTrans" cxnId="{66B3436C-7B75-479B-8AF5-488C6E4378F3}">
      <dgm:prSet/>
      <dgm:spPr/>
      <dgm:t>
        <a:bodyPr/>
        <a:lstStyle/>
        <a:p>
          <a:endParaRPr lang="en-US"/>
        </a:p>
      </dgm:t>
    </dgm:pt>
    <dgm:pt modelId="{88EC0032-7A2E-4FF1-87C3-48BD22DA1AAC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 smtClean="0"/>
            <a:t>Future Work </a:t>
          </a:r>
          <a:endParaRPr lang="en-US" dirty="0"/>
        </a:p>
      </dgm:t>
    </dgm:pt>
    <dgm:pt modelId="{C3D71FC2-C0DF-47F5-B998-B7A2C33B5D85}" type="parTrans" cxnId="{2836FD70-A963-4D51-8092-1C2C61F146CB}">
      <dgm:prSet/>
      <dgm:spPr/>
      <dgm:t>
        <a:bodyPr/>
        <a:lstStyle/>
        <a:p>
          <a:endParaRPr lang="en-US"/>
        </a:p>
      </dgm:t>
    </dgm:pt>
    <dgm:pt modelId="{518656D8-F709-4748-AA02-7C59B7CEB915}" type="sibTrans" cxnId="{2836FD70-A963-4D51-8092-1C2C61F146CB}">
      <dgm:prSet/>
      <dgm:spPr/>
      <dgm:t>
        <a:bodyPr/>
        <a:lstStyle/>
        <a:p>
          <a:endParaRPr lang="en-US"/>
        </a:p>
      </dgm:t>
    </dgm:pt>
    <dgm:pt modelId="{57806726-6E60-4ACC-9C1C-7DF9CC365A10}" type="pres">
      <dgm:prSet presAssocID="{7E5AA53B-3EEE-4DE4-BB81-9044890C294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90561C55-3C6E-4D53-85E1-2C50BCDDA392}" type="pres">
      <dgm:prSet presAssocID="{7E5AA53B-3EEE-4DE4-BB81-9044890C2946}" presName="Name1" presStyleCnt="0"/>
      <dgm:spPr/>
    </dgm:pt>
    <dgm:pt modelId="{B6CD42EC-5AD4-4004-AE5B-47EDA668DAA8}" type="pres">
      <dgm:prSet presAssocID="{7E5AA53B-3EEE-4DE4-BB81-9044890C2946}" presName="cycle" presStyleCnt="0"/>
      <dgm:spPr/>
    </dgm:pt>
    <dgm:pt modelId="{963B8EE3-40CC-4A0A-B420-D0BF920973CE}" type="pres">
      <dgm:prSet presAssocID="{7E5AA53B-3EEE-4DE4-BB81-9044890C2946}" presName="srcNode" presStyleLbl="node1" presStyleIdx="0" presStyleCnt="6"/>
      <dgm:spPr/>
    </dgm:pt>
    <dgm:pt modelId="{D79B43FC-100B-4A0D-A4D5-0D2D04B99064}" type="pres">
      <dgm:prSet presAssocID="{7E5AA53B-3EEE-4DE4-BB81-9044890C2946}" presName="conn" presStyleLbl="parChTrans1D2" presStyleIdx="0" presStyleCnt="1"/>
      <dgm:spPr/>
      <dgm:t>
        <a:bodyPr/>
        <a:lstStyle/>
        <a:p>
          <a:endParaRPr lang="en-US"/>
        </a:p>
      </dgm:t>
    </dgm:pt>
    <dgm:pt modelId="{3CAD8DA1-8D53-445C-ACE8-D8449E4F0F55}" type="pres">
      <dgm:prSet presAssocID="{7E5AA53B-3EEE-4DE4-BB81-9044890C2946}" presName="extraNode" presStyleLbl="node1" presStyleIdx="0" presStyleCnt="6"/>
      <dgm:spPr/>
    </dgm:pt>
    <dgm:pt modelId="{429CABD1-4116-474B-81BF-735E2CA9DD00}" type="pres">
      <dgm:prSet presAssocID="{7E5AA53B-3EEE-4DE4-BB81-9044890C2946}" presName="dstNode" presStyleLbl="node1" presStyleIdx="0" presStyleCnt="6"/>
      <dgm:spPr/>
    </dgm:pt>
    <dgm:pt modelId="{58319267-C71E-43C9-94E1-827D0616C7A7}" type="pres">
      <dgm:prSet presAssocID="{6750AC01-D39D-4F3A-9DC8-2A211EE986A2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F9B8A9-2412-4B74-84A9-69422DB81CDC}" type="pres">
      <dgm:prSet presAssocID="{6750AC01-D39D-4F3A-9DC8-2A211EE986A2}" presName="accent_1" presStyleCnt="0"/>
      <dgm:spPr/>
    </dgm:pt>
    <dgm:pt modelId="{07CB3071-D555-47DA-A36A-69EB91531FD8}" type="pres">
      <dgm:prSet presAssocID="{6750AC01-D39D-4F3A-9DC8-2A211EE986A2}" presName="accentRepeatNode" presStyleLbl="solidFgAcc1" presStyleIdx="0" presStyleCnt="6"/>
      <dgm:spPr/>
    </dgm:pt>
    <dgm:pt modelId="{95DE6538-27BD-44AF-A1A8-CA8F6B10FDD2}" type="pres">
      <dgm:prSet presAssocID="{0BEF68B8-1228-47BB-83B5-7B9CD1E3F84E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2BDEE8-85BD-4F02-B35B-2CC8E701C98B}" type="pres">
      <dgm:prSet presAssocID="{0BEF68B8-1228-47BB-83B5-7B9CD1E3F84E}" presName="accent_2" presStyleCnt="0"/>
      <dgm:spPr/>
    </dgm:pt>
    <dgm:pt modelId="{3F8116AC-FAC3-4E95-9865-93CCFEB191B9}" type="pres">
      <dgm:prSet presAssocID="{0BEF68B8-1228-47BB-83B5-7B9CD1E3F84E}" presName="accentRepeatNode" presStyleLbl="solidFgAcc1" presStyleIdx="1" presStyleCnt="6"/>
      <dgm:spPr/>
    </dgm:pt>
    <dgm:pt modelId="{E131CE4A-9776-44F4-BC03-867682E21374}" type="pres">
      <dgm:prSet presAssocID="{5605D28D-2CE6-4513-8566-952984E21E14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A216A-8375-48F9-A4E6-8E0B64C0209B}" type="pres">
      <dgm:prSet presAssocID="{5605D28D-2CE6-4513-8566-952984E21E14}" presName="accent_3" presStyleCnt="0"/>
      <dgm:spPr/>
    </dgm:pt>
    <dgm:pt modelId="{A965097E-32F1-4AB8-8C4E-2814A7596B2F}" type="pres">
      <dgm:prSet presAssocID="{5605D28D-2CE6-4513-8566-952984E21E14}" presName="accentRepeatNode" presStyleLbl="solidFgAcc1" presStyleIdx="2" presStyleCnt="6"/>
      <dgm:spPr/>
    </dgm:pt>
    <dgm:pt modelId="{05BDD301-DBF8-4613-A0D6-544B5BA63DCF}" type="pres">
      <dgm:prSet presAssocID="{C2B8D279-068E-4869-B38D-D6642F6D308F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3E4591-E009-4706-8CC1-F1A0B51F57B4}" type="pres">
      <dgm:prSet presAssocID="{C2B8D279-068E-4869-B38D-D6642F6D308F}" presName="accent_4" presStyleCnt="0"/>
      <dgm:spPr/>
    </dgm:pt>
    <dgm:pt modelId="{EE280561-D40E-4011-802F-B6267303007C}" type="pres">
      <dgm:prSet presAssocID="{C2B8D279-068E-4869-B38D-D6642F6D308F}" presName="accentRepeatNode" presStyleLbl="solidFgAcc1" presStyleIdx="3" presStyleCnt="6"/>
      <dgm:spPr/>
    </dgm:pt>
    <dgm:pt modelId="{CBCBC24E-1FAD-4393-970C-357771244AC4}" type="pres">
      <dgm:prSet presAssocID="{CE1937E4-A525-4EF1-A969-E828FE91F05A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324BF4-55F2-4765-97E7-52E00AB3CC41}" type="pres">
      <dgm:prSet presAssocID="{CE1937E4-A525-4EF1-A969-E828FE91F05A}" presName="accent_5" presStyleCnt="0"/>
      <dgm:spPr/>
    </dgm:pt>
    <dgm:pt modelId="{8508CB8C-856E-4D76-BC76-A94DD25D9FC6}" type="pres">
      <dgm:prSet presAssocID="{CE1937E4-A525-4EF1-A969-E828FE91F05A}" presName="accentRepeatNode" presStyleLbl="solidFgAcc1" presStyleIdx="4" presStyleCnt="6"/>
      <dgm:spPr/>
    </dgm:pt>
    <dgm:pt modelId="{3022B201-C881-43E7-A7E8-9C57603FE9AD}" type="pres">
      <dgm:prSet presAssocID="{88EC0032-7A2E-4FF1-87C3-48BD22DA1AAC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D26842-44D8-46CA-8144-8A3B1140E379}" type="pres">
      <dgm:prSet presAssocID="{88EC0032-7A2E-4FF1-87C3-48BD22DA1AAC}" presName="accent_6" presStyleCnt="0"/>
      <dgm:spPr/>
    </dgm:pt>
    <dgm:pt modelId="{69E29D54-E7A1-491E-8E2B-023347BB199D}" type="pres">
      <dgm:prSet presAssocID="{88EC0032-7A2E-4FF1-87C3-48BD22DA1AAC}" presName="accentRepeatNode" presStyleLbl="solidFgAcc1" presStyleIdx="5" presStyleCnt="6"/>
      <dgm:spPr/>
    </dgm:pt>
  </dgm:ptLst>
  <dgm:cxnLst>
    <dgm:cxn modelId="{7F7239E4-B150-4A18-801A-BDFA6F1CC700}" srcId="{7E5AA53B-3EEE-4DE4-BB81-9044890C2946}" destId="{C2B8D279-068E-4869-B38D-D6642F6D308F}" srcOrd="3" destOrd="0" parTransId="{7F0ABC3F-B311-400A-820B-BF87100433F7}" sibTransId="{86F2A7EC-CB8E-473E-8BC7-77CACEE1F4AF}"/>
    <dgm:cxn modelId="{0B5DAE5F-BCDC-4BF7-A6E7-CF856886A64D}" srcId="{7E5AA53B-3EEE-4DE4-BB81-9044890C2946}" destId="{6750AC01-D39D-4F3A-9DC8-2A211EE986A2}" srcOrd="0" destOrd="0" parTransId="{720680DC-AAA4-4434-A582-60EBCC5BA355}" sibTransId="{CA077D98-8478-47EA-B6A9-99ACE60C64D4}"/>
    <dgm:cxn modelId="{FAF3F884-F0CF-440F-8CB1-B7648AB1B138}" srcId="{7E5AA53B-3EEE-4DE4-BB81-9044890C2946}" destId="{5605D28D-2CE6-4513-8566-952984E21E14}" srcOrd="2" destOrd="0" parTransId="{EB15AB98-362B-4E70-A3DA-995FC3E8BA79}" sibTransId="{823D1971-2C4D-4EC5-A874-2F463DE37109}"/>
    <dgm:cxn modelId="{66B3436C-7B75-479B-8AF5-488C6E4378F3}" srcId="{7E5AA53B-3EEE-4DE4-BB81-9044890C2946}" destId="{CE1937E4-A525-4EF1-A969-E828FE91F05A}" srcOrd="4" destOrd="0" parTransId="{5F30CC5A-0D00-49EB-A52B-109DD73AEED3}" sibTransId="{6BFDDB39-52E9-403F-8BAB-1AAE4334A7CD}"/>
    <dgm:cxn modelId="{EDEF4F82-1237-4639-A0F7-385C1897CE66}" srcId="{7E5AA53B-3EEE-4DE4-BB81-9044890C2946}" destId="{0BEF68B8-1228-47BB-83B5-7B9CD1E3F84E}" srcOrd="1" destOrd="0" parTransId="{ED3A4BC2-B75A-4952-A38B-A42B5995DF05}" sibTransId="{FD949706-EDCC-4ADC-8EDF-8EDA49C92325}"/>
    <dgm:cxn modelId="{341A43E6-9764-4F72-AF6D-4AC36D4BBA75}" type="presOf" srcId="{CE1937E4-A525-4EF1-A969-E828FE91F05A}" destId="{CBCBC24E-1FAD-4393-970C-357771244AC4}" srcOrd="0" destOrd="0" presId="urn:microsoft.com/office/officeart/2008/layout/VerticalCurvedList"/>
    <dgm:cxn modelId="{2836FD70-A963-4D51-8092-1C2C61F146CB}" srcId="{7E5AA53B-3EEE-4DE4-BB81-9044890C2946}" destId="{88EC0032-7A2E-4FF1-87C3-48BD22DA1AAC}" srcOrd="5" destOrd="0" parTransId="{C3D71FC2-C0DF-47F5-B998-B7A2C33B5D85}" sibTransId="{518656D8-F709-4748-AA02-7C59B7CEB915}"/>
    <dgm:cxn modelId="{7084AA77-BACB-46CB-AE4A-77B62D3ED1AF}" type="presOf" srcId="{5605D28D-2CE6-4513-8566-952984E21E14}" destId="{E131CE4A-9776-44F4-BC03-867682E21374}" srcOrd="0" destOrd="0" presId="urn:microsoft.com/office/officeart/2008/layout/VerticalCurvedList"/>
    <dgm:cxn modelId="{29DA474E-5DFA-4C66-882F-319C49ABBB19}" type="presOf" srcId="{6750AC01-D39D-4F3A-9DC8-2A211EE986A2}" destId="{58319267-C71E-43C9-94E1-827D0616C7A7}" srcOrd="0" destOrd="0" presId="urn:microsoft.com/office/officeart/2008/layout/VerticalCurvedList"/>
    <dgm:cxn modelId="{A11E3B12-1828-45A7-86C3-BB85832DF84D}" type="presOf" srcId="{CA077D98-8478-47EA-B6A9-99ACE60C64D4}" destId="{D79B43FC-100B-4A0D-A4D5-0D2D04B99064}" srcOrd="0" destOrd="0" presId="urn:microsoft.com/office/officeart/2008/layout/VerticalCurvedList"/>
    <dgm:cxn modelId="{4F65CC8F-B5A8-40BE-A32B-05862B543D6A}" type="presOf" srcId="{7E5AA53B-3EEE-4DE4-BB81-9044890C2946}" destId="{57806726-6E60-4ACC-9C1C-7DF9CC365A10}" srcOrd="0" destOrd="0" presId="urn:microsoft.com/office/officeart/2008/layout/VerticalCurvedList"/>
    <dgm:cxn modelId="{4A378892-5CCC-4F0D-8A38-4BEAECF30F24}" type="presOf" srcId="{0BEF68B8-1228-47BB-83B5-7B9CD1E3F84E}" destId="{95DE6538-27BD-44AF-A1A8-CA8F6B10FDD2}" srcOrd="0" destOrd="0" presId="urn:microsoft.com/office/officeart/2008/layout/VerticalCurvedList"/>
    <dgm:cxn modelId="{F4052098-E2BC-4089-9DB9-F7FBA27D4C80}" type="presOf" srcId="{C2B8D279-068E-4869-B38D-D6642F6D308F}" destId="{05BDD301-DBF8-4613-A0D6-544B5BA63DCF}" srcOrd="0" destOrd="0" presId="urn:microsoft.com/office/officeart/2008/layout/VerticalCurvedList"/>
    <dgm:cxn modelId="{5DF640A1-A957-4900-B936-C5E8E5657A6C}" type="presOf" srcId="{88EC0032-7A2E-4FF1-87C3-48BD22DA1AAC}" destId="{3022B201-C881-43E7-A7E8-9C57603FE9AD}" srcOrd="0" destOrd="0" presId="urn:microsoft.com/office/officeart/2008/layout/VerticalCurvedList"/>
    <dgm:cxn modelId="{4E25B52E-70EF-4A0F-B410-0B49263AF380}" type="presParOf" srcId="{57806726-6E60-4ACC-9C1C-7DF9CC365A10}" destId="{90561C55-3C6E-4D53-85E1-2C50BCDDA392}" srcOrd="0" destOrd="0" presId="urn:microsoft.com/office/officeart/2008/layout/VerticalCurvedList"/>
    <dgm:cxn modelId="{2B3DD9E4-EC9C-4B92-B380-F89BF82E7CF3}" type="presParOf" srcId="{90561C55-3C6E-4D53-85E1-2C50BCDDA392}" destId="{B6CD42EC-5AD4-4004-AE5B-47EDA668DAA8}" srcOrd="0" destOrd="0" presId="urn:microsoft.com/office/officeart/2008/layout/VerticalCurvedList"/>
    <dgm:cxn modelId="{EA357085-80A4-4D1D-9BD2-56B1E9A721FB}" type="presParOf" srcId="{B6CD42EC-5AD4-4004-AE5B-47EDA668DAA8}" destId="{963B8EE3-40CC-4A0A-B420-D0BF920973CE}" srcOrd="0" destOrd="0" presId="urn:microsoft.com/office/officeart/2008/layout/VerticalCurvedList"/>
    <dgm:cxn modelId="{F175C6D0-411C-40FD-A19B-860D49F42061}" type="presParOf" srcId="{B6CD42EC-5AD4-4004-AE5B-47EDA668DAA8}" destId="{D79B43FC-100B-4A0D-A4D5-0D2D04B99064}" srcOrd="1" destOrd="0" presId="urn:microsoft.com/office/officeart/2008/layout/VerticalCurvedList"/>
    <dgm:cxn modelId="{794BB944-68C0-47A5-9792-652802EB36AC}" type="presParOf" srcId="{B6CD42EC-5AD4-4004-AE5B-47EDA668DAA8}" destId="{3CAD8DA1-8D53-445C-ACE8-D8449E4F0F55}" srcOrd="2" destOrd="0" presId="urn:microsoft.com/office/officeart/2008/layout/VerticalCurvedList"/>
    <dgm:cxn modelId="{B8CC75C4-3D1A-49E7-80D2-915668C1368C}" type="presParOf" srcId="{B6CD42EC-5AD4-4004-AE5B-47EDA668DAA8}" destId="{429CABD1-4116-474B-81BF-735E2CA9DD00}" srcOrd="3" destOrd="0" presId="urn:microsoft.com/office/officeart/2008/layout/VerticalCurvedList"/>
    <dgm:cxn modelId="{28110BB8-F33F-498C-9A75-98364B05EFA5}" type="presParOf" srcId="{90561C55-3C6E-4D53-85E1-2C50BCDDA392}" destId="{58319267-C71E-43C9-94E1-827D0616C7A7}" srcOrd="1" destOrd="0" presId="urn:microsoft.com/office/officeart/2008/layout/VerticalCurvedList"/>
    <dgm:cxn modelId="{3866F6C9-5521-48F2-B6C3-40C9896E1605}" type="presParOf" srcId="{90561C55-3C6E-4D53-85E1-2C50BCDDA392}" destId="{79F9B8A9-2412-4B74-84A9-69422DB81CDC}" srcOrd="2" destOrd="0" presId="urn:microsoft.com/office/officeart/2008/layout/VerticalCurvedList"/>
    <dgm:cxn modelId="{D2205A4F-BB7A-4399-BC2F-78E18EC6EAFE}" type="presParOf" srcId="{79F9B8A9-2412-4B74-84A9-69422DB81CDC}" destId="{07CB3071-D555-47DA-A36A-69EB91531FD8}" srcOrd="0" destOrd="0" presId="urn:microsoft.com/office/officeart/2008/layout/VerticalCurvedList"/>
    <dgm:cxn modelId="{602753E6-8A03-492B-861A-6B9532B5AA28}" type="presParOf" srcId="{90561C55-3C6E-4D53-85E1-2C50BCDDA392}" destId="{95DE6538-27BD-44AF-A1A8-CA8F6B10FDD2}" srcOrd="3" destOrd="0" presId="urn:microsoft.com/office/officeart/2008/layout/VerticalCurvedList"/>
    <dgm:cxn modelId="{AEC540A3-E86A-4075-8BE4-263F4AFF4EA1}" type="presParOf" srcId="{90561C55-3C6E-4D53-85E1-2C50BCDDA392}" destId="{312BDEE8-85BD-4F02-B35B-2CC8E701C98B}" srcOrd="4" destOrd="0" presId="urn:microsoft.com/office/officeart/2008/layout/VerticalCurvedList"/>
    <dgm:cxn modelId="{CD5D1014-B7CB-4B47-9A02-5FBF90928A73}" type="presParOf" srcId="{312BDEE8-85BD-4F02-B35B-2CC8E701C98B}" destId="{3F8116AC-FAC3-4E95-9865-93CCFEB191B9}" srcOrd="0" destOrd="0" presId="urn:microsoft.com/office/officeart/2008/layout/VerticalCurvedList"/>
    <dgm:cxn modelId="{987EB7C0-CA3E-4874-85E0-01E9060A2D35}" type="presParOf" srcId="{90561C55-3C6E-4D53-85E1-2C50BCDDA392}" destId="{E131CE4A-9776-44F4-BC03-867682E21374}" srcOrd="5" destOrd="0" presId="urn:microsoft.com/office/officeart/2008/layout/VerticalCurvedList"/>
    <dgm:cxn modelId="{91E55363-8DCA-455E-A203-06A9410994CB}" type="presParOf" srcId="{90561C55-3C6E-4D53-85E1-2C50BCDDA392}" destId="{AC9A216A-8375-48F9-A4E6-8E0B64C0209B}" srcOrd="6" destOrd="0" presId="urn:microsoft.com/office/officeart/2008/layout/VerticalCurvedList"/>
    <dgm:cxn modelId="{D866D586-1293-4049-B6E3-B467C1D5ED64}" type="presParOf" srcId="{AC9A216A-8375-48F9-A4E6-8E0B64C0209B}" destId="{A965097E-32F1-4AB8-8C4E-2814A7596B2F}" srcOrd="0" destOrd="0" presId="urn:microsoft.com/office/officeart/2008/layout/VerticalCurvedList"/>
    <dgm:cxn modelId="{67368499-88D5-4EF6-9F17-25124A2FD313}" type="presParOf" srcId="{90561C55-3C6E-4D53-85E1-2C50BCDDA392}" destId="{05BDD301-DBF8-4613-A0D6-544B5BA63DCF}" srcOrd="7" destOrd="0" presId="urn:microsoft.com/office/officeart/2008/layout/VerticalCurvedList"/>
    <dgm:cxn modelId="{92BD6E97-8513-4B1E-A04A-F0B320E315CD}" type="presParOf" srcId="{90561C55-3C6E-4D53-85E1-2C50BCDDA392}" destId="{5E3E4591-E009-4706-8CC1-F1A0B51F57B4}" srcOrd="8" destOrd="0" presId="urn:microsoft.com/office/officeart/2008/layout/VerticalCurvedList"/>
    <dgm:cxn modelId="{A47FC186-5E35-4B6C-B702-402095BEEF54}" type="presParOf" srcId="{5E3E4591-E009-4706-8CC1-F1A0B51F57B4}" destId="{EE280561-D40E-4011-802F-B6267303007C}" srcOrd="0" destOrd="0" presId="urn:microsoft.com/office/officeart/2008/layout/VerticalCurvedList"/>
    <dgm:cxn modelId="{6578A062-C97A-406A-89D1-8C07AEACFED8}" type="presParOf" srcId="{90561C55-3C6E-4D53-85E1-2C50BCDDA392}" destId="{CBCBC24E-1FAD-4393-970C-357771244AC4}" srcOrd="9" destOrd="0" presId="urn:microsoft.com/office/officeart/2008/layout/VerticalCurvedList"/>
    <dgm:cxn modelId="{9227B49B-6D10-4B63-B1E8-97017E14991F}" type="presParOf" srcId="{90561C55-3C6E-4D53-85E1-2C50BCDDA392}" destId="{31324BF4-55F2-4765-97E7-52E00AB3CC41}" srcOrd="10" destOrd="0" presId="urn:microsoft.com/office/officeart/2008/layout/VerticalCurvedList"/>
    <dgm:cxn modelId="{BB294407-FF05-4B22-8B85-A215301C3F70}" type="presParOf" srcId="{31324BF4-55F2-4765-97E7-52E00AB3CC41}" destId="{8508CB8C-856E-4D76-BC76-A94DD25D9FC6}" srcOrd="0" destOrd="0" presId="urn:microsoft.com/office/officeart/2008/layout/VerticalCurvedList"/>
    <dgm:cxn modelId="{F7E064D4-C9FD-458D-9BAB-E3CA4815A870}" type="presParOf" srcId="{90561C55-3C6E-4D53-85E1-2C50BCDDA392}" destId="{3022B201-C881-43E7-A7E8-9C57603FE9AD}" srcOrd="11" destOrd="0" presId="urn:microsoft.com/office/officeart/2008/layout/VerticalCurvedList"/>
    <dgm:cxn modelId="{5E79039A-1595-4342-A620-FD34BFB153C5}" type="presParOf" srcId="{90561C55-3C6E-4D53-85E1-2C50BCDDA392}" destId="{48D26842-44D8-46CA-8144-8A3B1140E379}" srcOrd="12" destOrd="0" presId="urn:microsoft.com/office/officeart/2008/layout/VerticalCurvedList"/>
    <dgm:cxn modelId="{15FBCC11-48F7-4900-BF20-57784415A3CF}" type="presParOf" srcId="{48D26842-44D8-46CA-8144-8A3B1140E379}" destId="{69E29D54-E7A1-491E-8E2B-023347BB199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50C454-F84B-4CC6-B5C8-27712C57CB59}" type="doc">
      <dgm:prSet loTypeId="urn:microsoft.com/office/officeart/2005/8/layout/hList6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0D660C-6787-49C6-A531-E9AB092058A9}">
      <dgm:prSet phldrT="[Text]"/>
      <dgm:spPr/>
      <dgm:t>
        <a:bodyPr/>
        <a:lstStyle/>
        <a:p>
          <a:r>
            <a:rPr lang="en-US" dirty="0" smtClean="0"/>
            <a:t>Plastic Waste</a:t>
          </a:r>
          <a:endParaRPr lang="en-US" dirty="0"/>
        </a:p>
      </dgm:t>
    </dgm:pt>
    <dgm:pt modelId="{E4045A3D-00D1-4900-9D94-62219D3957D2}" type="parTrans" cxnId="{049FB35B-E7A7-4A33-A2F4-556FD7A2E529}">
      <dgm:prSet/>
      <dgm:spPr/>
      <dgm:t>
        <a:bodyPr/>
        <a:lstStyle/>
        <a:p>
          <a:endParaRPr lang="en-US"/>
        </a:p>
      </dgm:t>
    </dgm:pt>
    <dgm:pt modelId="{3552EC75-FFBF-4D26-B85B-B5AAD8B4A5FC}" type="sibTrans" cxnId="{049FB35B-E7A7-4A33-A2F4-556FD7A2E529}">
      <dgm:prSet/>
      <dgm:spPr/>
      <dgm:t>
        <a:bodyPr/>
        <a:lstStyle/>
        <a:p>
          <a:endParaRPr lang="en-US"/>
        </a:p>
      </dgm:t>
    </dgm:pt>
    <dgm:pt modelId="{DF3A380E-B68B-453D-AE22-0D1A431FE253}">
      <dgm:prSet phldrT="[Text]"/>
      <dgm:spPr/>
      <dgm:t>
        <a:bodyPr/>
        <a:lstStyle/>
        <a:p>
          <a:r>
            <a:rPr lang="en-US" dirty="0" smtClean="0"/>
            <a:t>Pyrolysis</a:t>
          </a:r>
          <a:endParaRPr lang="en-US" dirty="0"/>
        </a:p>
      </dgm:t>
    </dgm:pt>
    <dgm:pt modelId="{643B0304-AD22-4D86-87E2-9FEA8574AA8E}" type="parTrans" cxnId="{A8091283-7BF1-45F6-8062-7B468C899B65}">
      <dgm:prSet/>
      <dgm:spPr/>
      <dgm:t>
        <a:bodyPr/>
        <a:lstStyle/>
        <a:p>
          <a:endParaRPr lang="en-US"/>
        </a:p>
      </dgm:t>
    </dgm:pt>
    <dgm:pt modelId="{FBB73EB5-6F80-4BCC-8A76-DDBABFDC5D0D}" type="sibTrans" cxnId="{A8091283-7BF1-45F6-8062-7B468C899B65}">
      <dgm:prSet/>
      <dgm:spPr/>
      <dgm:t>
        <a:bodyPr/>
        <a:lstStyle/>
        <a:p>
          <a:endParaRPr lang="en-US"/>
        </a:p>
      </dgm:t>
    </dgm:pt>
    <dgm:pt modelId="{121B3CF0-DF64-4F7D-A453-FA8DF4546099}">
      <dgm:prSet/>
      <dgm:spPr/>
      <dgm:t>
        <a:bodyPr/>
        <a:lstStyle/>
        <a:p>
          <a:r>
            <a:rPr lang="en-US" smtClean="0"/>
            <a:t>Biodiesel</a:t>
          </a:r>
          <a:endParaRPr lang="en-US" dirty="0"/>
        </a:p>
      </dgm:t>
    </dgm:pt>
    <dgm:pt modelId="{E4668195-45DA-40F4-94C9-6A6399F9672C}" type="parTrans" cxnId="{A535CD2F-9FE5-48EB-9E52-04FF0E2D5692}">
      <dgm:prSet/>
      <dgm:spPr/>
      <dgm:t>
        <a:bodyPr/>
        <a:lstStyle/>
        <a:p>
          <a:endParaRPr lang="en-US"/>
        </a:p>
      </dgm:t>
    </dgm:pt>
    <dgm:pt modelId="{72943F7E-0C70-4DC4-9790-A14B4E1FBE96}" type="sibTrans" cxnId="{A535CD2F-9FE5-48EB-9E52-04FF0E2D5692}">
      <dgm:prSet/>
      <dgm:spPr/>
      <dgm:t>
        <a:bodyPr/>
        <a:lstStyle/>
        <a:p>
          <a:endParaRPr lang="en-US"/>
        </a:p>
      </dgm:t>
    </dgm:pt>
    <dgm:pt modelId="{B2DF9A7B-496D-45DF-9ABD-F261CA63532D}">
      <dgm:prSet/>
      <dgm:spPr/>
      <dgm:t>
        <a:bodyPr/>
        <a:lstStyle/>
        <a:p>
          <a:r>
            <a:rPr lang="en-US" smtClean="0"/>
            <a:t>Catalyst</a:t>
          </a:r>
          <a:endParaRPr lang="en-US" dirty="0"/>
        </a:p>
      </dgm:t>
    </dgm:pt>
    <dgm:pt modelId="{4222BBCD-6D60-40DF-91DE-EF336F3BB939}" type="parTrans" cxnId="{9996C63B-293B-4644-93E8-E919FD3E294E}">
      <dgm:prSet/>
      <dgm:spPr/>
      <dgm:t>
        <a:bodyPr/>
        <a:lstStyle/>
        <a:p>
          <a:endParaRPr lang="en-US"/>
        </a:p>
      </dgm:t>
    </dgm:pt>
    <dgm:pt modelId="{C30C7F8E-60D7-40C0-9BD4-417C64A666C4}" type="sibTrans" cxnId="{9996C63B-293B-4644-93E8-E919FD3E294E}">
      <dgm:prSet/>
      <dgm:spPr/>
      <dgm:t>
        <a:bodyPr/>
        <a:lstStyle/>
        <a:p>
          <a:endParaRPr lang="en-US"/>
        </a:p>
      </dgm:t>
    </dgm:pt>
    <dgm:pt modelId="{BA34EE07-88C5-4FE6-9AD7-DFBD644255F7}">
      <dgm:prSet/>
      <dgm:spPr/>
      <dgm:t>
        <a:bodyPr/>
        <a:lstStyle/>
        <a:p>
          <a:r>
            <a:rPr lang="en-US" dirty="0" smtClean="0"/>
            <a:t>Tires Waste </a:t>
          </a:r>
          <a:endParaRPr lang="en-US" dirty="0"/>
        </a:p>
      </dgm:t>
    </dgm:pt>
    <dgm:pt modelId="{188546B9-3559-48D5-9754-7AEBF97A5C4C}" type="parTrans" cxnId="{311664CF-DC98-4F75-AFF8-061FE8B6CA1B}">
      <dgm:prSet/>
      <dgm:spPr/>
      <dgm:t>
        <a:bodyPr/>
        <a:lstStyle/>
        <a:p>
          <a:endParaRPr lang="en-US"/>
        </a:p>
      </dgm:t>
    </dgm:pt>
    <dgm:pt modelId="{1F99EAC5-6AA8-4228-9D85-4B5160A5EEDA}" type="sibTrans" cxnId="{311664CF-DC98-4F75-AFF8-061FE8B6CA1B}">
      <dgm:prSet/>
      <dgm:spPr/>
      <dgm:t>
        <a:bodyPr/>
        <a:lstStyle/>
        <a:p>
          <a:endParaRPr lang="en-US"/>
        </a:p>
      </dgm:t>
    </dgm:pt>
    <dgm:pt modelId="{A8E48524-B4EA-472D-ACFD-409F6BB7A18C}" type="pres">
      <dgm:prSet presAssocID="{4750C454-F84B-4CC6-B5C8-27712C57CB5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A591087-DDA9-4D10-839F-E6D6AA81E751}" type="pres">
      <dgm:prSet presAssocID="{C70D660C-6787-49C6-A531-E9AB092058A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91E086-3B34-42A6-B2DE-C08DECCE278B}" type="pres">
      <dgm:prSet presAssocID="{3552EC75-FFBF-4D26-B85B-B5AAD8B4A5FC}" presName="sibTrans" presStyleCnt="0"/>
      <dgm:spPr/>
    </dgm:pt>
    <dgm:pt modelId="{C10AE1C4-A9B8-4B6F-B1B2-F7D5E25B2CEE}" type="pres">
      <dgm:prSet presAssocID="{BA34EE07-88C5-4FE6-9AD7-DFBD644255F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45C38BC-0193-4267-82CE-A7BF210D84B4}" type="pres">
      <dgm:prSet presAssocID="{1F99EAC5-6AA8-4228-9D85-4B5160A5EEDA}" presName="sibTrans" presStyleCnt="0"/>
      <dgm:spPr/>
    </dgm:pt>
    <dgm:pt modelId="{798FF413-4335-43C6-BE90-2EC5E340567C}" type="pres">
      <dgm:prSet presAssocID="{DF3A380E-B68B-453D-AE22-0D1A431FE25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7ABD5F2-934A-49D8-BEF9-7E0064645067}" type="pres">
      <dgm:prSet presAssocID="{FBB73EB5-6F80-4BCC-8A76-DDBABFDC5D0D}" presName="sibTrans" presStyleCnt="0"/>
      <dgm:spPr/>
    </dgm:pt>
    <dgm:pt modelId="{EE673556-085F-42F4-9881-2065C556020A}" type="pres">
      <dgm:prSet presAssocID="{B2DF9A7B-496D-45DF-9ABD-F261CA63532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6D2BF4-8FCB-4D9C-8156-8A7AA7BA4ED3}" type="pres">
      <dgm:prSet presAssocID="{C30C7F8E-60D7-40C0-9BD4-417C64A666C4}" presName="sibTrans" presStyleCnt="0"/>
      <dgm:spPr/>
    </dgm:pt>
    <dgm:pt modelId="{0A9DFB13-F300-4B80-B6CE-77CFAB5536E6}" type="pres">
      <dgm:prSet presAssocID="{121B3CF0-DF64-4F7D-A453-FA8DF454609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E707AFA-04F1-4B80-82BC-5EE43304187F}" type="presOf" srcId="{DF3A380E-B68B-453D-AE22-0D1A431FE253}" destId="{798FF413-4335-43C6-BE90-2EC5E340567C}" srcOrd="0" destOrd="0" presId="urn:microsoft.com/office/officeart/2005/8/layout/hList6"/>
    <dgm:cxn modelId="{311664CF-DC98-4F75-AFF8-061FE8B6CA1B}" srcId="{4750C454-F84B-4CC6-B5C8-27712C57CB59}" destId="{BA34EE07-88C5-4FE6-9AD7-DFBD644255F7}" srcOrd="1" destOrd="0" parTransId="{188546B9-3559-48D5-9754-7AEBF97A5C4C}" sibTransId="{1F99EAC5-6AA8-4228-9D85-4B5160A5EEDA}"/>
    <dgm:cxn modelId="{1617EEB3-811B-4496-9CDE-F1865F4CF324}" type="presOf" srcId="{C70D660C-6787-49C6-A531-E9AB092058A9}" destId="{1A591087-DDA9-4D10-839F-E6D6AA81E751}" srcOrd="0" destOrd="0" presId="urn:microsoft.com/office/officeart/2005/8/layout/hList6"/>
    <dgm:cxn modelId="{B58F7CC6-8EA3-4DEC-BDA2-02A375593FD0}" type="presOf" srcId="{121B3CF0-DF64-4F7D-A453-FA8DF4546099}" destId="{0A9DFB13-F300-4B80-B6CE-77CFAB5536E6}" srcOrd="0" destOrd="0" presId="urn:microsoft.com/office/officeart/2005/8/layout/hList6"/>
    <dgm:cxn modelId="{9996C63B-293B-4644-93E8-E919FD3E294E}" srcId="{4750C454-F84B-4CC6-B5C8-27712C57CB59}" destId="{B2DF9A7B-496D-45DF-9ABD-F261CA63532D}" srcOrd="3" destOrd="0" parTransId="{4222BBCD-6D60-40DF-91DE-EF336F3BB939}" sibTransId="{C30C7F8E-60D7-40C0-9BD4-417C64A666C4}"/>
    <dgm:cxn modelId="{A8091283-7BF1-45F6-8062-7B468C899B65}" srcId="{4750C454-F84B-4CC6-B5C8-27712C57CB59}" destId="{DF3A380E-B68B-453D-AE22-0D1A431FE253}" srcOrd="2" destOrd="0" parTransId="{643B0304-AD22-4D86-87E2-9FEA8574AA8E}" sibTransId="{FBB73EB5-6F80-4BCC-8A76-DDBABFDC5D0D}"/>
    <dgm:cxn modelId="{A535CD2F-9FE5-48EB-9E52-04FF0E2D5692}" srcId="{4750C454-F84B-4CC6-B5C8-27712C57CB59}" destId="{121B3CF0-DF64-4F7D-A453-FA8DF4546099}" srcOrd="4" destOrd="0" parTransId="{E4668195-45DA-40F4-94C9-6A6399F9672C}" sibTransId="{72943F7E-0C70-4DC4-9790-A14B4E1FBE96}"/>
    <dgm:cxn modelId="{049FB35B-E7A7-4A33-A2F4-556FD7A2E529}" srcId="{4750C454-F84B-4CC6-B5C8-27712C57CB59}" destId="{C70D660C-6787-49C6-A531-E9AB092058A9}" srcOrd="0" destOrd="0" parTransId="{E4045A3D-00D1-4900-9D94-62219D3957D2}" sibTransId="{3552EC75-FFBF-4D26-B85B-B5AAD8B4A5FC}"/>
    <dgm:cxn modelId="{648818D3-0545-4B3F-9F15-C6FB474AC5F6}" type="presOf" srcId="{B2DF9A7B-496D-45DF-9ABD-F261CA63532D}" destId="{EE673556-085F-42F4-9881-2065C556020A}" srcOrd="0" destOrd="0" presId="urn:microsoft.com/office/officeart/2005/8/layout/hList6"/>
    <dgm:cxn modelId="{DAD1B76E-6612-47A6-9BAE-012FB51CACE3}" type="presOf" srcId="{BA34EE07-88C5-4FE6-9AD7-DFBD644255F7}" destId="{C10AE1C4-A9B8-4B6F-B1B2-F7D5E25B2CEE}" srcOrd="0" destOrd="0" presId="urn:microsoft.com/office/officeart/2005/8/layout/hList6"/>
    <dgm:cxn modelId="{1DB2FEC6-F89D-43ED-9FFE-6EB945860A6C}" type="presOf" srcId="{4750C454-F84B-4CC6-B5C8-27712C57CB59}" destId="{A8E48524-B4EA-472D-ACFD-409F6BB7A18C}" srcOrd="0" destOrd="0" presId="urn:microsoft.com/office/officeart/2005/8/layout/hList6"/>
    <dgm:cxn modelId="{AA7EAC56-7901-4CD5-8F04-7B6F58F4D913}" type="presParOf" srcId="{A8E48524-B4EA-472D-ACFD-409F6BB7A18C}" destId="{1A591087-DDA9-4D10-839F-E6D6AA81E751}" srcOrd="0" destOrd="0" presId="urn:microsoft.com/office/officeart/2005/8/layout/hList6"/>
    <dgm:cxn modelId="{A3237607-DBC8-4199-9C35-F9A8866EE3B9}" type="presParOf" srcId="{A8E48524-B4EA-472D-ACFD-409F6BB7A18C}" destId="{8391E086-3B34-42A6-B2DE-C08DECCE278B}" srcOrd="1" destOrd="0" presId="urn:microsoft.com/office/officeart/2005/8/layout/hList6"/>
    <dgm:cxn modelId="{C39D2A1A-D37D-46A1-A1EC-73ADE1BC5F21}" type="presParOf" srcId="{A8E48524-B4EA-472D-ACFD-409F6BB7A18C}" destId="{C10AE1C4-A9B8-4B6F-B1B2-F7D5E25B2CEE}" srcOrd="2" destOrd="0" presId="urn:microsoft.com/office/officeart/2005/8/layout/hList6"/>
    <dgm:cxn modelId="{EBF075FC-F1AE-49C5-99A9-50FCD6A1E180}" type="presParOf" srcId="{A8E48524-B4EA-472D-ACFD-409F6BB7A18C}" destId="{E45C38BC-0193-4267-82CE-A7BF210D84B4}" srcOrd="3" destOrd="0" presId="urn:microsoft.com/office/officeart/2005/8/layout/hList6"/>
    <dgm:cxn modelId="{372EE674-99A6-484D-9D89-10693F9B6D44}" type="presParOf" srcId="{A8E48524-B4EA-472D-ACFD-409F6BB7A18C}" destId="{798FF413-4335-43C6-BE90-2EC5E340567C}" srcOrd="4" destOrd="0" presId="urn:microsoft.com/office/officeart/2005/8/layout/hList6"/>
    <dgm:cxn modelId="{494AC1B2-0B00-4F4D-82DE-E806EFC3288C}" type="presParOf" srcId="{A8E48524-B4EA-472D-ACFD-409F6BB7A18C}" destId="{97ABD5F2-934A-49D8-BEF9-7E0064645067}" srcOrd="5" destOrd="0" presId="urn:microsoft.com/office/officeart/2005/8/layout/hList6"/>
    <dgm:cxn modelId="{074C3DB6-029D-4891-959B-D142F9CD4348}" type="presParOf" srcId="{A8E48524-B4EA-472D-ACFD-409F6BB7A18C}" destId="{EE673556-085F-42F4-9881-2065C556020A}" srcOrd="6" destOrd="0" presId="urn:microsoft.com/office/officeart/2005/8/layout/hList6"/>
    <dgm:cxn modelId="{4B588F3A-84AF-469F-9390-FDB5FCD923D8}" type="presParOf" srcId="{A8E48524-B4EA-472D-ACFD-409F6BB7A18C}" destId="{956D2BF4-8FCB-4D9C-8156-8A7AA7BA4ED3}" srcOrd="7" destOrd="0" presId="urn:microsoft.com/office/officeart/2005/8/layout/hList6"/>
    <dgm:cxn modelId="{C14D9A3E-9FEC-4352-9790-53761B7859C8}" type="presParOf" srcId="{A8E48524-B4EA-472D-ACFD-409F6BB7A18C}" destId="{0A9DFB13-F300-4B80-B6CE-77CFAB5536E6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CEACC4-E645-46D2-80E2-E35AC752FE9C}" type="doc">
      <dgm:prSet loTypeId="urn:microsoft.com/office/officeart/2008/layout/CircularPictureCallout" loCatId="picture" qsTypeId="urn:microsoft.com/office/officeart/2005/8/quickstyle/3d1" qsCatId="3D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616344B6-EB61-4196-9E10-7F204511FEDF}">
      <dgm:prSet/>
      <dgm:spPr/>
      <dgm:t>
        <a:bodyPr/>
        <a:lstStyle/>
        <a:p>
          <a:r>
            <a:rPr lang="en-US" dirty="0" smtClean="0"/>
            <a:t>pyrolysis</a:t>
          </a:r>
          <a:endParaRPr lang="en-US" dirty="0"/>
        </a:p>
      </dgm:t>
    </dgm:pt>
    <dgm:pt modelId="{4B0B8FE9-A9A9-408C-94D2-3D092BB9077C}" type="parTrans" cxnId="{FE13C56C-E5DF-4CC3-8B79-8E0516B0ABCA}">
      <dgm:prSet/>
      <dgm:spPr/>
      <dgm:t>
        <a:bodyPr/>
        <a:lstStyle/>
        <a:p>
          <a:endParaRPr lang="en-US"/>
        </a:p>
      </dgm:t>
    </dgm:pt>
    <dgm:pt modelId="{C592EE9D-2A1F-4AB3-ACFC-182E148E07DE}" type="sibTrans" cxnId="{FE13C56C-E5DF-4CC3-8B79-8E0516B0ABCA}">
      <dgm:prSet/>
      <dgm:spPr/>
      <dgm:t>
        <a:bodyPr/>
        <a:lstStyle/>
        <a:p>
          <a:endParaRPr lang="en-US"/>
        </a:p>
      </dgm:t>
    </dgm:pt>
    <dgm:pt modelId="{BD8173DC-7823-4781-9143-02AF07C32BAF}">
      <dgm:prSet phldrT="[Text]"/>
      <dgm:spPr/>
      <dgm:t>
        <a:bodyPr/>
        <a:lstStyle/>
        <a:p>
          <a:r>
            <a:rPr lang="en-US" dirty="0" smtClean="0"/>
            <a:t>char</a:t>
          </a:r>
          <a:endParaRPr lang="en-US" dirty="0"/>
        </a:p>
      </dgm:t>
    </dgm:pt>
    <dgm:pt modelId="{367F58CD-B341-4676-BABC-628C2B377BA1}" type="parTrans" cxnId="{8DAF1DD1-5B3C-408E-B80B-CF509F9BEA80}">
      <dgm:prSet/>
      <dgm:spPr/>
      <dgm:t>
        <a:bodyPr/>
        <a:lstStyle/>
        <a:p>
          <a:endParaRPr lang="en-US"/>
        </a:p>
      </dgm:t>
    </dgm:pt>
    <dgm:pt modelId="{E18E00B1-CC22-4200-B472-3A9C105ED49E}" type="sibTrans" cxnId="{8DAF1DD1-5B3C-408E-B80B-CF509F9BEA80}">
      <dgm:prSet/>
      <dgm:spPr/>
      <dgm:t>
        <a:bodyPr/>
        <a:lstStyle/>
        <a:p>
          <a:endParaRPr lang="en-US"/>
        </a:p>
      </dgm:t>
    </dgm:pt>
    <dgm:pt modelId="{13220EC3-2587-439A-ADE4-ACAD70C10A84}">
      <dgm:prSet phldrT="[Text]"/>
      <dgm:spPr/>
      <dgm:t>
        <a:bodyPr/>
        <a:lstStyle/>
        <a:p>
          <a:r>
            <a:rPr lang="en-US" dirty="0" smtClean="0"/>
            <a:t>oil</a:t>
          </a:r>
          <a:endParaRPr lang="en-US" dirty="0"/>
        </a:p>
      </dgm:t>
    </dgm:pt>
    <dgm:pt modelId="{77818071-610A-4B12-8C5A-B33158E3EF7E}" type="parTrans" cxnId="{8E09A6EC-EF9E-4892-AA73-941C4199EC0F}">
      <dgm:prSet/>
      <dgm:spPr/>
      <dgm:t>
        <a:bodyPr/>
        <a:lstStyle/>
        <a:p>
          <a:endParaRPr lang="en-US"/>
        </a:p>
      </dgm:t>
    </dgm:pt>
    <dgm:pt modelId="{4665B9D7-BB4F-42D9-BDCB-A5125F37498C}" type="sibTrans" cxnId="{8E09A6EC-EF9E-4892-AA73-941C4199EC0F}">
      <dgm:prSet/>
      <dgm:spPr/>
      <dgm:t>
        <a:bodyPr/>
        <a:lstStyle/>
        <a:p>
          <a:endParaRPr lang="en-US"/>
        </a:p>
      </dgm:t>
    </dgm:pt>
    <dgm:pt modelId="{F842D230-4D01-4041-A094-34C191FAED7A}">
      <dgm:prSet phldrT="[Text]"/>
      <dgm:spPr/>
      <dgm:t>
        <a:bodyPr/>
        <a:lstStyle/>
        <a:p>
          <a:r>
            <a:rPr lang="en-US" dirty="0" smtClean="0"/>
            <a:t>gas</a:t>
          </a:r>
          <a:endParaRPr lang="en-US" dirty="0"/>
        </a:p>
      </dgm:t>
    </dgm:pt>
    <dgm:pt modelId="{FB93C2BF-A649-4D6F-ABDF-8D4B5AE111DE}" type="parTrans" cxnId="{1DF58D39-53C0-4E74-ABBB-1976D73D89E2}">
      <dgm:prSet/>
      <dgm:spPr/>
      <dgm:t>
        <a:bodyPr/>
        <a:lstStyle/>
        <a:p>
          <a:endParaRPr lang="en-US"/>
        </a:p>
      </dgm:t>
    </dgm:pt>
    <dgm:pt modelId="{B211DA0D-71A4-41D5-8C3A-B3980A0A13DE}" type="sibTrans" cxnId="{1DF58D39-53C0-4E74-ABBB-1976D73D89E2}">
      <dgm:prSet/>
      <dgm:spPr/>
      <dgm:t>
        <a:bodyPr/>
        <a:lstStyle/>
        <a:p>
          <a:endParaRPr lang="en-US"/>
        </a:p>
      </dgm:t>
    </dgm:pt>
    <dgm:pt modelId="{2DC24016-CEC5-46EA-B173-FEAB460FF1E6}" type="pres">
      <dgm:prSet presAssocID="{53CEACC4-E645-46D2-80E2-E35AC752FE9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17FC3CCB-2BF1-4771-ACFA-C2AC075AA5C6}" type="pres">
      <dgm:prSet presAssocID="{53CEACC4-E645-46D2-80E2-E35AC752FE9C}" presName="Name1" presStyleCnt="0"/>
      <dgm:spPr/>
    </dgm:pt>
    <dgm:pt modelId="{42CE3397-75AF-4F28-B71D-95A20631689A}" type="pres">
      <dgm:prSet presAssocID="{C592EE9D-2A1F-4AB3-ACFC-182E148E07DE}" presName="picture_1" presStyleCnt="0"/>
      <dgm:spPr/>
    </dgm:pt>
    <dgm:pt modelId="{81DBC508-4F4E-435C-B00A-DA9D51834D35}" type="pres">
      <dgm:prSet presAssocID="{C592EE9D-2A1F-4AB3-ACFC-182E148E07DE}" presName="pictureRepeatNode" presStyleLbl="alignImgPlace1" presStyleIdx="0" presStyleCnt="4"/>
      <dgm:spPr/>
      <dgm:t>
        <a:bodyPr/>
        <a:lstStyle/>
        <a:p>
          <a:endParaRPr lang="en-US"/>
        </a:p>
      </dgm:t>
    </dgm:pt>
    <dgm:pt modelId="{7578F9BD-70C9-43EF-9D6C-ABFC6BB12567}" type="pres">
      <dgm:prSet presAssocID="{616344B6-EB61-4196-9E10-7F204511FEDF}" presName="text_1" presStyleLbl="node1" presStyleIdx="0" presStyleCnt="0" custLinFactNeighborY="-816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FA2A96-E015-4327-953E-9020C7346CBC}" type="pres">
      <dgm:prSet presAssocID="{E18E00B1-CC22-4200-B472-3A9C105ED49E}" presName="picture_2" presStyleCnt="0"/>
      <dgm:spPr/>
    </dgm:pt>
    <dgm:pt modelId="{A42FA0A8-4C18-4290-BFE5-48BE350EFB6D}" type="pres">
      <dgm:prSet presAssocID="{E18E00B1-CC22-4200-B472-3A9C105ED49E}" presName="pictureRepeatNode" presStyleLbl="alignImgPlace1" presStyleIdx="1" presStyleCnt="4"/>
      <dgm:spPr/>
      <dgm:t>
        <a:bodyPr/>
        <a:lstStyle/>
        <a:p>
          <a:endParaRPr lang="en-US"/>
        </a:p>
      </dgm:t>
    </dgm:pt>
    <dgm:pt modelId="{5599E929-9242-4119-985F-29BA3B02F3F5}" type="pres">
      <dgm:prSet presAssocID="{BD8173DC-7823-4781-9143-02AF07C32BAF}" presName="line_2" presStyleLbl="parChTrans1D1" presStyleIdx="0" presStyleCnt="3"/>
      <dgm:spPr/>
    </dgm:pt>
    <dgm:pt modelId="{0E203B93-E830-4CE0-AD3F-4C450EDD5FAE}" type="pres">
      <dgm:prSet presAssocID="{BD8173DC-7823-4781-9143-02AF07C32BAF}" presName="textparent_2" presStyleLbl="node1" presStyleIdx="0" presStyleCnt="0"/>
      <dgm:spPr/>
    </dgm:pt>
    <dgm:pt modelId="{7401DC5E-EF33-4F04-9087-719D14C268B8}" type="pres">
      <dgm:prSet presAssocID="{BD8173DC-7823-4781-9143-02AF07C32BAF}" presName="text_2" presStyleLbl="revTx" presStyleIdx="0" presStyleCnt="3" custLinFactNeighborX="-88842" custLinFactNeighborY="-65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50657D-8809-4524-819F-201183EB80F1}" type="pres">
      <dgm:prSet presAssocID="{4665B9D7-BB4F-42D9-BDCB-A5125F37498C}" presName="picture_3" presStyleCnt="0"/>
      <dgm:spPr/>
    </dgm:pt>
    <dgm:pt modelId="{D2DACF1D-08CC-41BF-B494-1534D93EA475}" type="pres">
      <dgm:prSet presAssocID="{4665B9D7-BB4F-42D9-BDCB-A5125F37498C}" presName="pictureRepeatNode" presStyleLbl="alignImgPlace1" presStyleIdx="2" presStyleCnt="4"/>
      <dgm:spPr/>
      <dgm:t>
        <a:bodyPr/>
        <a:lstStyle/>
        <a:p>
          <a:endParaRPr lang="en-US"/>
        </a:p>
      </dgm:t>
    </dgm:pt>
    <dgm:pt modelId="{1F74EB60-ABCC-4076-8459-3B9C52689970}" type="pres">
      <dgm:prSet presAssocID="{13220EC3-2587-439A-ADE4-ACAD70C10A84}" presName="line_3" presStyleLbl="parChTrans1D1" presStyleIdx="1" presStyleCnt="3"/>
      <dgm:spPr/>
    </dgm:pt>
    <dgm:pt modelId="{2754188D-C2B2-49D2-9C8A-3F7263995236}" type="pres">
      <dgm:prSet presAssocID="{13220EC3-2587-439A-ADE4-ACAD70C10A84}" presName="textparent_3" presStyleLbl="node1" presStyleIdx="0" presStyleCnt="0"/>
      <dgm:spPr/>
    </dgm:pt>
    <dgm:pt modelId="{7653FDB5-50D8-4AEC-9155-C647BF00736C}" type="pres">
      <dgm:prSet presAssocID="{13220EC3-2587-439A-ADE4-ACAD70C10A84}" presName="text_3" presStyleLbl="revTx" presStyleIdx="1" presStyleCnt="3" custLinFactX="-10027" custLinFactNeighborX="-100000" custLinFactNeighborY="-10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2FB0C8-F78C-417E-BB95-3BE22A214ED3}" type="pres">
      <dgm:prSet presAssocID="{B211DA0D-71A4-41D5-8C3A-B3980A0A13DE}" presName="picture_4" presStyleCnt="0"/>
      <dgm:spPr/>
    </dgm:pt>
    <dgm:pt modelId="{0A55F460-635C-4BD6-8729-B2E96FA7C828}" type="pres">
      <dgm:prSet presAssocID="{B211DA0D-71A4-41D5-8C3A-B3980A0A13DE}" presName="pictureRepeatNode" presStyleLbl="alignImgPlace1" presStyleIdx="3" presStyleCnt="4"/>
      <dgm:spPr/>
      <dgm:t>
        <a:bodyPr/>
        <a:lstStyle/>
        <a:p>
          <a:endParaRPr lang="en-US"/>
        </a:p>
      </dgm:t>
    </dgm:pt>
    <dgm:pt modelId="{31560D13-CA48-4402-9F42-F57234E3ABB4}" type="pres">
      <dgm:prSet presAssocID="{F842D230-4D01-4041-A094-34C191FAED7A}" presName="line_4" presStyleLbl="parChTrans1D1" presStyleIdx="2" presStyleCnt="3"/>
      <dgm:spPr/>
    </dgm:pt>
    <dgm:pt modelId="{0308B8C0-1B92-4266-BA93-97C71555065B}" type="pres">
      <dgm:prSet presAssocID="{F842D230-4D01-4041-A094-34C191FAED7A}" presName="textparent_4" presStyleLbl="node1" presStyleIdx="0" presStyleCnt="0"/>
      <dgm:spPr/>
    </dgm:pt>
    <dgm:pt modelId="{24CE1DA3-99A6-4AE6-A35C-92F23BF5BDEF}" type="pres">
      <dgm:prSet presAssocID="{F842D230-4D01-4041-A094-34C191FAED7A}" presName="text_4" presStyleLbl="revTx" presStyleIdx="2" presStyleCnt="3" custLinFactX="-454" custLinFactNeighborX="-100000" custLinFactNeighborY="-52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F58D39-53C0-4E74-ABBB-1976D73D89E2}" srcId="{53CEACC4-E645-46D2-80E2-E35AC752FE9C}" destId="{F842D230-4D01-4041-A094-34C191FAED7A}" srcOrd="3" destOrd="0" parTransId="{FB93C2BF-A649-4D6F-ABDF-8D4B5AE111DE}" sibTransId="{B211DA0D-71A4-41D5-8C3A-B3980A0A13DE}"/>
    <dgm:cxn modelId="{8E09A6EC-EF9E-4892-AA73-941C4199EC0F}" srcId="{53CEACC4-E645-46D2-80E2-E35AC752FE9C}" destId="{13220EC3-2587-439A-ADE4-ACAD70C10A84}" srcOrd="2" destOrd="0" parTransId="{77818071-610A-4B12-8C5A-B33158E3EF7E}" sibTransId="{4665B9D7-BB4F-42D9-BDCB-A5125F37498C}"/>
    <dgm:cxn modelId="{EA9F1DE9-AAC0-4784-BB7A-A806808AFB6A}" type="presOf" srcId="{BD8173DC-7823-4781-9143-02AF07C32BAF}" destId="{7401DC5E-EF33-4F04-9087-719D14C268B8}" srcOrd="0" destOrd="0" presId="urn:microsoft.com/office/officeart/2008/layout/CircularPictureCallout"/>
    <dgm:cxn modelId="{F4862428-B445-4AE5-B618-37DF48D7D112}" type="presOf" srcId="{4665B9D7-BB4F-42D9-BDCB-A5125F37498C}" destId="{D2DACF1D-08CC-41BF-B494-1534D93EA475}" srcOrd="0" destOrd="0" presId="urn:microsoft.com/office/officeart/2008/layout/CircularPictureCallout"/>
    <dgm:cxn modelId="{B83646A8-3308-4BFC-918E-46653E1E2315}" type="presOf" srcId="{B211DA0D-71A4-41D5-8C3A-B3980A0A13DE}" destId="{0A55F460-635C-4BD6-8729-B2E96FA7C828}" srcOrd="0" destOrd="0" presId="urn:microsoft.com/office/officeart/2008/layout/CircularPictureCallout"/>
    <dgm:cxn modelId="{FCA99E82-05B3-4EEC-85F6-2C849397DF83}" type="presOf" srcId="{53CEACC4-E645-46D2-80E2-E35AC752FE9C}" destId="{2DC24016-CEC5-46EA-B173-FEAB460FF1E6}" srcOrd="0" destOrd="0" presId="urn:microsoft.com/office/officeart/2008/layout/CircularPictureCallout"/>
    <dgm:cxn modelId="{8DAF1DD1-5B3C-408E-B80B-CF509F9BEA80}" srcId="{53CEACC4-E645-46D2-80E2-E35AC752FE9C}" destId="{BD8173DC-7823-4781-9143-02AF07C32BAF}" srcOrd="1" destOrd="0" parTransId="{367F58CD-B341-4676-BABC-628C2B377BA1}" sibTransId="{E18E00B1-CC22-4200-B472-3A9C105ED49E}"/>
    <dgm:cxn modelId="{40C1D0DF-642E-4562-839A-94F9BD7BC86D}" type="presOf" srcId="{616344B6-EB61-4196-9E10-7F204511FEDF}" destId="{7578F9BD-70C9-43EF-9D6C-ABFC6BB12567}" srcOrd="0" destOrd="0" presId="urn:microsoft.com/office/officeart/2008/layout/CircularPictureCallout"/>
    <dgm:cxn modelId="{BFFF2B42-EB9B-4E68-9452-47264CB53663}" type="presOf" srcId="{F842D230-4D01-4041-A094-34C191FAED7A}" destId="{24CE1DA3-99A6-4AE6-A35C-92F23BF5BDEF}" srcOrd="0" destOrd="0" presId="urn:microsoft.com/office/officeart/2008/layout/CircularPictureCallout"/>
    <dgm:cxn modelId="{5A80AFF8-C279-4C75-BD76-1C9B284E8BB7}" type="presOf" srcId="{13220EC3-2587-439A-ADE4-ACAD70C10A84}" destId="{7653FDB5-50D8-4AEC-9155-C647BF00736C}" srcOrd="0" destOrd="0" presId="urn:microsoft.com/office/officeart/2008/layout/CircularPictureCallout"/>
    <dgm:cxn modelId="{FE13C56C-E5DF-4CC3-8B79-8E0516B0ABCA}" srcId="{53CEACC4-E645-46D2-80E2-E35AC752FE9C}" destId="{616344B6-EB61-4196-9E10-7F204511FEDF}" srcOrd="0" destOrd="0" parTransId="{4B0B8FE9-A9A9-408C-94D2-3D092BB9077C}" sibTransId="{C592EE9D-2A1F-4AB3-ACFC-182E148E07DE}"/>
    <dgm:cxn modelId="{C9DB0D97-6541-4BAC-96B8-81C8C750DCBC}" type="presOf" srcId="{E18E00B1-CC22-4200-B472-3A9C105ED49E}" destId="{A42FA0A8-4C18-4290-BFE5-48BE350EFB6D}" srcOrd="0" destOrd="0" presId="urn:microsoft.com/office/officeart/2008/layout/CircularPictureCallout"/>
    <dgm:cxn modelId="{604E3886-0C82-4CC7-B1A8-377E52073552}" type="presOf" srcId="{C592EE9D-2A1F-4AB3-ACFC-182E148E07DE}" destId="{81DBC508-4F4E-435C-B00A-DA9D51834D35}" srcOrd="0" destOrd="0" presId="urn:microsoft.com/office/officeart/2008/layout/CircularPictureCallout"/>
    <dgm:cxn modelId="{A7CB95A0-E7F8-4996-B560-1D3BA22EE6C2}" type="presParOf" srcId="{2DC24016-CEC5-46EA-B173-FEAB460FF1E6}" destId="{17FC3CCB-2BF1-4771-ACFA-C2AC075AA5C6}" srcOrd="0" destOrd="0" presId="urn:microsoft.com/office/officeart/2008/layout/CircularPictureCallout"/>
    <dgm:cxn modelId="{CE7CBA6C-E7C5-4B3B-A1F7-D2B0155CE68F}" type="presParOf" srcId="{17FC3CCB-2BF1-4771-ACFA-C2AC075AA5C6}" destId="{42CE3397-75AF-4F28-B71D-95A20631689A}" srcOrd="0" destOrd="0" presId="urn:microsoft.com/office/officeart/2008/layout/CircularPictureCallout"/>
    <dgm:cxn modelId="{70BC41E2-AC29-4A66-B50E-93CD62E71149}" type="presParOf" srcId="{42CE3397-75AF-4F28-B71D-95A20631689A}" destId="{81DBC508-4F4E-435C-B00A-DA9D51834D35}" srcOrd="0" destOrd="0" presId="urn:microsoft.com/office/officeart/2008/layout/CircularPictureCallout"/>
    <dgm:cxn modelId="{C9C59916-CB40-4130-8D1A-FD85FFB74821}" type="presParOf" srcId="{17FC3CCB-2BF1-4771-ACFA-C2AC075AA5C6}" destId="{7578F9BD-70C9-43EF-9D6C-ABFC6BB12567}" srcOrd="1" destOrd="0" presId="urn:microsoft.com/office/officeart/2008/layout/CircularPictureCallout"/>
    <dgm:cxn modelId="{E31A03D7-1EC4-4D78-A3E9-DD389D2D121B}" type="presParOf" srcId="{17FC3CCB-2BF1-4771-ACFA-C2AC075AA5C6}" destId="{16FA2A96-E015-4327-953E-9020C7346CBC}" srcOrd="2" destOrd="0" presId="urn:microsoft.com/office/officeart/2008/layout/CircularPictureCallout"/>
    <dgm:cxn modelId="{254015CB-F6F8-4DDF-BF26-688D2985AF6A}" type="presParOf" srcId="{16FA2A96-E015-4327-953E-9020C7346CBC}" destId="{A42FA0A8-4C18-4290-BFE5-48BE350EFB6D}" srcOrd="0" destOrd="0" presId="urn:microsoft.com/office/officeart/2008/layout/CircularPictureCallout"/>
    <dgm:cxn modelId="{53413B37-449A-4C18-96AD-D46A20AD3258}" type="presParOf" srcId="{17FC3CCB-2BF1-4771-ACFA-C2AC075AA5C6}" destId="{5599E929-9242-4119-985F-29BA3B02F3F5}" srcOrd="3" destOrd="0" presId="urn:microsoft.com/office/officeart/2008/layout/CircularPictureCallout"/>
    <dgm:cxn modelId="{761BEF23-83D4-41EE-84B3-CC752899B0E8}" type="presParOf" srcId="{17FC3CCB-2BF1-4771-ACFA-C2AC075AA5C6}" destId="{0E203B93-E830-4CE0-AD3F-4C450EDD5FAE}" srcOrd="4" destOrd="0" presId="urn:microsoft.com/office/officeart/2008/layout/CircularPictureCallout"/>
    <dgm:cxn modelId="{35A01EBC-2C54-4F37-862B-6B6E19C3B111}" type="presParOf" srcId="{0E203B93-E830-4CE0-AD3F-4C450EDD5FAE}" destId="{7401DC5E-EF33-4F04-9087-719D14C268B8}" srcOrd="0" destOrd="0" presId="urn:microsoft.com/office/officeart/2008/layout/CircularPictureCallout"/>
    <dgm:cxn modelId="{ADC3DFD3-1E92-4C0C-B427-ED52DA33D91D}" type="presParOf" srcId="{17FC3CCB-2BF1-4771-ACFA-C2AC075AA5C6}" destId="{C750657D-8809-4524-819F-201183EB80F1}" srcOrd="5" destOrd="0" presId="urn:microsoft.com/office/officeart/2008/layout/CircularPictureCallout"/>
    <dgm:cxn modelId="{FAB9DD06-B194-4945-BCD2-F7A477C715A0}" type="presParOf" srcId="{C750657D-8809-4524-819F-201183EB80F1}" destId="{D2DACF1D-08CC-41BF-B494-1534D93EA475}" srcOrd="0" destOrd="0" presId="urn:microsoft.com/office/officeart/2008/layout/CircularPictureCallout"/>
    <dgm:cxn modelId="{D42D4896-096B-4D22-A06E-F20B096E031F}" type="presParOf" srcId="{17FC3CCB-2BF1-4771-ACFA-C2AC075AA5C6}" destId="{1F74EB60-ABCC-4076-8459-3B9C52689970}" srcOrd="6" destOrd="0" presId="urn:microsoft.com/office/officeart/2008/layout/CircularPictureCallout"/>
    <dgm:cxn modelId="{FC265B6A-EAC2-42D9-B225-686E5EE58D1C}" type="presParOf" srcId="{17FC3CCB-2BF1-4771-ACFA-C2AC075AA5C6}" destId="{2754188D-C2B2-49D2-9C8A-3F7263995236}" srcOrd="7" destOrd="0" presId="urn:microsoft.com/office/officeart/2008/layout/CircularPictureCallout"/>
    <dgm:cxn modelId="{3CF4ADC3-331B-4D3E-842E-4639BBFDF496}" type="presParOf" srcId="{2754188D-C2B2-49D2-9C8A-3F7263995236}" destId="{7653FDB5-50D8-4AEC-9155-C647BF00736C}" srcOrd="0" destOrd="0" presId="urn:microsoft.com/office/officeart/2008/layout/CircularPictureCallout"/>
    <dgm:cxn modelId="{D65A5F1B-E605-4BFE-B471-23A144BC4DE8}" type="presParOf" srcId="{17FC3CCB-2BF1-4771-ACFA-C2AC075AA5C6}" destId="{E82FB0C8-F78C-417E-BB95-3BE22A214ED3}" srcOrd="8" destOrd="0" presId="urn:microsoft.com/office/officeart/2008/layout/CircularPictureCallout"/>
    <dgm:cxn modelId="{BB368024-4B86-4237-B0E1-CAC7B055E6A9}" type="presParOf" srcId="{E82FB0C8-F78C-417E-BB95-3BE22A214ED3}" destId="{0A55F460-635C-4BD6-8729-B2E96FA7C828}" srcOrd="0" destOrd="0" presId="urn:microsoft.com/office/officeart/2008/layout/CircularPictureCallout"/>
    <dgm:cxn modelId="{82F4AD85-045B-496E-B3C3-245330FE40A8}" type="presParOf" srcId="{17FC3CCB-2BF1-4771-ACFA-C2AC075AA5C6}" destId="{31560D13-CA48-4402-9F42-F57234E3ABB4}" srcOrd="9" destOrd="0" presId="urn:microsoft.com/office/officeart/2008/layout/CircularPictureCallout"/>
    <dgm:cxn modelId="{35EF30EA-8692-4AA7-8C53-E2F6C0E24796}" type="presParOf" srcId="{17FC3CCB-2BF1-4771-ACFA-C2AC075AA5C6}" destId="{0308B8C0-1B92-4266-BA93-97C71555065B}" srcOrd="10" destOrd="0" presId="urn:microsoft.com/office/officeart/2008/layout/CircularPictureCallout"/>
    <dgm:cxn modelId="{E82DD1DC-FFE9-4F66-B5EE-8EF0FBB27D97}" type="presParOf" srcId="{0308B8C0-1B92-4266-BA93-97C71555065B}" destId="{24CE1DA3-99A6-4AE6-A35C-92F23BF5BDEF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4CE0CDF-2C74-4DFF-8707-6D5C8855CEB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DAEA02-9CF6-41FD-9627-9412B77E0E08}">
      <dgm:prSet phldrT="[Text]" custT="1"/>
      <dgm:spPr/>
      <dgm:t>
        <a:bodyPr/>
        <a:lstStyle/>
        <a:p>
          <a:r>
            <a:rPr lang="en-US" dirty="0" smtClean="0">
              <a:latin typeface="Arial Rounded MT Bold" panose="020F0704030504030204" pitchFamily="34" charset="0"/>
            </a:rPr>
            <a:t>4 kilo of tires</a:t>
          </a:r>
          <a:endParaRPr lang="en-US" dirty="0">
            <a:latin typeface="Arial Rounded MT Bold" panose="020F0704030504030204" pitchFamily="34" charset="0"/>
          </a:endParaRPr>
        </a:p>
      </dgm:t>
    </dgm:pt>
    <dgm:pt modelId="{0EE48FDA-A63B-4F6D-B1E8-99A9F57DB3FB}" type="parTrans" cxnId="{0A8CF077-7126-4C3F-BDD7-EAB3662ED4B1}">
      <dgm:prSet/>
      <dgm:spPr/>
      <dgm:t>
        <a:bodyPr/>
        <a:lstStyle/>
        <a:p>
          <a:endParaRPr lang="en-US"/>
        </a:p>
      </dgm:t>
    </dgm:pt>
    <dgm:pt modelId="{9372D7B7-62DB-4F32-82DB-EFCB423BD82F}" type="sibTrans" cxnId="{0A8CF077-7126-4C3F-BDD7-EAB3662ED4B1}">
      <dgm:prSet/>
      <dgm:spPr/>
      <dgm:t>
        <a:bodyPr/>
        <a:lstStyle/>
        <a:p>
          <a:endParaRPr lang="en-US"/>
        </a:p>
      </dgm:t>
    </dgm:pt>
    <dgm:pt modelId="{BCE60DA5-2B5D-4270-A98D-BE4C0A834C83}">
      <dgm:prSet phldrT="[Text]"/>
      <dgm:spPr/>
      <dgm:t>
        <a:bodyPr/>
        <a:lstStyle/>
        <a:p>
          <a:r>
            <a:rPr lang="en-US" dirty="0" smtClean="0">
              <a:latin typeface="Arial Rounded MT Bold" panose="020F0704030504030204" pitchFamily="34" charset="0"/>
            </a:rPr>
            <a:t>1.5 L fuel</a:t>
          </a:r>
          <a:endParaRPr lang="en-US" dirty="0">
            <a:latin typeface="Arial Rounded MT Bold" panose="020F0704030504030204" pitchFamily="34" charset="0"/>
          </a:endParaRPr>
        </a:p>
      </dgm:t>
    </dgm:pt>
    <dgm:pt modelId="{8399A373-C72B-4E69-8009-5B39F72BFBBF}" type="parTrans" cxnId="{253068D5-D698-46F7-BAAA-31B943DBC2AC}">
      <dgm:prSet/>
      <dgm:spPr/>
      <dgm:t>
        <a:bodyPr/>
        <a:lstStyle/>
        <a:p>
          <a:endParaRPr lang="en-US"/>
        </a:p>
      </dgm:t>
    </dgm:pt>
    <dgm:pt modelId="{2045511A-CB28-4C9F-9DAA-6DC6B6D76880}" type="sibTrans" cxnId="{253068D5-D698-46F7-BAAA-31B943DBC2AC}">
      <dgm:prSet/>
      <dgm:spPr/>
      <dgm:t>
        <a:bodyPr/>
        <a:lstStyle/>
        <a:p>
          <a:endParaRPr lang="en-US"/>
        </a:p>
      </dgm:t>
    </dgm:pt>
    <dgm:pt modelId="{45679597-44DC-4802-B1FF-F8A315F2EF0B}">
      <dgm:prSet phldrT="[Text]"/>
      <dgm:spPr/>
      <dgm:t>
        <a:bodyPr/>
        <a:lstStyle/>
        <a:p>
          <a:r>
            <a:rPr lang="en-US" dirty="0" smtClean="0">
              <a:latin typeface="Arial Rounded MT Bold" panose="020F0704030504030204" pitchFamily="34" charset="0"/>
            </a:rPr>
            <a:t>1.4 kilo black carbon </a:t>
          </a:r>
          <a:endParaRPr lang="en-US" dirty="0">
            <a:latin typeface="Arial Rounded MT Bold" panose="020F0704030504030204" pitchFamily="34" charset="0"/>
          </a:endParaRPr>
        </a:p>
      </dgm:t>
    </dgm:pt>
    <dgm:pt modelId="{8FF3C123-9CAD-4335-9FCE-B15F0134C972}" type="parTrans" cxnId="{E9112371-10AF-41E2-BCD2-5F15448BADCA}">
      <dgm:prSet/>
      <dgm:spPr/>
      <dgm:t>
        <a:bodyPr/>
        <a:lstStyle/>
        <a:p>
          <a:endParaRPr lang="en-US"/>
        </a:p>
      </dgm:t>
    </dgm:pt>
    <dgm:pt modelId="{822A0688-C5F4-4F66-A37E-73664D0950AC}" type="sibTrans" cxnId="{E9112371-10AF-41E2-BCD2-5F15448BADCA}">
      <dgm:prSet/>
      <dgm:spPr/>
      <dgm:t>
        <a:bodyPr/>
        <a:lstStyle/>
        <a:p>
          <a:endParaRPr lang="en-US"/>
        </a:p>
      </dgm:t>
    </dgm:pt>
    <dgm:pt modelId="{1B7D5CCA-2A0E-4872-B8BB-03FEE585490F}">
      <dgm:prSet phldrT="[Text]"/>
      <dgm:spPr/>
      <dgm:t>
        <a:bodyPr/>
        <a:lstStyle/>
        <a:p>
          <a:r>
            <a:rPr lang="en-US" dirty="0" smtClean="0">
              <a:latin typeface="Arial Rounded MT Bold" panose="020F0704030504030204" pitchFamily="34" charset="0"/>
            </a:rPr>
            <a:t>0.6 kilo wires</a:t>
          </a:r>
          <a:endParaRPr lang="en-US" dirty="0">
            <a:latin typeface="Arial Rounded MT Bold" panose="020F0704030504030204" pitchFamily="34" charset="0"/>
          </a:endParaRPr>
        </a:p>
      </dgm:t>
    </dgm:pt>
    <dgm:pt modelId="{84EF2E2D-611A-4F97-A2F1-07524DE3A348}" type="parTrans" cxnId="{4DF02045-D01A-4AE1-801F-170FB93B2FEF}">
      <dgm:prSet/>
      <dgm:spPr/>
      <dgm:t>
        <a:bodyPr/>
        <a:lstStyle/>
        <a:p>
          <a:endParaRPr lang="en-US"/>
        </a:p>
      </dgm:t>
    </dgm:pt>
    <dgm:pt modelId="{D3FDCE6C-2FE8-49E6-B4B5-9582D5E6C2B2}" type="sibTrans" cxnId="{4DF02045-D01A-4AE1-801F-170FB93B2FEF}">
      <dgm:prSet/>
      <dgm:spPr/>
      <dgm:t>
        <a:bodyPr/>
        <a:lstStyle/>
        <a:p>
          <a:endParaRPr lang="en-US"/>
        </a:p>
      </dgm:t>
    </dgm:pt>
    <dgm:pt modelId="{85297CCD-3AFF-45A3-B12A-B36FF4172570}">
      <dgm:prSet phldrT="[Text]"/>
      <dgm:spPr/>
      <dgm:t>
        <a:bodyPr/>
        <a:lstStyle/>
        <a:p>
          <a:r>
            <a:rPr lang="en-US" dirty="0" smtClean="0">
              <a:latin typeface="Arial Rounded MT Bold" panose="020F0704030504030204" pitchFamily="34" charset="0"/>
            </a:rPr>
            <a:t>0.4 kilo gas</a:t>
          </a:r>
          <a:endParaRPr lang="en-US" dirty="0">
            <a:latin typeface="Arial Rounded MT Bold" panose="020F0704030504030204" pitchFamily="34" charset="0"/>
          </a:endParaRPr>
        </a:p>
      </dgm:t>
    </dgm:pt>
    <dgm:pt modelId="{AA2CF501-371D-4988-8649-A5B8E861022B}" type="parTrans" cxnId="{0D2C229A-E518-4618-B8BA-18CE0C3F28C1}">
      <dgm:prSet/>
      <dgm:spPr/>
      <dgm:t>
        <a:bodyPr/>
        <a:lstStyle/>
        <a:p>
          <a:endParaRPr lang="en-US"/>
        </a:p>
      </dgm:t>
    </dgm:pt>
    <dgm:pt modelId="{E5BEB04F-6555-425B-9531-B132EA647B77}" type="sibTrans" cxnId="{0D2C229A-E518-4618-B8BA-18CE0C3F28C1}">
      <dgm:prSet/>
      <dgm:spPr/>
      <dgm:t>
        <a:bodyPr/>
        <a:lstStyle/>
        <a:p>
          <a:endParaRPr lang="en-US"/>
        </a:p>
      </dgm:t>
    </dgm:pt>
    <dgm:pt modelId="{94D641FF-7F58-485D-A68E-B79BAB5FB057}" type="pres">
      <dgm:prSet presAssocID="{A4CE0CDF-2C74-4DFF-8707-6D5C8855CEB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AF069EF-2861-4ED4-9CAB-AFC4BDE03CEE}" type="pres">
      <dgm:prSet presAssocID="{C5DAEA02-9CF6-41FD-9627-9412B77E0E08}" presName="root1" presStyleCnt="0"/>
      <dgm:spPr/>
    </dgm:pt>
    <dgm:pt modelId="{3EDFAB98-27F4-4B51-A06F-E5F1D056C81F}" type="pres">
      <dgm:prSet presAssocID="{C5DAEA02-9CF6-41FD-9627-9412B77E0E0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B23E9FD-EA42-4398-AFF4-F6E06F74AF75}" type="pres">
      <dgm:prSet presAssocID="{C5DAEA02-9CF6-41FD-9627-9412B77E0E08}" presName="level2hierChild" presStyleCnt="0"/>
      <dgm:spPr/>
    </dgm:pt>
    <dgm:pt modelId="{0C3F204F-7271-4FF3-8679-2731A98DF34B}" type="pres">
      <dgm:prSet presAssocID="{8399A373-C72B-4E69-8009-5B39F72BFBBF}" presName="conn2-1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283996EE-22CD-4913-A7DC-2EC7D263CC79}" type="pres">
      <dgm:prSet presAssocID="{8399A373-C72B-4E69-8009-5B39F72BFBBF}" presName="connTx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392B679B-AF49-4BAE-A59A-364DDDDFAFB4}" type="pres">
      <dgm:prSet presAssocID="{BCE60DA5-2B5D-4270-A98D-BE4C0A834C83}" presName="root2" presStyleCnt="0"/>
      <dgm:spPr/>
    </dgm:pt>
    <dgm:pt modelId="{449CCE20-9D50-4D7E-BC7F-6C8A0B1A65CD}" type="pres">
      <dgm:prSet presAssocID="{BCE60DA5-2B5D-4270-A98D-BE4C0A834C83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6965D2-C89C-414A-9E74-4F466CE43D12}" type="pres">
      <dgm:prSet presAssocID="{BCE60DA5-2B5D-4270-A98D-BE4C0A834C83}" presName="level3hierChild" presStyleCnt="0"/>
      <dgm:spPr/>
    </dgm:pt>
    <dgm:pt modelId="{3B48FFEF-01D0-49BC-AB5E-DE3081903215}" type="pres">
      <dgm:prSet presAssocID="{8FF3C123-9CAD-4335-9FCE-B15F0134C972}" presName="conn2-1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CDD5B358-F76C-4061-BF81-0245AB3408FC}" type="pres">
      <dgm:prSet presAssocID="{8FF3C123-9CAD-4335-9FCE-B15F0134C972}" presName="connTx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E74397AA-30DF-4974-90CC-517A3BB8FE2B}" type="pres">
      <dgm:prSet presAssocID="{45679597-44DC-4802-B1FF-F8A315F2EF0B}" presName="root2" presStyleCnt="0"/>
      <dgm:spPr/>
    </dgm:pt>
    <dgm:pt modelId="{C3EE5ABD-B217-4FFF-AC4B-58FB43836567}" type="pres">
      <dgm:prSet presAssocID="{45679597-44DC-4802-B1FF-F8A315F2EF0B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8B78D0-33A5-4214-B1D5-F12143E915CB}" type="pres">
      <dgm:prSet presAssocID="{45679597-44DC-4802-B1FF-F8A315F2EF0B}" presName="level3hierChild" presStyleCnt="0"/>
      <dgm:spPr/>
    </dgm:pt>
    <dgm:pt modelId="{8398F702-010D-43BA-B25D-DDF0DCE2A7CE}" type="pres">
      <dgm:prSet presAssocID="{84EF2E2D-611A-4F97-A2F1-07524DE3A348}" presName="conn2-1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441ECE25-1DB4-4E3D-84E1-44D0A1A9D977}" type="pres">
      <dgm:prSet presAssocID="{84EF2E2D-611A-4F97-A2F1-07524DE3A348}" presName="connTx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FB881278-E3BF-441D-A94F-00DE8606AC55}" type="pres">
      <dgm:prSet presAssocID="{1B7D5CCA-2A0E-4872-B8BB-03FEE585490F}" presName="root2" presStyleCnt="0"/>
      <dgm:spPr/>
    </dgm:pt>
    <dgm:pt modelId="{99DFBC55-3DAA-4B35-8664-52F1193879CD}" type="pres">
      <dgm:prSet presAssocID="{1B7D5CCA-2A0E-4872-B8BB-03FEE585490F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CA6FBB-D682-45A4-9400-9A4E8FF9BF64}" type="pres">
      <dgm:prSet presAssocID="{1B7D5CCA-2A0E-4872-B8BB-03FEE585490F}" presName="level3hierChild" presStyleCnt="0"/>
      <dgm:spPr/>
    </dgm:pt>
    <dgm:pt modelId="{9826DE2D-E490-425E-8D69-CF6BFB9BC360}" type="pres">
      <dgm:prSet presAssocID="{AA2CF501-371D-4988-8649-A5B8E861022B}" presName="conn2-1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EB33936B-3D6B-4C4E-926B-69C646BE1286}" type="pres">
      <dgm:prSet presAssocID="{AA2CF501-371D-4988-8649-A5B8E861022B}" presName="connTx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940D9358-BDFD-4736-A75E-66DE57509A10}" type="pres">
      <dgm:prSet presAssocID="{85297CCD-3AFF-45A3-B12A-B36FF4172570}" presName="root2" presStyleCnt="0"/>
      <dgm:spPr/>
    </dgm:pt>
    <dgm:pt modelId="{2D8AFE0F-1071-474B-A88E-4EE4D0AEF312}" type="pres">
      <dgm:prSet presAssocID="{85297CCD-3AFF-45A3-B12A-B36FF4172570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5117CB-4B29-473C-A03B-A6AF3C536B04}" type="pres">
      <dgm:prSet presAssocID="{85297CCD-3AFF-45A3-B12A-B36FF4172570}" presName="level3hierChild" presStyleCnt="0"/>
      <dgm:spPr/>
    </dgm:pt>
  </dgm:ptLst>
  <dgm:cxnLst>
    <dgm:cxn modelId="{0A8CF077-7126-4C3F-BDD7-EAB3662ED4B1}" srcId="{A4CE0CDF-2C74-4DFF-8707-6D5C8855CEBC}" destId="{C5DAEA02-9CF6-41FD-9627-9412B77E0E08}" srcOrd="0" destOrd="0" parTransId="{0EE48FDA-A63B-4F6D-B1E8-99A9F57DB3FB}" sibTransId="{9372D7B7-62DB-4F32-82DB-EFCB423BD82F}"/>
    <dgm:cxn modelId="{253068D5-D698-46F7-BAAA-31B943DBC2AC}" srcId="{C5DAEA02-9CF6-41FD-9627-9412B77E0E08}" destId="{BCE60DA5-2B5D-4270-A98D-BE4C0A834C83}" srcOrd="0" destOrd="0" parTransId="{8399A373-C72B-4E69-8009-5B39F72BFBBF}" sibTransId="{2045511A-CB28-4C9F-9DAA-6DC6B6D76880}"/>
    <dgm:cxn modelId="{0D2C229A-E518-4618-B8BA-18CE0C3F28C1}" srcId="{C5DAEA02-9CF6-41FD-9627-9412B77E0E08}" destId="{85297CCD-3AFF-45A3-B12A-B36FF4172570}" srcOrd="3" destOrd="0" parTransId="{AA2CF501-371D-4988-8649-A5B8E861022B}" sibTransId="{E5BEB04F-6555-425B-9531-B132EA647B77}"/>
    <dgm:cxn modelId="{8B078C76-5064-4727-AAD9-C2CAD70C36A1}" type="presOf" srcId="{45679597-44DC-4802-B1FF-F8A315F2EF0B}" destId="{C3EE5ABD-B217-4FFF-AC4B-58FB43836567}" srcOrd="0" destOrd="0" presId="urn:microsoft.com/office/officeart/2008/layout/HorizontalMultiLevelHierarchy"/>
    <dgm:cxn modelId="{2C8B9E85-CEB1-4514-8D81-7E455DB73DC0}" type="presOf" srcId="{A4CE0CDF-2C74-4DFF-8707-6D5C8855CEBC}" destId="{94D641FF-7F58-485D-A68E-B79BAB5FB057}" srcOrd="0" destOrd="0" presId="urn:microsoft.com/office/officeart/2008/layout/HorizontalMultiLevelHierarchy"/>
    <dgm:cxn modelId="{4DF02045-D01A-4AE1-801F-170FB93B2FEF}" srcId="{C5DAEA02-9CF6-41FD-9627-9412B77E0E08}" destId="{1B7D5CCA-2A0E-4872-B8BB-03FEE585490F}" srcOrd="2" destOrd="0" parTransId="{84EF2E2D-611A-4F97-A2F1-07524DE3A348}" sibTransId="{D3FDCE6C-2FE8-49E6-B4B5-9582D5E6C2B2}"/>
    <dgm:cxn modelId="{1AA12A41-C1E7-45A2-8B4B-154ED4B7E202}" type="presOf" srcId="{C5DAEA02-9CF6-41FD-9627-9412B77E0E08}" destId="{3EDFAB98-27F4-4B51-A06F-E5F1D056C81F}" srcOrd="0" destOrd="0" presId="urn:microsoft.com/office/officeart/2008/layout/HorizontalMultiLevelHierarchy"/>
    <dgm:cxn modelId="{1A5606CD-C36A-49FF-9EAF-D61E9CE8DD47}" type="presOf" srcId="{85297CCD-3AFF-45A3-B12A-B36FF4172570}" destId="{2D8AFE0F-1071-474B-A88E-4EE4D0AEF312}" srcOrd="0" destOrd="0" presId="urn:microsoft.com/office/officeart/2008/layout/HorizontalMultiLevelHierarchy"/>
    <dgm:cxn modelId="{B53E88B9-F82F-483F-AB60-29BB02A8BCE9}" type="presOf" srcId="{8FF3C123-9CAD-4335-9FCE-B15F0134C972}" destId="{3B48FFEF-01D0-49BC-AB5E-DE3081903215}" srcOrd="0" destOrd="0" presId="urn:microsoft.com/office/officeart/2008/layout/HorizontalMultiLevelHierarchy"/>
    <dgm:cxn modelId="{29EF4051-8687-4498-BE24-13D4566C9039}" type="presOf" srcId="{84EF2E2D-611A-4F97-A2F1-07524DE3A348}" destId="{441ECE25-1DB4-4E3D-84E1-44D0A1A9D977}" srcOrd="1" destOrd="0" presId="urn:microsoft.com/office/officeart/2008/layout/HorizontalMultiLevelHierarchy"/>
    <dgm:cxn modelId="{84300078-ABEB-4A3B-928A-6BBB322C1ACB}" type="presOf" srcId="{1B7D5CCA-2A0E-4872-B8BB-03FEE585490F}" destId="{99DFBC55-3DAA-4B35-8664-52F1193879CD}" srcOrd="0" destOrd="0" presId="urn:microsoft.com/office/officeart/2008/layout/HorizontalMultiLevelHierarchy"/>
    <dgm:cxn modelId="{330D787B-CF9E-4E4B-8852-41E33E0A9508}" type="presOf" srcId="{8FF3C123-9CAD-4335-9FCE-B15F0134C972}" destId="{CDD5B358-F76C-4061-BF81-0245AB3408FC}" srcOrd="1" destOrd="0" presId="urn:microsoft.com/office/officeart/2008/layout/HorizontalMultiLevelHierarchy"/>
    <dgm:cxn modelId="{DFC1F736-B7D2-4C93-856A-3AD3BC267490}" type="presOf" srcId="{AA2CF501-371D-4988-8649-A5B8E861022B}" destId="{EB33936B-3D6B-4C4E-926B-69C646BE1286}" srcOrd="1" destOrd="0" presId="urn:microsoft.com/office/officeart/2008/layout/HorizontalMultiLevelHierarchy"/>
    <dgm:cxn modelId="{F1F6DAF9-3CC0-4B3D-9EE1-A77508FE434C}" type="presOf" srcId="{AA2CF501-371D-4988-8649-A5B8E861022B}" destId="{9826DE2D-E490-425E-8D69-CF6BFB9BC360}" srcOrd="0" destOrd="0" presId="urn:microsoft.com/office/officeart/2008/layout/HorizontalMultiLevelHierarchy"/>
    <dgm:cxn modelId="{E9112371-10AF-41E2-BCD2-5F15448BADCA}" srcId="{C5DAEA02-9CF6-41FD-9627-9412B77E0E08}" destId="{45679597-44DC-4802-B1FF-F8A315F2EF0B}" srcOrd="1" destOrd="0" parTransId="{8FF3C123-9CAD-4335-9FCE-B15F0134C972}" sibTransId="{822A0688-C5F4-4F66-A37E-73664D0950AC}"/>
    <dgm:cxn modelId="{ABC7C13E-E72B-4C21-851F-EADB5672568E}" type="presOf" srcId="{8399A373-C72B-4E69-8009-5B39F72BFBBF}" destId="{0C3F204F-7271-4FF3-8679-2731A98DF34B}" srcOrd="0" destOrd="0" presId="urn:microsoft.com/office/officeart/2008/layout/HorizontalMultiLevelHierarchy"/>
    <dgm:cxn modelId="{16BA9CBC-B963-439D-9FB3-9F004B9389FB}" type="presOf" srcId="{8399A373-C72B-4E69-8009-5B39F72BFBBF}" destId="{283996EE-22CD-4913-A7DC-2EC7D263CC79}" srcOrd="1" destOrd="0" presId="urn:microsoft.com/office/officeart/2008/layout/HorizontalMultiLevelHierarchy"/>
    <dgm:cxn modelId="{AD56A669-FD15-4CB1-9CC0-232745FFEEC0}" type="presOf" srcId="{BCE60DA5-2B5D-4270-A98D-BE4C0A834C83}" destId="{449CCE20-9D50-4D7E-BC7F-6C8A0B1A65CD}" srcOrd="0" destOrd="0" presId="urn:microsoft.com/office/officeart/2008/layout/HorizontalMultiLevelHierarchy"/>
    <dgm:cxn modelId="{F203A511-7F8C-4E84-9D1A-9235BC38FE5F}" type="presOf" srcId="{84EF2E2D-611A-4F97-A2F1-07524DE3A348}" destId="{8398F702-010D-43BA-B25D-DDF0DCE2A7CE}" srcOrd="0" destOrd="0" presId="urn:microsoft.com/office/officeart/2008/layout/HorizontalMultiLevelHierarchy"/>
    <dgm:cxn modelId="{EF40AA0D-B483-4399-B2AA-B50DA8B68CCC}" type="presParOf" srcId="{94D641FF-7F58-485D-A68E-B79BAB5FB057}" destId="{3AF069EF-2861-4ED4-9CAB-AFC4BDE03CEE}" srcOrd="0" destOrd="0" presId="urn:microsoft.com/office/officeart/2008/layout/HorizontalMultiLevelHierarchy"/>
    <dgm:cxn modelId="{73EF8FE0-B08C-48E7-B63E-D168FD9D51C7}" type="presParOf" srcId="{3AF069EF-2861-4ED4-9CAB-AFC4BDE03CEE}" destId="{3EDFAB98-27F4-4B51-A06F-E5F1D056C81F}" srcOrd="0" destOrd="0" presId="urn:microsoft.com/office/officeart/2008/layout/HorizontalMultiLevelHierarchy"/>
    <dgm:cxn modelId="{DFCFCB71-BC47-408B-81B0-FEF395402D92}" type="presParOf" srcId="{3AF069EF-2861-4ED4-9CAB-AFC4BDE03CEE}" destId="{8B23E9FD-EA42-4398-AFF4-F6E06F74AF75}" srcOrd="1" destOrd="0" presId="urn:microsoft.com/office/officeart/2008/layout/HorizontalMultiLevelHierarchy"/>
    <dgm:cxn modelId="{A1BAF4DA-464E-4465-B3D2-7150C39A3073}" type="presParOf" srcId="{8B23E9FD-EA42-4398-AFF4-F6E06F74AF75}" destId="{0C3F204F-7271-4FF3-8679-2731A98DF34B}" srcOrd="0" destOrd="0" presId="urn:microsoft.com/office/officeart/2008/layout/HorizontalMultiLevelHierarchy"/>
    <dgm:cxn modelId="{FC5D40B0-638E-49D8-9808-AD00FECC4B5E}" type="presParOf" srcId="{0C3F204F-7271-4FF3-8679-2731A98DF34B}" destId="{283996EE-22CD-4913-A7DC-2EC7D263CC79}" srcOrd="0" destOrd="0" presId="urn:microsoft.com/office/officeart/2008/layout/HorizontalMultiLevelHierarchy"/>
    <dgm:cxn modelId="{2F64493F-9327-403C-8107-84AFC118AE82}" type="presParOf" srcId="{8B23E9FD-EA42-4398-AFF4-F6E06F74AF75}" destId="{392B679B-AF49-4BAE-A59A-364DDDDFAFB4}" srcOrd="1" destOrd="0" presId="urn:microsoft.com/office/officeart/2008/layout/HorizontalMultiLevelHierarchy"/>
    <dgm:cxn modelId="{9B9391F5-4CB4-4FED-B2BB-EE58423AB077}" type="presParOf" srcId="{392B679B-AF49-4BAE-A59A-364DDDDFAFB4}" destId="{449CCE20-9D50-4D7E-BC7F-6C8A0B1A65CD}" srcOrd="0" destOrd="0" presId="urn:microsoft.com/office/officeart/2008/layout/HorizontalMultiLevelHierarchy"/>
    <dgm:cxn modelId="{111B7245-630D-4BFE-9416-15CAB8D9550C}" type="presParOf" srcId="{392B679B-AF49-4BAE-A59A-364DDDDFAFB4}" destId="{2C6965D2-C89C-414A-9E74-4F466CE43D12}" srcOrd="1" destOrd="0" presId="urn:microsoft.com/office/officeart/2008/layout/HorizontalMultiLevelHierarchy"/>
    <dgm:cxn modelId="{E0B323B1-D7A3-4B09-A13C-013514F1F040}" type="presParOf" srcId="{8B23E9FD-EA42-4398-AFF4-F6E06F74AF75}" destId="{3B48FFEF-01D0-49BC-AB5E-DE3081903215}" srcOrd="2" destOrd="0" presId="urn:microsoft.com/office/officeart/2008/layout/HorizontalMultiLevelHierarchy"/>
    <dgm:cxn modelId="{871C3CC5-2B52-4EA8-BF4A-EEBE8D0A1F2B}" type="presParOf" srcId="{3B48FFEF-01D0-49BC-AB5E-DE3081903215}" destId="{CDD5B358-F76C-4061-BF81-0245AB3408FC}" srcOrd="0" destOrd="0" presId="urn:microsoft.com/office/officeart/2008/layout/HorizontalMultiLevelHierarchy"/>
    <dgm:cxn modelId="{0D60D7F3-B077-43BF-A5DF-D6EBB41672B8}" type="presParOf" srcId="{8B23E9FD-EA42-4398-AFF4-F6E06F74AF75}" destId="{E74397AA-30DF-4974-90CC-517A3BB8FE2B}" srcOrd="3" destOrd="0" presId="urn:microsoft.com/office/officeart/2008/layout/HorizontalMultiLevelHierarchy"/>
    <dgm:cxn modelId="{A57E3C29-F5D3-4FC9-ADA6-A1CB55D364B4}" type="presParOf" srcId="{E74397AA-30DF-4974-90CC-517A3BB8FE2B}" destId="{C3EE5ABD-B217-4FFF-AC4B-58FB43836567}" srcOrd="0" destOrd="0" presId="urn:microsoft.com/office/officeart/2008/layout/HorizontalMultiLevelHierarchy"/>
    <dgm:cxn modelId="{24B7A932-CDB6-434E-9594-1535DCCEC000}" type="presParOf" srcId="{E74397AA-30DF-4974-90CC-517A3BB8FE2B}" destId="{678B78D0-33A5-4214-B1D5-F12143E915CB}" srcOrd="1" destOrd="0" presId="urn:microsoft.com/office/officeart/2008/layout/HorizontalMultiLevelHierarchy"/>
    <dgm:cxn modelId="{2A3965F1-9EAA-476C-A545-3D140154C07A}" type="presParOf" srcId="{8B23E9FD-EA42-4398-AFF4-F6E06F74AF75}" destId="{8398F702-010D-43BA-B25D-DDF0DCE2A7CE}" srcOrd="4" destOrd="0" presId="urn:microsoft.com/office/officeart/2008/layout/HorizontalMultiLevelHierarchy"/>
    <dgm:cxn modelId="{20385F4D-A677-473A-94E9-827783113669}" type="presParOf" srcId="{8398F702-010D-43BA-B25D-DDF0DCE2A7CE}" destId="{441ECE25-1DB4-4E3D-84E1-44D0A1A9D977}" srcOrd="0" destOrd="0" presId="urn:microsoft.com/office/officeart/2008/layout/HorizontalMultiLevelHierarchy"/>
    <dgm:cxn modelId="{FEFDA943-DEA7-42C5-90E7-751D083C76AC}" type="presParOf" srcId="{8B23E9FD-EA42-4398-AFF4-F6E06F74AF75}" destId="{FB881278-E3BF-441D-A94F-00DE8606AC55}" srcOrd="5" destOrd="0" presId="urn:microsoft.com/office/officeart/2008/layout/HorizontalMultiLevelHierarchy"/>
    <dgm:cxn modelId="{B5ADEC1F-CF6D-4F45-B075-4B1B9708A666}" type="presParOf" srcId="{FB881278-E3BF-441D-A94F-00DE8606AC55}" destId="{99DFBC55-3DAA-4B35-8664-52F1193879CD}" srcOrd="0" destOrd="0" presId="urn:microsoft.com/office/officeart/2008/layout/HorizontalMultiLevelHierarchy"/>
    <dgm:cxn modelId="{08A1FBAF-DD71-42C1-BBFA-B3BFF964B45F}" type="presParOf" srcId="{FB881278-E3BF-441D-A94F-00DE8606AC55}" destId="{A2CA6FBB-D682-45A4-9400-9A4E8FF9BF64}" srcOrd="1" destOrd="0" presId="urn:microsoft.com/office/officeart/2008/layout/HorizontalMultiLevelHierarchy"/>
    <dgm:cxn modelId="{C43BD5E1-0908-4E97-9464-95AF20491EDA}" type="presParOf" srcId="{8B23E9FD-EA42-4398-AFF4-F6E06F74AF75}" destId="{9826DE2D-E490-425E-8D69-CF6BFB9BC360}" srcOrd="6" destOrd="0" presId="urn:microsoft.com/office/officeart/2008/layout/HorizontalMultiLevelHierarchy"/>
    <dgm:cxn modelId="{A08C16F1-A9EB-440E-8C7C-D30A94018B29}" type="presParOf" srcId="{9826DE2D-E490-425E-8D69-CF6BFB9BC360}" destId="{EB33936B-3D6B-4C4E-926B-69C646BE1286}" srcOrd="0" destOrd="0" presId="urn:microsoft.com/office/officeart/2008/layout/HorizontalMultiLevelHierarchy"/>
    <dgm:cxn modelId="{60B77775-A76D-468B-9710-7712AD0A5BCB}" type="presParOf" srcId="{8B23E9FD-EA42-4398-AFF4-F6E06F74AF75}" destId="{940D9358-BDFD-4736-A75E-66DE57509A10}" srcOrd="7" destOrd="0" presId="urn:microsoft.com/office/officeart/2008/layout/HorizontalMultiLevelHierarchy"/>
    <dgm:cxn modelId="{969108FC-13CE-4946-9E9B-2068EFAF452A}" type="presParOf" srcId="{940D9358-BDFD-4736-A75E-66DE57509A10}" destId="{2D8AFE0F-1071-474B-A88E-4EE4D0AEF312}" srcOrd="0" destOrd="0" presId="urn:microsoft.com/office/officeart/2008/layout/HorizontalMultiLevelHierarchy"/>
    <dgm:cxn modelId="{D009FE2F-AAC7-4A8E-AF7E-4EEAEB357513}" type="presParOf" srcId="{940D9358-BDFD-4736-A75E-66DE57509A10}" destId="{675117CB-4B29-473C-A03B-A6AF3C536B0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CE0CDF-2C74-4DFF-8707-6D5C8855CEB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DAEA02-9CF6-41FD-9627-9412B77E0E08}">
      <dgm:prSet phldrT="[Text]" custT="1"/>
      <dgm:spPr/>
      <dgm:t>
        <a:bodyPr/>
        <a:lstStyle/>
        <a:p>
          <a:r>
            <a:rPr lang="en-US" dirty="0" smtClean="0">
              <a:latin typeface="Arial Rounded MT Bold" panose="020F0704030504030204" pitchFamily="34" charset="0"/>
            </a:rPr>
            <a:t>6 kilo of tires</a:t>
          </a:r>
          <a:endParaRPr lang="en-US" dirty="0">
            <a:latin typeface="Arial Rounded MT Bold" panose="020F0704030504030204" pitchFamily="34" charset="0"/>
          </a:endParaRPr>
        </a:p>
      </dgm:t>
    </dgm:pt>
    <dgm:pt modelId="{0EE48FDA-A63B-4F6D-B1E8-99A9F57DB3FB}" type="parTrans" cxnId="{0A8CF077-7126-4C3F-BDD7-EAB3662ED4B1}">
      <dgm:prSet/>
      <dgm:spPr/>
      <dgm:t>
        <a:bodyPr/>
        <a:lstStyle/>
        <a:p>
          <a:endParaRPr lang="en-US"/>
        </a:p>
      </dgm:t>
    </dgm:pt>
    <dgm:pt modelId="{9372D7B7-62DB-4F32-82DB-EFCB423BD82F}" type="sibTrans" cxnId="{0A8CF077-7126-4C3F-BDD7-EAB3662ED4B1}">
      <dgm:prSet/>
      <dgm:spPr/>
      <dgm:t>
        <a:bodyPr/>
        <a:lstStyle/>
        <a:p>
          <a:endParaRPr lang="en-US"/>
        </a:p>
      </dgm:t>
    </dgm:pt>
    <dgm:pt modelId="{BCE60DA5-2B5D-4270-A98D-BE4C0A834C83}">
      <dgm:prSet phldrT="[Text]"/>
      <dgm:spPr/>
      <dgm:t>
        <a:bodyPr/>
        <a:lstStyle/>
        <a:p>
          <a:r>
            <a:rPr lang="en-US" dirty="0" smtClean="0">
              <a:latin typeface="Arial Rounded MT Bold" panose="020F0704030504030204" pitchFamily="34" charset="0"/>
            </a:rPr>
            <a:t>2.4 L fuel</a:t>
          </a:r>
          <a:endParaRPr lang="en-US" dirty="0">
            <a:latin typeface="Arial Rounded MT Bold" panose="020F0704030504030204" pitchFamily="34" charset="0"/>
          </a:endParaRPr>
        </a:p>
      </dgm:t>
    </dgm:pt>
    <dgm:pt modelId="{8399A373-C72B-4E69-8009-5B39F72BFBBF}" type="parTrans" cxnId="{253068D5-D698-46F7-BAAA-31B943DBC2AC}">
      <dgm:prSet/>
      <dgm:spPr/>
      <dgm:t>
        <a:bodyPr/>
        <a:lstStyle/>
        <a:p>
          <a:endParaRPr lang="en-US"/>
        </a:p>
      </dgm:t>
    </dgm:pt>
    <dgm:pt modelId="{2045511A-CB28-4C9F-9DAA-6DC6B6D76880}" type="sibTrans" cxnId="{253068D5-D698-46F7-BAAA-31B943DBC2AC}">
      <dgm:prSet/>
      <dgm:spPr/>
      <dgm:t>
        <a:bodyPr/>
        <a:lstStyle/>
        <a:p>
          <a:endParaRPr lang="en-US"/>
        </a:p>
      </dgm:t>
    </dgm:pt>
    <dgm:pt modelId="{45679597-44DC-4802-B1FF-F8A315F2EF0B}">
      <dgm:prSet phldrT="[Text]"/>
      <dgm:spPr/>
      <dgm:t>
        <a:bodyPr/>
        <a:lstStyle/>
        <a:p>
          <a:r>
            <a:rPr lang="en-US" dirty="0" smtClean="0">
              <a:latin typeface="Arial Rounded MT Bold" panose="020F0704030504030204" pitchFamily="34" charset="0"/>
            </a:rPr>
            <a:t>2.6 kilo black carbon </a:t>
          </a:r>
          <a:endParaRPr lang="en-US" dirty="0">
            <a:latin typeface="Arial Rounded MT Bold" panose="020F0704030504030204" pitchFamily="34" charset="0"/>
          </a:endParaRPr>
        </a:p>
      </dgm:t>
    </dgm:pt>
    <dgm:pt modelId="{8FF3C123-9CAD-4335-9FCE-B15F0134C972}" type="parTrans" cxnId="{E9112371-10AF-41E2-BCD2-5F15448BADCA}">
      <dgm:prSet/>
      <dgm:spPr/>
      <dgm:t>
        <a:bodyPr/>
        <a:lstStyle/>
        <a:p>
          <a:endParaRPr lang="en-US"/>
        </a:p>
      </dgm:t>
    </dgm:pt>
    <dgm:pt modelId="{822A0688-C5F4-4F66-A37E-73664D0950AC}" type="sibTrans" cxnId="{E9112371-10AF-41E2-BCD2-5F15448BADCA}">
      <dgm:prSet/>
      <dgm:spPr/>
      <dgm:t>
        <a:bodyPr/>
        <a:lstStyle/>
        <a:p>
          <a:endParaRPr lang="en-US"/>
        </a:p>
      </dgm:t>
    </dgm:pt>
    <dgm:pt modelId="{1B7D5CCA-2A0E-4872-B8BB-03FEE585490F}">
      <dgm:prSet phldrT="[Text]"/>
      <dgm:spPr/>
      <dgm:t>
        <a:bodyPr/>
        <a:lstStyle/>
        <a:p>
          <a:r>
            <a:rPr lang="en-US" dirty="0" smtClean="0">
              <a:latin typeface="Arial Rounded MT Bold" panose="020F0704030504030204" pitchFamily="34" charset="0"/>
            </a:rPr>
            <a:t>0.8 kilo wires</a:t>
          </a:r>
          <a:endParaRPr lang="en-US" dirty="0">
            <a:latin typeface="Arial Rounded MT Bold" panose="020F0704030504030204" pitchFamily="34" charset="0"/>
          </a:endParaRPr>
        </a:p>
      </dgm:t>
    </dgm:pt>
    <dgm:pt modelId="{84EF2E2D-611A-4F97-A2F1-07524DE3A348}" type="parTrans" cxnId="{4DF02045-D01A-4AE1-801F-170FB93B2FEF}">
      <dgm:prSet/>
      <dgm:spPr/>
      <dgm:t>
        <a:bodyPr/>
        <a:lstStyle/>
        <a:p>
          <a:endParaRPr lang="en-US"/>
        </a:p>
      </dgm:t>
    </dgm:pt>
    <dgm:pt modelId="{D3FDCE6C-2FE8-49E6-B4B5-9582D5E6C2B2}" type="sibTrans" cxnId="{4DF02045-D01A-4AE1-801F-170FB93B2FEF}">
      <dgm:prSet/>
      <dgm:spPr/>
      <dgm:t>
        <a:bodyPr/>
        <a:lstStyle/>
        <a:p>
          <a:endParaRPr lang="en-US"/>
        </a:p>
      </dgm:t>
    </dgm:pt>
    <dgm:pt modelId="{85297CCD-3AFF-45A3-B12A-B36FF4172570}">
      <dgm:prSet phldrT="[Text]"/>
      <dgm:spPr/>
      <dgm:t>
        <a:bodyPr/>
        <a:lstStyle/>
        <a:p>
          <a:r>
            <a:rPr lang="en-US" dirty="0" smtClean="0">
              <a:latin typeface="Arial Rounded MT Bold" panose="020F0704030504030204" pitchFamily="34" charset="0"/>
            </a:rPr>
            <a:t>0.5 kilo gas</a:t>
          </a:r>
          <a:endParaRPr lang="en-US" dirty="0">
            <a:latin typeface="Arial Rounded MT Bold" panose="020F0704030504030204" pitchFamily="34" charset="0"/>
          </a:endParaRPr>
        </a:p>
      </dgm:t>
    </dgm:pt>
    <dgm:pt modelId="{AA2CF501-371D-4988-8649-A5B8E861022B}" type="parTrans" cxnId="{0D2C229A-E518-4618-B8BA-18CE0C3F28C1}">
      <dgm:prSet/>
      <dgm:spPr/>
      <dgm:t>
        <a:bodyPr/>
        <a:lstStyle/>
        <a:p>
          <a:endParaRPr lang="en-US"/>
        </a:p>
      </dgm:t>
    </dgm:pt>
    <dgm:pt modelId="{E5BEB04F-6555-425B-9531-B132EA647B77}" type="sibTrans" cxnId="{0D2C229A-E518-4618-B8BA-18CE0C3F28C1}">
      <dgm:prSet/>
      <dgm:spPr/>
      <dgm:t>
        <a:bodyPr/>
        <a:lstStyle/>
        <a:p>
          <a:endParaRPr lang="en-US"/>
        </a:p>
      </dgm:t>
    </dgm:pt>
    <dgm:pt modelId="{94D641FF-7F58-485D-A68E-B79BAB5FB057}" type="pres">
      <dgm:prSet presAssocID="{A4CE0CDF-2C74-4DFF-8707-6D5C8855CEB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AF069EF-2861-4ED4-9CAB-AFC4BDE03CEE}" type="pres">
      <dgm:prSet presAssocID="{C5DAEA02-9CF6-41FD-9627-9412B77E0E08}" presName="root1" presStyleCnt="0"/>
      <dgm:spPr/>
    </dgm:pt>
    <dgm:pt modelId="{3EDFAB98-27F4-4B51-A06F-E5F1D056C81F}" type="pres">
      <dgm:prSet presAssocID="{C5DAEA02-9CF6-41FD-9627-9412B77E0E0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B23E9FD-EA42-4398-AFF4-F6E06F74AF75}" type="pres">
      <dgm:prSet presAssocID="{C5DAEA02-9CF6-41FD-9627-9412B77E0E08}" presName="level2hierChild" presStyleCnt="0"/>
      <dgm:spPr/>
    </dgm:pt>
    <dgm:pt modelId="{0C3F204F-7271-4FF3-8679-2731A98DF34B}" type="pres">
      <dgm:prSet presAssocID="{8399A373-C72B-4E69-8009-5B39F72BFBBF}" presName="conn2-1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283996EE-22CD-4913-A7DC-2EC7D263CC79}" type="pres">
      <dgm:prSet presAssocID="{8399A373-C72B-4E69-8009-5B39F72BFBBF}" presName="connTx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392B679B-AF49-4BAE-A59A-364DDDDFAFB4}" type="pres">
      <dgm:prSet presAssocID="{BCE60DA5-2B5D-4270-A98D-BE4C0A834C83}" presName="root2" presStyleCnt="0"/>
      <dgm:spPr/>
    </dgm:pt>
    <dgm:pt modelId="{449CCE20-9D50-4D7E-BC7F-6C8A0B1A65CD}" type="pres">
      <dgm:prSet presAssocID="{BCE60DA5-2B5D-4270-A98D-BE4C0A834C83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6965D2-C89C-414A-9E74-4F466CE43D12}" type="pres">
      <dgm:prSet presAssocID="{BCE60DA5-2B5D-4270-A98D-BE4C0A834C83}" presName="level3hierChild" presStyleCnt="0"/>
      <dgm:spPr/>
    </dgm:pt>
    <dgm:pt modelId="{3B48FFEF-01D0-49BC-AB5E-DE3081903215}" type="pres">
      <dgm:prSet presAssocID="{8FF3C123-9CAD-4335-9FCE-B15F0134C972}" presName="conn2-1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CDD5B358-F76C-4061-BF81-0245AB3408FC}" type="pres">
      <dgm:prSet presAssocID="{8FF3C123-9CAD-4335-9FCE-B15F0134C972}" presName="connTx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E74397AA-30DF-4974-90CC-517A3BB8FE2B}" type="pres">
      <dgm:prSet presAssocID="{45679597-44DC-4802-B1FF-F8A315F2EF0B}" presName="root2" presStyleCnt="0"/>
      <dgm:spPr/>
    </dgm:pt>
    <dgm:pt modelId="{C3EE5ABD-B217-4FFF-AC4B-58FB43836567}" type="pres">
      <dgm:prSet presAssocID="{45679597-44DC-4802-B1FF-F8A315F2EF0B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8B78D0-33A5-4214-B1D5-F12143E915CB}" type="pres">
      <dgm:prSet presAssocID="{45679597-44DC-4802-B1FF-F8A315F2EF0B}" presName="level3hierChild" presStyleCnt="0"/>
      <dgm:spPr/>
    </dgm:pt>
    <dgm:pt modelId="{8398F702-010D-43BA-B25D-DDF0DCE2A7CE}" type="pres">
      <dgm:prSet presAssocID="{84EF2E2D-611A-4F97-A2F1-07524DE3A348}" presName="conn2-1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441ECE25-1DB4-4E3D-84E1-44D0A1A9D977}" type="pres">
      <dgm:prSet presAssocID="{84EF2E2D-611A-4F97-A2F1-07524DE3A348}" presName="connTx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FB881278-E3BF-441D-A94F-00DE8606AC55}" type="pres">
      <dgm:prSet presAssocID="{1B7D5CCA-2A0E-4872-B8BB-03FEE585490F}" presName="root2" presStyleCnt="0"/>
      <dgm:spPr/>
    </dgm:pt>
    <dgm:pt modelId="{99DFBC55-3DAA-4B35-8664-52F1193879CD}" type="pres">
      <dgm:prSet presAssocID="{1B7D5CCA-2A0E-4872-B8BB-03FEE585490F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CA6FBB-D682-45A4-9400-9A4E8FF9BF64}" type="pres">
      <dgm:prSet presAssocID="{1B7D5CCA-2A0E-4872-B8BB-03FEE585490F}" presName="level3hierChild" presStyleCnt="0"/>
      <dgm:spPr/>
    </dgm:pt>
    <dgm:pt modelId="{9826DE2D-E490-425E-8D69-CF6BFB9BC360}" type="pres">
      <dgm:prSet presAssocID="{AA2CF501-371D-4988-8649-A5B8E861022B}" presName="conn2-1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EB33936B-3D6B-4C4E-926B-69C646BE1286}" type="pres">
      <dgm:prSet presAssocID="{AA2CF501-371D-4988-8649-A5B8E861022B}" presName="connTx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940D9358-BDFD-4736-A75E-66DE57509A10}" type="pres">
      <dgm:prSet presAssocID="{85297CCD-3AFF-45A3-B12A-B36FF4172570}" presName="root2" presStyleCnt="0"/>
      <dgm:spPr/>
    </dgm:pt>
    <dgm:pt modelId="{2D8AFE0F-1071-474B-A88E-4EE4D0AEF312}" type="pres">
      <dgm:prSet presAssocID="{85297CCD-3AFF-45A3-B12A-B36FF4172570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5117CB-4B29-473C-A03B-A6AF3C536B04}" type="pres">
      <dgm:prSet presAssocID="{85297CCD-3AFF-45A3-B12A-B36FF4172570}" presName="level3hierChild" presStyleCnt="0"/>
      <dgm:spPr/>
    </dgm:pt>
  </dgm:ptLst>
  <dgm:cxnLst>
    <dgm:cxn modelId="{B1D2CD66-37FA-4789-957C-A7E96EFC00BB}" type="presOf" srcId="{8399A373-C72B-4E69-8009-5B39F72BFBBF}" destId="{283996EE-22CD-4913-A7DC-2EC7D263CC79}" srcOrd="1" destOrd="0" presId="urn:microsoft.com/office/officeart/2008/layout/HorizontalMultiLevelHierarchy"/>
    <dgm:cxn modelId="{0A8CF077-7126-4C3F-BDD7-EAB3662ED4B1}" srcId="{A4CE0CDF-2C74-4DFF-8707-6D5C8855CEBC}" destId="{C5DAEA02-9CF6-41FD-9627-9412B77E0E08}" srcOrd="0" destOrd="0" parTransId="{0EE48FDA-A63B-4F6D-B1E8-99A9F57DB3FB}" sibTransId="{9372D7B7-62DB-4F32-82DB-EFCB423BD82F}"/>
    <dgm:cxn modelId="{4336148F-A4B4-49D4-925A-5935605B2E2F}" type="presOf" srcId="{C5DAEA02-9CF6-41FD-9627-9412B77E0E08}" destId="{3EDFAB98-27F4-4B51-A06F-E5F1D056C81F}" srcOrd="0" destOrd="0" presId="urn:microsoft.com/office/officeart/2008/layout/HorizontalMultiLevelHierarchy"/>
    <dgm:cxn modelId="{59EDF9BC-AB55-40F8-9A46-2545684149D7}" type="presOf" srcId="{84EF2E2D-611A-4F97-A2F1-07524DE3A348}" destId="{441ECE25-1DB4-4E3D-84E1-44D0A1A9D977}" srcOrd="1" destOrd="0" presId="urn:microsoft.com/office/officeart/2008/layout/HorizontalMultiLevelHierarchy"/>
    <dgm:cxn modelId="{FCD596B1-FB67-488A-9B40-DBDB9EE405F5}" type="presOf" srcId="{45679597-44DC-4802-B1FF-F8A315F2EF0B}" destId="{C3EE5ABD-B217-4FFF-AC4B-58FB43836567}" srcOrd="0" destOrd="0" presId="urn:microsoft.com/office/officeart/2008/layout/HorizontalMultiLevelHierarchy"/>
    <dgm:cxn modelId="{0D2C229A-E518-4618-B8BA-18CE0C3F28C1}" srcId="{C5DAEA02-9CF6-41FD-9627-9412B77E0E08}" destId="{85297CCD-3AFF-45A3-B12A-B36FF4172570}" srcOrd="3" destOrd="0" parTransId="{AA2CF501-371D-4988-8649-A5B8E861022B}" sibTransId="{E5BEB04F-6555-425B-9531-B132EA647B77}"/>
    <dgm:cxn modelId="{253068D5-D698-46F7-BAAA-31B943DBC2AC}" srcId="{C5DAEA02-9CF6-41FD-9627-9412B77E0E08}" destId="{BCE60DA5-2B5D-4270-A98D-BE4C0A834C83}" srcOrd="0" destOrd="0" parTransId="{8399A373-C72B-4E69-8009-5B39F72BFBBF}" sibTransId="{2045511A-CB28-4C9F-9DAA-6DC6B6D76880}"/>
    <dgm:cxn modelId="{FD0EBBC4-CF41-4617-9EBF-3737F27A9609}" type="presOf" srcId="{AA2CF501-371D-4988-8649-A5B8E861022B}" destId="{9826DE2D-E490-425E-8D69-CF6BFB9BC360}" srcOrd="0" destOrd="0" presId="urn:microsoft.com/office/officeart/2008/layout/HorizontalMultiLevelHierarchy"/>
    <dgm:cxn modelId="{4DF02045-D01A-4AE1-801F-170FB93B2FEF}" srcId="{C5DAEA02-9CF6-41FD-9627-9412B77E0E08}" destId="{1B7D5CCA-2A0E-4872-B8BB-03FEE585490F}" srcOrd="2" destOrd="0" parTransId="{84EF2E2D-611A-4F97-A2F1-07524DE3A348}" sibTransId="{D3FDCE6C-2FE8-49E6-B4B5-9582D5E6C2B2}"/>
    <dgm:cxn modelId="{EC6DD39F-1E7D-4F95-A1F4-3C90170A80DF}" type="presOf" srcId="{1B7D5CCA-2A0E-4872-B8BB-03FEE585490F}" destId="{99DFBC55-3DAA-4B35-8664-52F1193879CD}" srcOrd="0" destOrd="0" presId="urn:microsoft.com/office/officeart/2008/layout/HorizontalMultiLevelHierarchy"/>
    <dgm:cxn modelId="{F0D522CE-4554-40A7-B0B2-1B4FED0B3B72}" type="presOf" srcId="{84EF2E2D-611A-4F97-A2F1-07524DE3A348}" destId="{8398F702-010D-43BA-B25D-DDF0DCE2A7CE}" srcOrd="0" destOrd="0" presId="urn:microsoft.com/office/officeart/2008/layout/HorizontalMultiLevelHierarchy"/>
    <dgm:cxn modelId="{39FFDBB8-5825-4915-998D-887C6E3FC3A1}" type="presOf" srcId="{A4CE0CDF-2C74-4DFF-8707-6D5C8855CEBC}" destId="{94D641FF-7F58-485D-A68E-B79BAB5FB057}" srcOrd="0" destOrd="0" presId="urn:microsoft.com/office/officeart/2008/layout/HorizontalMultiLevelHierarchy"/>
    <dgm:cxn modelId="{AAC7B4F1-87A1-4017-9F8C-0F6C4C75F3A8}" type="presOf" srcId="{AA2CF501-371D-4988-8649-A5B8E861022B}" destId="{EB33936B-3D6B-4C4E-926B-69C646BE1286}" srcOrd="1" destOrd="0" presId="urn:microsoft.com/office/officeart/2008/layout/HorizontalMultiLevelHierarchy"/>
    <dgm:cxn modelId="{0F2C6E8B-6A96-46E2-9F9D-E16B94FC4DF0}" type="presOf" srcId="{8399A373-C72B-4E69-8009-5B39F72BFBBF}" destId="{0C3F204F-7271-4FF3-8679-2731A98DF34B}" srcOrd="0" destOrd="0" presId="urn:microsoft.com/office/officeart/2008/layout/HorizontalMultiLevelHierarchy"/>
    <dgm:cxn modelId="{39BF4DF5-79FC-4ACA-8B44-DF34E642ABDA}" type="presOf" srcId="{BCE60DA5-2B5D-4270-A98D-BE4C0A834C83}" destId="{449CCE20-9D50-4D7E-BC7F-6C8A0B1A65CD}" srcOrd="0" destOrd="0" presId="urn:microsoft.com/office/officeart/2008/layout/HorizontalMultiLevelHierarchy"/>
    <dgm:cxn modelId="{F4AD39FE-0F4B-41B7-B178-4A09611A424F}" type="presOf" srcId="{8FF3C123-9CAD-4335-9FCE-B15F0134C972}" destId="{3B48FFEF-01D0-49BC-AB5E-DE3081903215}" srcOrd="0" destOrd="0" presId="urn:microsoft.com/office/officeart/2008/layout/HorizontalMultiLevelHierarchy"/>
    <dgm:cxn modelId="{E9112371-10AF-41E2-BCD2-5F15448BADCA}" srcId="{C5DAEA02-9CF6-41FD-9627-9412B77E0E08}" destId="{45679597-44DC-4802-B1FF-F8A315F2EF0B}" srcOrd="1" destOrd="0" parTransId="{8FF3C123-9CAD-4335-9FCE-B15F0134C972}" sibTransId="{822A0688-C5F4-4F66-A37E-73664D0950AC}"/>
    <dgm:cxn modelId="{405C5A9C-8663-4D09-ADEF-6F96B79E026E}" type="presOf" srcId="{8FF3C123-9CAD-4335-9FCE-B15F0134C972}" destId="{CDD5B358-F76C-4061-BF81-0245AB3408FC}" srcOrd="1" destOrd="0" presId="urn:microsoft.com/office/officeart/2008/layout/HorizontalMultiLevelHierarchy"/>
    <dgm:cxn modelId="{378DABF8-FEA1-4F1B-9107-76EE384F6BCA}" type="presOf" srcId="{85297CCD-3AFF-45A3-B12A-B36FF4172570}" destId="{2D8AFE0F-1071-474B-A88E-4EE4D0AEF312}" srcOrd="0" destOrd="0" presId="urn:microsoft.com/office/officeart/2008/layout/HorizontalMultiLevelHierarchy"/>
    <dgm:cxn modelId="{CD711B72-C9B0-4AE3-AFBB-3C3CBE4D3519}" type="presParOf" srcId="{94D641FF-7F58-485D-A68E-B79BAB5FB057}" destId="{3AF069EF-2861-4ED4-9CAB-AFC4BDE03CEE}" srcOrd="0" destOrd="0" presId="urn:microsoft.com/office/officeart/2008/layout/HorizontalMultiLevelHierarchy"/>
    <dgm:cxn modelId="{E64FFED4-68B1-477B-9B71-4AAB087CCC6B}" type="presParOf" srcId="{3AF069EF-2861-4ED4-9CAB-AFC4BDE03CEE}" destId="{3EDFAB98-27F4-4B51-A06F-E5F1D056C81F}" srcOrd="0" destOrd="0" presId="urn:microsoft.com/office/officeart/2008/layout/HorizontalMultiLevelHierarchy"/>
    <dgm:cxn modelId="{71816681-C57D-4AC8-864E-7506620CE95A}" type="presParOf" srcId="{3AF069EF-2861-4ED4-9CAB-AFC4BDE03CEE}" destId="{8B23E9FD-EA42-4398-AFF4-F6E06F74AF75}" srcOrd="1" destOrd="0" presId="urn:microsoft.com/office/officeart/2008/layout/HorizontalMultiLevelHierarchy"/>
    <dgm:cxn modelId="{4F6B44B4-E9EC-4778-BCB2-024DA0BBE97D}" type="presParOf" srcId="{8B23E9FD-EA42-4398-AFF4-F6E06F74AF75}" destId="{0C3F204F-7271-4FF3-8679-2731A98DF34B}" srcOrd="0" destOrd="0" presId="urn:microsoft.com/office/officeart/2008/layout/HorizontalMultiLevelHierarchy"/>
    <dgm:cxn modelId="{1C0AB19A-0C73-4187-9A20-C6F8E4F503A5}" type="presParOf" srcId="{0C3F204F-7271-4FF3-8679-2731A98DF34B}" destId="{283996EE-22CD-4913-A7DC-2EC7D263CC79}" srcOrd="0" destOrd="0" presId="urn:microsoft.com/office/officeart/2008/layout/HorizontalMultiLevelHierarchy"/>
    <dgm:cxn modelId="{1A3D0556-A303-45D0-9A4E-F604556457F7}" type="presParOf" srcId="{8B23E9FD-EA42-4398-AFF4-F6E06F74AF75}" destId="{392B679B-AF49-4BAE-A59A-364DDDDFAFB4}" srcOrd="1" destOrd="0" presId="urn:microsoft.com/office/officeart/2008/layout/HorizontalMultiLevelHierarchy"/>
    <dgm:cxn modelId="{6B0DA6D0-7B34-4D49-8AF5-8778F48DC443}" type="presParOf" srcId="{392B679B-AF49-4BAE-A59A-364DDDDFAFB4}" destId="{449CCE20-9D50-4D7E-BC7F-6C8A0B1A65CD}" srcOrd="0" destOrd="0" presId="urn:microsoft.com/office/officeart/2008/layout/HorizontalMultiLevelHierarchy"/>
    <dgm:cxn modelId="{E7F8DE67-9BF2-4B93-BA72-A66A6DB1C778}" type="presParOf" srcId="{392B679B-AF49-4BAE-A59A-364DDDDFAFB4}" destId="{2C6965D2-C89C-414A-9E74-4F466CE43D12}" srcOrd="1" destOrd="0" presId="urn:microsoft.com/office/officeart/2008/layout/HorizontalMultiLevelHierarchy"/>
    <dgm:cxn modelId="{850EDB5A-CABB-41D0-B925-4A73764AF7AE}" type="presParOf" srcId="{8B23E9FD-EA42-4398-AFF4-F6E06F74AF75}" destId="{3B48FFEF-01D0-49BC-AB5E-DE3081903215}" srcOrd="2" destOrd="0" presId="urn:microsoft.com/office/officeart/2008/layout/HorizontalMultiLevelHierarchy"/>
    <dgm:cxn modelId="{140C1A48-3609-41B3-A4E1-16F142693771}" type="presParOf" srcId="{3B48FFEF-01D0-49BC-AB5E-DE3081903215}" destId="{CDD5B358-F76C-4061-BF81-0245AB3408FC}" srcOrd="0" destOrd="0" presId="urn:microsoft.com/office/officeart/2008/layout/HorizontalMultiLevelHierarchy"/>
    <dgm:cxn modelId="{CDE70800-A8C8-4E11-9E39-1B3C60D58707}" type="presParOf" srcId="{8B23E9FD-EA42-4398-AFF4-F6E06F74AF75}" destId="{E74397AA-30DF-4974-90CC-517A3BB8FE2B}" srcOrd="3" destOrd="0" presId="urn:microsoft.com/office/officeart/2008/layout/HorizontalMultiLevelHierarchy"/>
    <dgm:cxn modelId="{77589B20-65C5-4F33-A272-1CA85B67FB0A}" type="presParOf" srcId="{E74397AA-30DF-4974-90CC-517A3BB8FE2B}" destId="{C3EE5ABD-B217-4FFF-AC4B-58FB43836567}" srcOrd="0" destOrd="0" presId="urn:microsoft.com/office/officeart/2008/layout/HorizontalMultiLevelHierarchy"/>
    <dgm:cxn modelId="{EBB695C7-5538-42D1-A674-3AB3DD36A173}" type="presParOf" srcId="{E74397AA-30DF-4974-90CC-517A3BB8FE2B}" destId="{678B78D0-33A5-4214-B1D5-F12143E915CB}" srcOrd="1" destOrd="0" presId="urn:microsoft.com/office/officeart/2008/layout/HorizontalMultiLevelHierarchy"/>
    <dgm:cxn modelId="{0B908AC9-79AA-4207-ADFB-DE21C906F95A}" type="presParOf" srcId="{8B23E9FD-EA42-4398-AFF4-F6E06F74AF75}" destId="{8398F702-010D-43BA-B25D-DDF0DCE2A7CE}" srcOrd="4" destOrd="0" presId="urn:microsoft.com/office/officeart/2008/layout/HorizontalMultiLevelHierarchy"/>
    <dgm:cxn modelId="{34F250FD-01B7-4AD0-98BC-DA9020EE2436}" type="presParOf" srcId="{8398F702-010D-43BA-B25D-DDF0DCE2A7CE}" destId="{441ECE25-1DB4-4E3D-84E1-44D0A1A9D977}" srcOrd="0" destOrd="0" presId="urn:microsoft.com/office/officeart/2008/layout/HorizontalMultiLevelHierarchy"/>
    <dgm:cxn modelId="{805F5017-97EB-428F-A309-A7D5166E0B25}" type="presParOf" srcId="{8B23E9FD-EA42-4398-AFF4-F6E06F74AF75}" destId="{FB881278-E3BF-441D-A94F-00DE8606AC55}" srcOrd="5" destOrd="0" presId="urn:microsoft.com/office/officeart/2008/layout/HorizontalMultiLevelHierarchy"/>
    <dgm:cxn modelId="{21273E03-6C18-4017-AA39-868B758557DD}" type="presParOf" srcId="{FB881278-E3BF-441D-A94F-00DE8606AC55}" destId="{99DFBC55-3DAA-4B35-8664-52F1193879CD}" srcOrd="0" destOrd="0" presId="urn:microsoft.com/office/officeart/2008/layout/HorizontalMultiLevelHierarchy"/>
    <dgm:cxn modelId="{356E701D-DAD1-4615-A812-1DEDD417DFEE}" type="presParOf" srcId="{FB881278-E3BF-441D-A94F-00DE8606AC55}" destId="{A2CA6FBB-D682-45A4-9400-9A4E8FF9BF64}" srcOrd="1" destOrd="0" presId="urn:microsoft.com/office/officeart/2008/layout/HorizontalMultiLevelHierarchy"/>
    <dgm:cxn modelId="{8368D84A-6F17-4926-8BF6-E2CC7367F364}" type="presParOf" srcId="{8B23E9FD-EA42-4398-AFF4-F6E06F74AF75}" destId="{9826DE2D-E490-425E-8D69-CF6BFB9BC360}" srcOrd="6" destOrd="0" presId="urn:microsoft.com/office/officeart/2008/layout/HorizontalMultiLevelHierarchy"/>
    <dgm:cxn modelId="{638381CA-3529-4CF3-8DFF-F393EFCDEB09}" type="presParOf" srcId="{9826DE2D-E490-425E-8D69-CF6BFB9BC360}" destId="{EB33936B-3D6B-4C4E-926B-69C646BE1286}" srcOrd="0" destOrd="0" presId="urn:microsoft.com/office/officeart/2008/layout/HorizontalMultiLevelHierarchy"/>
    <dgm:cxn modelId="{5EE7C99B-28E3-45D2-9C1C-7747A93B6A81}" type="presParOf" srcId="{8B23E9FD-EA42-4398-AFF4-F6E06F74AF75}" destId="{940D9358-BDFD-4736-A75E-66DE57509A10}" srcOrd="7" destOrd="0" presId="urn:microsoft.com/office/officeart/2008/layout/HorizontalMultiLevelHierarchy"/>
    <dgm:cxn modelId="{CAC8203D-0CD6-4E5F-B6B9-9D0F32D77607}" type="presParOf" srcId="{940D9358-BDFD-4736-A75E-66DE57509A10}" destId="{2D8AFE0F-1071-474B-A88E-4EE4D0AEF312}" srcOrd="0" destOrd="0" presId="urn:microsoft.com/office/officeart/2008/layout/HorizontalMultiLevelHierarchy"/>
    <dgm:cxn modelId="{F78C0A3C-515D-4DBE-BB5D-42803AE69821}" type="presParOf" srcId="{940D9358-BDFD-4736-A75E-66DE57509A10}" destId="{675117CB-4B29-473C-A03B-A6AF3C536B0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5AD4DA0-0B30-41D5-90D6-7E635B2E239C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0B3F9C-4C45-4D4F-938D-22D78EB4B33D}">
      <dgm:prSet phldrT="[Text]"/>
      <dgm:spPr/>
      <dgm:t>
        <a:bodyPr/>
        <a:lstStyle/>
        <a:p>
          <a:r>
            <a:rPr lang="en-US" dirty="0" smtClean="0"/>
            <a:t>Isolation</a:t>
          </a:r>
          <a:endParaRPr lang="en-US" dirty="0"/>
        </a:p>
      </dgm:t>
    </dgm:pt>
    <dgm:pt modelId="{FF1EF67E-F69D-47EB-B661-F08296100DC6}" type="parTrans" cxnId="{ACC353C2-B49D-4B97-A37C-3009A9D6F8CE}">
      <dgm:prSet/>
      <dgm:spPr/>
      <dgm:t>
        <a:bodyPr/>
        <a:lstStyle/>
        <a:p>
          <a:endParaRPr lang="en-US"/>
        </a:p>
      </dgm:t>
    </dgm:pt>
    <dgm:pt modelId="{2A2951CF-0A62-4EF3-90E4-BC4402F09307}" type="sibTrans" cxnId="{ACC353C2-B49D-4B97-A37C-3009A9D6F8CE}">
      <dgm:prSet/>
      <dgm:spPr/>
      <dgm:t>
        <a:bodyPr/>
        <a:lstStyle/>
        <a:p>
          <a:endParaRPr lang="en-US"/>
        </a:p>
      </dgm:t>
    </dgm:pt>
    <dgm:pt modelId="{E6A120CB-10F7-4D56-8DAD-457E27AB55A2}">
      <dgm:prSet phldrT="[Text]"/>
      <dgm:spPr/>
      <dgm:t>
        <a:bodyPr/>
        <a:lstStyle/>
        <a:p>
          <a:r>
            <a:rPr lang="en-US" dirty="0" smtClean="0"/>
            <a:t>Increase isolation </a:t>
          </a:r>
          <a:endParaRPr lang="en-US" dirty="0"/>
        </a:p>
      </dgm:t>
    </dgm:pt>
    <dgm:pt modelId="{387012A5-B545-4137-92DF-E157C5FDB709}" type="parTrans" cxnId="{AEA9CCB2-0E8D-469A-9AAF-E029539EE8B2}">
      <dgm:prSet/>
      <dgm:spPr/>
      <dgm:t>
        <a:bodyPr/>
        <a:lstStyle/>
        <a:p>
          <a:endParaRPr lang="en-US"/>
        </a:p>
      </dgm:t>
    </dgm:pt>
    <dgm:pt modelId="{F5A45C5D-FF1A-4440-BBBE-87CB58470586}" type="sibTrans" cxnId="{AEA9CCB2-0E8D-469A-9AAF-E029539EE8B2}">
      <dgm:prSet/>
      <dgm:spPr/>
      <dgm:t>
        <a:bodyPr/>
        <a:lstStyle/>
        <a:p>
          <a:endParaRPr lang="en-US"/>
        </a:p>
      </dgm:t>
    </dgm:pt>
    <dgm:pt modelId="{0373C8E2-963F-4143-9201-05EDCF9C885A}">
      <dgm:prSet phldrT="[Text]"/>
      <dgm:spPr/>
      <dgm:t>
        <a:bodyPr/>
        <a:lstStyle/>
        <a:p>
          <a:r>
            <a:rPr lang="en-US" dirty="0" smtClean="0"/>
            <a:t>Increase the thickness of isolation to save heat inside the reactor .  </a:t>
          </a:r>
          <a:endParaRPr lang="en-US" dirty="0"/>
        </a:p>
      </dgm:t>
    </dgm:pt>
    <dgm:pt modelId="{50C1065C-2F6B-4BF5-98DC-F7EFFA72384E}" type="parTrans" cxnId="{4E0B0A96-4145-4227-B517-F5E80F7EC0E6}">
      <dgm:prSet/>
      <dgm:spPr/>
      <dgm:t>
        <a:bodyPr/>
        <a:lstStyle/>
        <a:p>
          <a:endParaRPr lang="en-US"/>
        </a:p>
      </dgm:t>
    </dgm:pt>
    <dgm:pt modelId="{FA33E8AE-8E7A-41A8-9411-1A69EFBAB116}" type="sibTrans" cxnId="{4E0B0A96-4145-4227-B517-F5E80F7EC0E6}">
      <dgm:prSet/>
      <dgm:spPr/>
      <dgm:t>
        <a:bodyPr/>
        <a:lstStyle/>
        <a:p>
          <a:endParaRPr lang="en-US"/>
        </a:p>
      </dgm:t>
    </dgm:pt>
    <dgm:pt modelId="{8F162E16-E031-4A30-B07B-4192C2383A2B}">
      <dgm:prSet phldrT="[Text]"/>
      <dgm:spPr/>
      <dgm:t>
        <a:bodyPr/>
        <a:lstStyle/>
        <a:p>
          <a:r>
            <a:rPr lang="en-US" dirty="0" smtClean="0"/>
            <a:t>Heat exchanger </a:t>
          </a:r>
          <a:endParaRPr lang="en-US" dirty="0"/>
        </a:p>
      </dgm:t>
    </dgm:pt>
    <dgm:pt modelId="{9BD8B0A6-DA27-4F29-A2DE-671F5551BEE8}" type="parTrans" cxnId="{0114380F-2468-4166-9575-049A8F8FF46F}">
      <dgm:prSet/>
      <dgm:spPr/>
      <dgm:t>
        <a:bodyPr/>
        <a:lstStyle/>
        <a:p>
          <a:endParaRPr lang="en-US"/>
        </a:p>
      </dgm:t>
    </dgm:pt>
    <dgm:pt modelId="{303A3A23-7210-46DB-BBC0-42AA6F01BED5}" type="sibTrans" cxnId="{0114380F-2468-4166-9575-049A8F8FF46F}">
      <dgm:prSet/>
      <dgm:spPr/>
      <dgm:t>
        <a:bodyPr/>
        <a:lstStyle/>
        <a:p>
          <a:endParaRPr lang="en-US"/>
        </a:p>
      </dgm:t>
    </dgm:pt>
    <dgm:pt modelId="{ED918802-78FA-4F59-A608-CA62B03DE000}">
      <dgm:prSet phldrT="[Text]"/>
      <dgm:spPr/>
      <dgm:t>
        <a:bodyPr/>
        <a:lstStyle/>
        <a:p>
          <a:r>
            <a:rPr lang="en-US" dirty="0" smtClean="0"/>
            <a:t>cooler</a:t>
          </a:r>
          <a:endParaRPr lang="en-US" dirty="0"/>
        </a:p>
      </dgm:t>
    </dgm:pt>
    <dgm:pt modelId="{7F995978-96F8-4EA9-9AD4-0380B9090EB6}" type="parTrans" cxnId="{8B6174EC-6B84-4A5A-9B91-F7EA523E25C0}">
      <dgm:prSet/>
      <dgm:spPr/>
      <dgm:t>
        <a:bodyPr/>
        <a:lstStyle/>
        <a:p>
          <a:endParaRPr lang="en-US"/>
        </a:p>
      </dgm:t>
    </dgm:pt>
    <dgm:pt modelId="{68A89002-E63B-4F14-A1F3-B11DC387286E}" type="sibTrans" cxnId="{8B6174EC-6B84-4A5A-9B91-F7EA523E25C0}">
      <dgm:prSet/>
      <dgm:spPr/>
      <dgm:t>
        <a:bodyPr/>
        <a:lstStyle/>
        <a:p>
          <a:endParaRPr lang="en-US"/>
        </a:p>
      </dgm:t>
    </dgm:pt>
    <dgm:pt modelId="{C7249967-8D08-4A0B-B32B-6161B40F428C}">
      <dgm:prSet phldrT="[Text]"/>
      <dgm:spPr/>
      <dgm:t>
        <a:bodyPr/>
        <a:lstStyle/>
        <a:p>
          <a:r>
            <a:rPr lang="en-US" dirty="0" smtClean="0"/>
            <a:t>Put cooling unit in the water tank to cool the water to increase exchange efficiency . </a:t>
          </a:r>
          <a:endParaRPr lang="en-US" dirty="0"/>
        </a:p>
      </dgm:t>
    </dgm:pt>
    <dgm:pt modelId="{875EE286-CBD0-417D-8146-A9238CDD8962}" type="parTrans" cxnId="{6B13DB50-CFDC-477E-8A0B-906A15367255}">
      <dgm:prSet/>
      <dgm:spPr/>
      <dgm:t>
        <a:bodyPr/>
        <a:lstStyle/>
        <a:p>
          <a:endParaRPr lang="en-US"/>
        </a:p>
      </dgm:t>
    </dgm:pt>
    <dgm:pt modelId="{0A168458-9995-444F-9FE7-3E75A2A726CB}" type="sibTrans" cxnId="{6B13DB50-CFDC-477E-8A0B-906A15367255}">
      <dgm:prSet/>
      <dgm:spPr/>
      <dgm:t>
        <a:bodyPr/>
        <a:lstStyle/>
        <a:p>
          <a:endParaRPr lang="en-US"/>
        </a:p>
      </dgm:t>
    </dgm:pt>
    <dgm:pt modelId="{4A1B1EFE-2662-4574-87AB-3BA8B0D08066}">
      <dgm:prSet phldrT="[Text]"/>
      <dgm:spPr/>
      <dgm:t>
        <a:bodyPr/>
        <a:lstStyle/>
        <a:p>
          <a:r>
            <a:rPr lang="en-US" dirty="0" smtClean="0"/>
            <a:t>heating</a:t>
          </a:r>
          <a:endParaRPr lang="en-US" dirty="0"/>
        </a:p>
      </dgm:t>
    </dgm:pt>
    <dgm:pt modelId="{25C0779E-E80F-4C6E-A611-A53391A4071C}" type="parTrans" cxnId="{C3882EA4-B777-47E1-9BC1-B7336E0AEAE4}">
      <dgm:prSet/>
      <dgm:spPr/>
      <dgm:t>
        <a:bodyPr/>
        <a:lstStyle/>
        <a:p>
          <a:endParaRPr lang="en-US"/>
        </a:p>
      </dgm:t>
    </dgm:pt>
    <dgm:pt modelId="{330FCF3D-6842-467C-BFA4-E7949364F481}" type="sibTrans" cxnId="{C3882EA4-B777-47E1-9BC1-B7336E0AEAE4}">
      <dgm:prSet/>
      <dgm:spPr/>
      <dgm:t>
        <a:bodyPr/>
        <a:lstStyle/>
        <a:p>
          <a:endParaRPr lang="en-US"/>
        </a:p>
      </dgm:t>
    </dgm:pt>
    <dgm:pt modelId="{E36AACD9-E2C5-4A2D-A9B5-E4123C1C9D8F}">
      <dgm:prSet phldrT="[Text]"/>
      <dgm:spPr/>
      <dgm:t>
        <a:bodyPr/>
        <a:lstStyle/>
        <a:p>
          <a:r>
            <a:rPr lang="en-US" dirty="0" smtClean="0"/>
            <a:t>Put a heater coil around the reactor to accurate the temperature degree . </a:t>
          </a:r>
          <a:endParaRPr lang="en-US" dirty="0"/>
        </a:p>
      </dgm:t>
    </dgm:pt>
    <dgm:pt modelId="{62DB7AF3-FFD2-4285-8F28-403EB005A995}" type="parTrans" cxnId="{6DDD8D7D-0A68-4480-89D6-42C476B1F71B}">
      <dgm:prSet/>
      <dgm:spPr/>
      <dgm:t>
        <a:bodyPr/>
        <a:lstStyle/>
        <a:p>
          <a:endParaRPr lang="en-US"/>
        </a:p>
      </dgm:t>
    </dgm:pt>
    <dgm:pt modelId="{167AEB26-8A13-42EA-969E-DFB971E3D8A8}" type="sibTrans" cxnId="{6DDD8D7D-0A68-4480-89D6-42C476B1F71B}">
      <dgm:prSet/>
      <dgm:spPr/>
      <dgm:t>
        <a:bodyPr/>
        <a:lstStyle/>
        <a:p>
          <a:endParaRPr lang="en-US"/>
        </a:p>
      </dgm:t>
    </dgm:pt>
    <dgm:pt modelId="{7FE344AC-DC1C-444D-8446-6C3E9727F541}">
      <dgm:prSet phldrT="[Text]"/>
      <dgm:spPr/>
      <dgm:t>
        <a:bodyPr/>
        <a:lstStyle/>
        <a:p>
          <a:r>
            <a:rPr lang="en-US" dirty="0" smtClean="0"/>
            <a:t>Amounts </a:t>
          </a:r>
          <a:endParaRPr lang="en-US" dirty="0"/>
        </a:p>
      </dgm:t>
    </dgm:pt>
    <dgm:pt modelId="{DE28342B-E749-414E-834A-1E8D3E2A4A3A}" type="parTrans" cxnId="{ADB11165-6533-4AB8-82BD-5E78F790A257}">
      <dgm:prSet/>
      <dgm:spPr/>
      <dgm:t>
        <a:bodyPr/>
        <a:lstStyle/>
        <a:p>
          <a:endParaRPr lang="en-US"/>
        </a:p>
      </dgm:t>
    </dgm:pt>
    <dgm:pt modelId="{33ABE3DC-CDD9-4E24-AF8E-87EFB5FCCEBA}" type="sibTrans" cxnId="{ADB11165-6533-4AB8-82BD-5E78F790A257}">
      <dgm:prSet/>
      <dgm:spPr/>
      <dgm:t>
        <a:bodyPr/>
        <a:lstStyle/>
        <a:p>
          <a:endParaRPr lang="en-US"/>
        </a:p>
      </dgm:t>
    </dgm:pt>
    <dgm:pt modelId="{A44233A4-3E14-42EA-94E1-AF87437AF93D}">
      <dgm:prSet phldrT="[Text]"/>
      <dgm:spPr/>
      <dgm:t>
        <a:bodyPr/>
        <a:lstStyle/>
        <a:p>
          <a:r>
            <a:rPr lang="en-US" dirty="0" smtClean="0"/>
            <a:t>Heater coil </a:t>
          </a:r>
          <a:endParaRPr lang="en-US" dirty="0"/>
        </a:p>
      </dgm:t>
    </dgm:pt>
    <dgm:pt modelId="{CA56A4EC-3A18-4838-BA42-0393EB639912}" type="sibTrans" cxnId="{009F5E9F-4EFB-459A-A949-92971478AC95}">
      <dgm:prSet/>
      <dgm:spPr/>
      <dgm:t>
        <a:bodyPr/>
        <a:lstStyle/>
        <a:p>
          <a:endParaRPr lang="en-US"/>
        </a:p>
      </dgm:t>
    </dgm:pt>
    <dgm:pt modelId="{76159CE0-E29F-4E4A-BF04-4A8C38A6FA7E}" type="parTrans" cxnId="{009F5E9F-4EFB-459A-A949-92971478AC95}">
      <dgm:prSet/>
      <dgm:spPr/>
      <dgm:t>
        <a:bodyPr/>
        <a:lstStyle/>
        <a:p>
          <a:endParaRPr lang="en-US"/>
        </a:p>
      </dgm:t>
    </dgm:pt>
    <dgm:pt modelId="{38CC6108-9D26-4592-B021-E4A5E77D3BFC}">
      <dgm:prSet phldrT="[Text]"/>
      <dgm:spPr/>
      <dgm:t>
        <a:bodyPr/>
        <a:lstStyle/>
        <a:p>
          <a:r>
            <a:rPr lang="en-US" dirty="0" smtClean="0"/>
            <a:t>Smooth iron  </a:t>
          </a:r>
          <a:endParaRPr lang="en-US" dirty="0"/>
        </a:p>
      </dgm:t>
    </dgm:pt>
    <dgm:pt modelId="{229BB206-07DD-4B01-BB34-60CD89EE4AF1}" type="parTrans" cxnId="{BD52C789-9EF3-4543-922B-F781B5556432}">
      <dgm:prSet/>
      <dgm:spPr/>
      <dgm:t>
        <a:bodyPr/>
        <a:lstStyle/>
        <a:p>
          <a:endParaRPr lang="en-US"/>
        </a:p>
      </dgm:t>
    </dgm:pt>
    <dgm:pt modelId="{CC652B93-14DA-4AAE-AD5F-BC90EF6610B6}" type="sibTrans" cxnId="{BD52C789-9EF3-4543-922B-F781B5556432}">
      <dgm:prSet/>
      <dgm:spPr/>
      <dgm:t>
        <a:bodyPr/>
        <a:lstStyle/>
        <a:p>
          <a:endParaRPr lang="en-US"/>
        </a:p>
      </dgm:t>
    </dgm:pt>
    <dgm:pt modelId="{A922D751-7017-4125-A56D-FE0529E87F7E}">
      <dgm:prSet phldrT="[Text]"/>
      <dgm:spPr/>
      <dgm:t>
        <a:bodyPr/>
        <a:lstStyle/>
        <a:p>
          <a:r>
            <a:rPr lang="en-US" dirty="0" smtClean="0"/>
            <a:t>Plating</a:t>
          </a:r>
          <a:r>
            <a:rPr lang="en-US" baseline="0" dirty="0" smtClean="0"/>
            <a:t> the condensing containers with smooth surface , so that the quantities are more accurate .</a:t>
          </a:r>
          <a:endParaRPr lang="en-US" dirty="0"/>
        </a:p>
      </dgm:t>
    </dgm:pt>
    <dgm:pt modelId="{98F92813-7748-41FB-85FA-365FDF560CA3}" type="parTrans" cxnId="{9BF0D87C-814D-4FA0-B233-6C61C5D8F2B9}">
      <dgm:prSet/>
      <dgm:spPr/>
      <dgm:t>
        <a:bodyPr/>
        <a:lstStyle/>
        <a:p>
          <a:endParaRPr lang="en-US"/>
        </a:p>
      </dgm:t>
    </dgm:pt>
    <dgm:pt modelId="{ADDF670C-BF5C-42EA-B147-28B3E8B361CD}" type="sibTrans" cxnId="{9BF0D87C-814D-4FA0-B233-6C61C5D8F2B9}">
      <dgm:prSet/>
      <dgm:spPr/>
      <dgm:t>
        <a:bodyPr/>
        <a:lstStyle/>
        <a:p>
          <a:endParaRPr lang="en-US"/>
        </a:p>
      </dgm:t>
    </dgm:pt>
    <dgm:pt modelId="{96B716F1-FFAD-428E-B618-135C614F6517}" type="pres">
      <dgm:prSet presAssocID="{C5AD4DA0-0B30-41D5-90D6-7E635B2E239C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E1FA9F5-5ADF-4555-9CD3-96F8F539E8AE}" type="pres">
      <dgm:prSet presAssocID="{440B3F9C-4C45-4D4F-938D-22D78EB4B33D}" presName="composite" presStyleCnt="0"/>
      <dgm:spPr/>
    </dgm:pt>
    <dgm:pt modelId="{D7831295-ADFE-45B1-80C4-03DF5342F504}" type="pres">
      <dgm:prSet presAssocID="{440B3F9C-4C45-4D4F-938D-22D78EB4B33D}" presName="FirstChild" presStyleLbl="revTx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7B2973-776B-48B6-837D-871F924E5CE6}" type="pres">
      <dgm:prSet presAssocID="{440B3F9C-4C45-4D4F-938D-22D78EB4B33D}" presName="Parent" presStyleLbl="alignNode1" presStyleIdx="0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B6066E-CF77-4D93-BADE-D5D96E04B84B}" type="pres">
      <dgm:prSet presAssocID="{440B3F9C-4C45-4D4F-938D-22D78EB4B33D}" presName="Accent" presStyleLbl="parChTrans1D1" presStyleIdx="0" presStyleCnt="4"/>
      <dgm:spPr/>
    </dgm:pt>
    <dgm:pt modelId="{A6663900-3D47-4214-8736-0F9785D7B7EF}" type="pres">
      <dgm:prSet presAssocID="{440B3F9C-4C45-4D4F-938D-22D78EB4B33D}" presName="Child" presStyleLbl="revTx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D836CA-C1BD-4A1E-94BC-447164282D50}" type="pres">
      <dgm:prSet presAssocID="{2A2951CF-0A62-4EF3-90E4-BC4402F09307}" presName="sibTrans" presStyleCnt="0"/>
      <dgm:spPr/>
    </dgm:pt>
    <dgm:pt modelId="{F62F334C-2630-4230-9050-65CC4E87F332}" type="pres">
      <dgm:prSet presAssocID="{8F162E16-E031-4A30-B07B-4192C2383A2B}" presName="composite" presStyleCnt="0"/>
      <dgm:spPr/>
    </dgm:pt>
    <dgm:pt modelId="{DDA20E78-4E80-4714-A15E-6BF9F8F4EC99}" type="pres">
      <dgm:prSet presAssocID="{8F162E16-E031-4A30-B07B-4192C2383A2B}" presName="FirstChild" presStyleLbl="revTx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C4E1EE-BCC6-4895-B8EB-9113B03879B4}" type="pres">
      <dgm:prSet presAssocID="{8F162E16-E031-4A30-B07B-4192C2383A2B}" presName="Parent" presStyleLbl="alignNode1" presStyleIdx="1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7B9D4C-D9D5-4890-975D-FF98DA5330A5}" type="pres">
      <dgm:prSet presAssocID="{8F162E16-E031-4A30-B07B-4192C2383A2B}" presName="Accent" presStyleLbl="parChTrans1D1" presStyleIdx="1" presStyleCnt="4"/>
      <dgm:spPr/>
    </dgm:pt>
    <dgm:pt modelId="{88CA4921-32DD-4E6C-BA39-91A5EF21B88C}" type="pres">
      <dgm:prSet presAssocID="{8F162E16-E031-4A30-B07B-4192C2383A2B}" presName="Child" presStyleLbl="revTx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EAEE78-51C5-4A14-A8A4-F8F133343B21}" type="pres">
      <dgm:prSet presAssocID="{303A3A23-7210-46DB-BBC0-42AA6F01BED5}" presName="sibTrans" presStyleCnt="0"/>
      <dgm:spPr/>
    </dgm:pt>
    <dgm:pt modelId="{2A9D36AD-7A97-44F4-ACC6-6F534489FF89}" type="pres">
      <dgm:prSet presAssocID="{4A1B1EFE-2662-4574-87AB-3BA8B0D08066}" presName="composite" presStyleCnt="0"/>
      <dgm:spPr/>
    </dgm:pt>
    <dgm:pt modelId="{9606163E-30E3-480D-A332-3453F81F5E76}" type="pres">
      <dgm:prSet presAssocID="{4A1B1EFE-2662-4574-87AB-3BA8B0D08066}" presName="FirstChild" presStyleLbl="revTx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2C4218-5F7A-41E5-AE81-ABA906808F8B}" type="pres">
      <dgm:prSet presAssocID="{4A1B1EFE-2662-4574-87AB-3BA8B0D08066}" presName="Parent" presStyleLbl="alignNode1" presStyleIdx="2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0693C9-027F-474F-B88A-7D8828CDDCA9}" type="pres">
      <dgm:prSet presAssocID="{4A1B1EFE-2662-4574-87AB-3BA8B0D08066}" presName="Accent" presStyleLbl="parChTrans1D1" presStyleIdx="2" presStyleCnt="4"/>
      <dgm:spPr/>
    </dgm:pt>
    <dgm:pt modelId="{4B70AFF9-DA89-479F-AC13-FF615EA208CF}" type="pres">
      <dgm:prSet presAssocID="{4A1B1EFE-2662-4574-87AB-3BA8B0D08066}" presName="Child" presStyleLbl="revTx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DABE9C-EAE2-4BA7-978F-28CD58F08CEF}" type="pres">
      <dgm:prSet presAssocID="{330FCF3D-6842-467C-BFA4-E7949364F481}" presName="sibTrans" presStyleCnt="0"/>
      <dgm:spPr/>
    </dgm:pt>
    <dgm:pt modelId="{D2836B62-8749-4004-8B8D-DB4CD8E3BE11}" type="pres">
      <dgm:prSet presAssocID="{7FE344AC-DC1C-444D-8446-6C3E9727F541}" presName="composite" presStyleCnt="0"/>
      <dgm:spPr/>
    </dgm:pt>
    <dgm:pt modelId="{CA132055-AE1A-4DBC-BCCB-1603450A1743}" type="pres">
      <dgm:prSet presAssocID="{7FE344AC-DC1C-444D-8446-6C3E9727F541}" presName="FirstChild" presStyleLbl="revTx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7FCF5D-82E3-4776-950B-72FF7D6F1BD3}" type="pres">
      <dgm:prSet presAssocID="{7FE344AC-DC1C-444D-8446-6C3E9727F541}" presName="Parent" presStyleLbl="alignNode1" presStyleIdx="3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2F671F-ED46-44B0-A450-AEBA767433C3}" type="pres">
      <dgm:prSet presAssocID="{7FE344AC-DC1C-444D-8446-6C3E9727F541}" presName="Accent" presStyleLbl="parChTrans1D1" presStyleIdx="3" presStyleCnt="4"/>
      <dgm:spPr/>
    </dgm:pt>
    <dgm:pt modelId="{BBF7B6A3-0CAC-4479-97D7-07FFE0888D6C}" type="pres">
      <dgm:prSet presAssocID="{7FE344AC-DC1C-444D-8446-6C3E9727F541}" presName="Child" presStyleLbl="revTx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27BED1-CFE7-4EAD-849D-FBDA5D253E54}" type="presOf" srcId="{C5AD4DA0-0B30-41D5-90D6-7E635B2E239C}" destId="{96B716F1-FFAD-428E-B618-135C614F6517}" srcOrd="0" destOrd="0" presId="urn:microsoft.com/office/officeart/2011/layout/TabList"/>
    <dgm:cxn modelId="{BBCF613A-1E47-4FBC-AD30-E11C9DCBE4ED}" type="presOf" srcId="{A922D751-7017-4125-A56D-FE0529E87F7E}" destId="{BBF7B6A3-0CAC-4479-97D7-07FFE0888D6C}" srcOrd="0" destOrd="0" presId="urn:microsoft.com/office/officeart/2011/layout/TabList"/>
    <dgm:cxn modelId="{005DF272-EA80-4FFA-B7B8-239C44FD0651}" type="presOf" srcId="{440B3F9C-4C45-4D4F-938D-22D78EB4B33D}" destId="{6E7B2973-776B-48B6-837D-871F924E5CE6}" srcOrd="0" destOrd="0" presId="urn:microsoft.com/office/officeart/2011/layout/TabList"/>
    <dgm:cxn modelId="{14F0509B-3BEE-4892-9455-C6661A2DE14A}" type="presOf" srcId="{E36AACD9-E2C5-4A2D-A9B5-E4123C1C9D8F}" destId="{4B70AFF9-DA89-479F-AC13-FF615EA208CF}" srcOrd="0" destOrd="0" presId="urn:microsoft.com/office/officeart/2011/layout/TabList"/>
    <dgm:cxn modelId="{D77AFD0B-7B44-4735-90AA-4C6436D55CF4}" type="presOf" srcId="{4A1B1EFE-2662-4574-87AB-3BA8B0D08066}" destId="{0E2C4218-5F7A-41E5-AE81-ABA906808F8B}" srcOrd="0" destOrd="0" presId="urn:microsoft.com/office/officeart/2011/layout/TabList"/>
    <dgm:cxn modelId="{58633D9A-A4DA-409B-AEC1-E22D3D2822B0}" type="presOf" srcId="{38CC6108-9D26-4592-B021-E4A5E77D3BFC}" destId="{CA132055-AE1A-4DBC-BCCB-1603450A1743}" srcOrd="0" destOrd="0" presId="urn:microsoft.com/office/officeart/2011/layout/TabList"/>
    <dgm:cxn modelId="{C3882EA4-B777-47E1-9BC1-B7336E0AEAE4}" srcId="{C5AD4DA0-0B30-41D5-90D6-7E635B2E239C}" destId="{4A1B1EFE-2662-4574-87AB-3BA8B0D08066}" srcOrd="2" destOrd="0" parTransId="{25C0779E-E80F-4C6E-A611-A53391A4071C}" sibTransId="{330FCF3D-6842-467C-BFA4-E7949364F481}"/>
    <dgm:cxn modelId="{8B6174EC-6B84-4A5A-9B91-F7EA523E25C0}" srcId="{8F162E16-E031-4A30-B07B-4192C2383A2B}" destId="{ED918802-78FA-4F59-A608-CA62B03DE000}" srcOrd="0" destOrd="0" parTransId="{7F995978-96F8-4EA9-9AD4-0380B9090EB6}" sibTransId="{68A89002-E63B-4F14-A1F3-B11DC387286E}"/>
    <dgm:cxn modelId="{EDE29D00-FAFB-4F52-9E42-B3728C0714D0}" type="presOf" srcId="{C7249967-8D08-4A0B-B32B-6161B40F428C}" destId="{88CA4921-32DD-4E6C-BA39-91A5EF21B88C}" srcOrd="0" destOrd="0" presId="urn:microsoft.com/office/officeart/2011/layout/TabList"/>
    <dgm:cxn modelId="{48DF6A83-BEFC-4352-8EDC-1E0F182D1C9D}" type="presOf" srcId="{E6A120CB-10F7-4D56-8DAD-457E27AB55A2}" destId="{D7831295-ADFE-45B1-80C4-03DF5342F504}" srcOrd="0" destOrd="0" presId="urn:microsoft.com/office/officeart/2011/layout/TabList"/>
    <dgm:cxn modelId="{BD52C789-9EF3-4543-922B-F781B5556432}" srcId="{7FE344AC-DC1C-444D-8446-6C3E9727F541}" destId="{38CC6108-9D26-4592-B021-E4A5E77D3BFC}" srcOrd="0" destOrd="0" parTransId="{229BB206-07DD-4B01-BB34-60CD89EE4AF1}" sibTransId="{CC652B93-14DA-4AAE-AD5F-BC90EF6610B6}"/>
    <dgm:cxn modelId="{9BF0D87C-814D-4FA0-B233-6C61C5D8F2B9}" srcId="{7FE344AC-DC1C-444D-8446-6C3E9727F541}" destId="{A922D751-7017-4125-A56D-FE0529E87F7E}" srcOrd="1" destOrd="0" parTransId="{98F92813-7748-41FB-85FA-365FDF560CA3}" sibTransId="{ADDF670C-BF5C-42EA-B147-28B3E8B361CD}"/>
    <dgm:cxn modelId="{AEA9CCB2-0E8D-469A-9AAF-E029539EE8B2}" srcId="{440B3F9C-4C45-4D4F-938D-22D78EB4B33D}" destId="{E6A120CB-10F7-4D56-8DAD-457E27AB55A2}" srcOrd="0" destOrd="0" parTransId="{387012A5-B545-4137-92DF-E157C5FDB709}" sibTransId="{F5A45C5D-FF1A-4440-BBBE-87CB58470586}"/>
    <dgm:cxn modelId="{8C97D6D5-6128-4A4A-A896-5D737DB1E938}" type="presOf" srcId="{7FE344AC-DC1C-444D-8446-6C3E9727F541}" destId="{547FCF5D-82E3-4776-950B-72FF7D6F1BD3}" srcOrd="0" destOrd="0" presId="urn:microsoft.com/office/officeart/2011/layout/TabList"/>
    <dgm:cxn modelId="{4E0B0A96-4145-4227-B517-F5E80F7EC0E6}" srcId="{440B3F9C-4C45-4D4F-938D-22D78EB4B33D}" destId="{0373C8E2-963F-4143-9201-05EDCF9C885A}" srcOrd="1" destOrd="0" parTransId="{50C1065C-2F6B-4BF5-98DC-F7EFFA72384E}" sibTransId="{FA33E8AE-8E7A-41A8-9411-1A69EFBAB116}"/>
    <dgm:cxn modelId="{ADB11165-6533-4AB8-82BD-5E78F790A257}" srcId="{C5AD4DA0-0B30-41D5-90D6-7E635B2E239C}" destId="{7FE344AC-DC1C-444D-8446-6C3E9727F541}" srcOrd="3" destOrd="0" parTransId="{DE28342B-E749-414E-834A-1E8D3E2A4A3A}" sibTransId="{33ABE3DC-CDD9-4E24-AF8E-87EFB5FCCEBA}"/>
    <dgm:cxn modelId="{6DDD8D7D-0A68-4480-89D6-42C476B1F71B}" srcId="{4A1B1EFE-2662-4574-87AB-3BA8B0D08066}" destId="{E36AACD9-E2C5-4A2D-A9B5-E4123C1C9D8F}" srcOrd="1" destOrd="0" parTransId="{62DB7AF3-FFD2-4285-8F28-403EB005A995}" sibTransId="{167AEB26-8A13-42EA-969E-DFB971E3D8A8}"/>
    <dgm:cxn modelId="{944E0FEE-2707-4DF4-9C76-6596A7E9CFB7}" type="presOf" srcId="{A44233A4-3E14-42EA-94E1-AF87437AF93D}" destId="{9606163E-30E3-480D-A332-3453F81F5E76}" srcOrd="0" destOrd="0" presId="urn:microsoft.com/office/officeart/2011/layout/TabList"/>
    <dgm:cxn modelId="{ACC353C2-B49D-4B97-A37C-3009A9D6F8CE}" srcId="{C5AD4DA0-0B30-41D5-90D6-7E635B2E239C}" destId="{440B3F9C-4C45-4D4F-938D-22D78EB4B33D}" srcOrd="0" destOrd="0" parTransId="{FF1EF67E-F69D-47EB-B661-F08296100DC6}" sibTransId="{2A2951CF-0A62-4EF3-90E4-BC4402F09307}"/>
    <dgm:cxn modelId="{0114380F-2468-4166-9575-049A8F8FF46F}" srcId="{C5AD4DA0-0B30-41D5-90D6-7E635B2E239C}" destId="{8F162E16-E031-4A30-B07B-4192C2383A2B}" srcOrd="1" destOrd="0" parTransId="{9BD8B0A6-DA27-4F29-A2DE-671F5551BEE8}" sibTransId="{303A3A23-7210-46DB-BBC0-42AA6F01BED5}"/>
    <dgm:cxn modelId="{072A6C88-65CA-4BA6-B840-E52EB59D7174}" type="presOf" srcId="{8F162E16-E031-4A30-B07B-4192C2383A2B}" destId="{C6C4E1EE-BCC6-4895-B8EB-9113B03879B4}" srcOrd="0" destOrd="0" presId="urn:microsoft.com/office/officeart/2011/layout/TabList"/>
    <dgm:cxn modelId="{9B8574A8-90A7-4D26-A5DB-29E30CCDCCD5}" type="presOf" srcId="{0373C8E2-963F-4143-9201-05EDCF9C885A}" destId="{A6663900-3D47-4214-8736-0F9785D7B7EF}" srcOrd="0" destOrd="0" presId="urn:microsoft.com/office/officeart/2011/layout/TabList"/>
    <dgm:cxn modelId="{009F5E9F-4EFB-459A-A949-92971478AC95}" srcId="{4A1B1EFE-2662-4574-87AB-3BA8B0D08066}" destId="{A44233A4-3E14-42EA-94E1-AF87437AF93D}" srcOrd="0" destOrd="0" parTransId="{76159CE0-E29F-4E4A-BF04-4A8C38A6FA7E}" sibTransId="{CA56A4EC-3A18-4838-BA42-0393EB639912}"/>
    <dgm:cxn modelId="{6B13DB50-CFDC-477E-8A0B-906A15367255}" srcId="{8F162E16-E031-4A30-B07B-4192C2383A2B}" destId="{C7249967-8D08-4A0B-B32B-6161B40F428C}" srcOrd="1" destOrd="0" parTransId="{875EE286-CBD0-417D-8146-A9238CDD8962}" sibTransId="{0A168458-9995-444F-9FE7-3E75A2A726CB}"/>
    <dgm:cxn modelId="{5D2EF7F7-165F-4113-A817-3629F298CFDE}" type="presOf" srcId="{ED918802-78FA-4F59-A608-CA62B03DE000}" destId="{DDA20E78-4E80-4714-A15E-6BF9F8F4EC99}" srcOrd="0" destOrd="0" presId="urn:microsoft.com/office/officeart/2011/layout/TabList"/>
    <dgm:cxn modelId="{242511CA-604A-4211-B964-41520BB39689}" type="presParOf" srcId="{96B716F1-FFAD-428E-B618-135C614F6517}" destId="{DE1FA9F5-5ADF-4555-9CD3-96F8F539E8AE}" srcOrd="0" destOrd="0" presId="urn:microsoft.com/office/officeart/2011/layout/TabList"/>
    <dgm:cxn modelId="{3EAA4400-9B0A-4EE1-8CF0-3FE63228C56B}" type="presParOf" srcId="{DE1FA9F5-5ADF-4555-9CD3-96F8F539E8AE}" destId="{D7831295-ADFE-45B1-80C4-03DF5342F504}" srcOrd="0" destOrd="0" presId="urn:microsoft.com/office/officeart/2011/layout/TabList"/>
    <dgm:cxn modelId="{CE7BCDD3-7ACA-4C57-B32E-795F11C969D0}" type="presParOf" srcId="{DE1FA9F5-5ADF-4555-9CD3-96F8F539E8AE}" destId="{6E7B2973-776B-48B6-837D-871F924E5CE6}" srcOrd="1" destOrd="0" presId="urn:microsoft.com/office/officeart/2011/layout/TabList"/>
    <dgm:cxn modelId="{22A9C49C-17B0-47F1-B102-FE23322DF429}" type="presParOf" srcId="{DE1FA9F5-5ADF-4555-9CD3-96F8F539E8AE}" destId="{4FB6066E-CF77-4D93-BADE-D5D96E04B84B}" srcOrd="2" destOrd="0" presId="urn:microsoft.com/office/officeart/2011/layout/TabList"/>
    <dgm:cxn modelId="{BC8D4ABB-6FD2-422E-BBE1-EB6248402FE1}" type="presParOf" srcId="{96B716F1-FFAD-428E-B618-135C614F6517}" destId="{A6663900-3D47-4214-8736-0F9785D7B7EF}" srcOrd="1" destOrd="0" presId="urn:microsoft.com/office/officeart/2011/layout/TabList"/>
    <dgm:cxn modelId="{91001ACF-D701-4F93-9F20-68277D0A1149}" type="presParOf" srcId="{96B716F1-FFAD-428E-B618-135C614F6517}" destId="{CDD836CA-C1BD-4A1E-94BC-447164282D50}" srcOrd="2" destOrd="0" presId="urn:microsoft.com/office/officeart/2011/layout/TabList"/>
    <dgm:cxn modelId="{CE0A182E-2E05-4C7A-A22E-018E7A03772A}" type="presParOf" srcId="{96B716F1-FFAD-428E-B618-135C614F6517}" destId="{F62F334C-2630-4230-9050-65CC4E87F332}" srcOrd="3" destOrd="0" presId="urn:microsoft.com/office/officeart/2011/layout/TabList"/>
    <dgm:cxn modelId="{C3262F3E-8326-416A-AA8C-8997B0AD3051}" type="presParOf" srcId="{F62F334C-2630-4230-9050-65CC4E87F332}" destId="{DDA20E78-4E80-4714-A15E-6BF9F8F4EC99}" srcOrd="0" destOrd="0" presId="urn:microsoft.com/office/officeart/2011/layout/TabList"/>
    <dgm:cxn modelId="{F6905EFF-DECB-47E6-8847-01CBBE45540E}" type="presParOf" srcId="{F62F334C-2630-4230-9050-65CC4E87F332}" destId="{C6C4E1EE-BCC6-4895-B8EB-9113B03879B4}" srcOrd="1" destOrd="0" presId="urn:microsoft.com/office/officeart/2011/layout/TabList"/>
    <dgm:cxn modelId="{C281876F-250D-487C-A03F-71D49B03A414}" type="presParOf" srcId="{F62F334C-2630-4230-9050-65CC4E87F332}" destId="{047B9D4C-D9D5-4890-975D-FF98DA5330A5}" srcOrd="2" destOrd="0" presId="urn:microsoft.com/office/officeart/2011/layout/TabList"/>
    <dgm:cxn modelId="{F5EACA78-1F9E-4216-A42C-4A2B044438F3}" type="presParOf" srcId="{96B716F1-FFAD-428E-B618-135C614F6517}" destId="{88CA4921-32DD-4E6C-BA39-91A5EF21B88C}" srcOrd="4" destOrd="0" presId="urn:microsoft.com/office/officeart/2011/layout/TabList"/>
    <dgm:cxn modelId="{0438A6DF-8956-4709-9689-36918B64F826}" type="presParOf" srcId="{96B716F1-FFAD-428E-B618-135C614F6517}" destId="{E4EAEE78-51C5-4A14-A8A4-F8F133343B21}" srcOrd="5" destOrd="0" presId="urn:microsoft.com/office/officeart/2011/layout/TabList"/>
    <dgm:cxn modelId="{4D8548B2-83F3-47A5-8456-F23E3463268E}" type="presParOf" srcId="{96B716F1-FFAD-428E-B618-135C614F6517}" destId="{2A9D36AD-7A97-44F4-ACC6-6F534489FF89}" srcOrd="6" destOrd="0" presId="urn:microsoft.com/office/officeart/2011/layout/TabList"/>
    <dgm:cxn modelId="{FBC9373A-4627-43BF-A470-725BAEE9B10E}" type="presParOf" srcId="{2A9D36AD-7A97-44F4-ACC6-6F534489FF89}" destId="{9606163E-30E3-480D-A332-3453F81F5E76}" srcOrd="0" destOrd="0" presId="urn:microsoft.com/office/officeart/2011/layout/TabList"/>
    <dgm:cxn modelId="{06BF5743-E9F3-4573-950D-476196E44D4B}" type="presParOf" srcId="{2A9D36AD-7A97-44F4-ACC6-6F534489FF89}" destId="{0E2C4218-5F7A-41E5-AE81-ABA906808F8B}" srcOrd="1" destOrd="0" presId="urn:microsoft.com/office/officeart/2011/layout/TabList"/>
    <dgm:cxn modelId="{714885C0-D5F0-4BEC-9AC5-E368F527E689}" type="presParOf" srcId="{2A9D36AD-7A97-44F4-ACC6-6F534489FF89}" destId="{A20693C9-027F-474F-B88A-7D8828CDDCA9}" srcOrd="2" destOrd="0" presId="urn:microsoft.com/office/officeart/2011/layout/TabList"/>
    <dgm:cxn modelId="{3619C792-4466-48C0-81ED-054DC28B3E11}" type="presParOf" srcId="{96B716F1-FFAD-428E-B618-135C614F6517}" destId="{4B70AFF9-DA89-479F-AC13-FF615EA208CF}" srcOrd="7" destOrd="0" presId="urn:microsoft.com/office/officeart/2011/layout/TabList"/>
    <dgm:cxn modelId="{EC2C3AB0-4A08-4A68-94C5-EECCFC7F72BE}" type="presParOf" srcId="{96B716F1-FFAD-428E-B618-135C614F6517}" destId="{48DABE9C-EAE2-4BA7-978F-28CD58F08CEF}" srcOrd="8" destOrd="0" presId="urn:microsoft.com/office/officeart/2011/layout/TabList"/>
    <dgm:cxn modelId="{4984BA4D-D4A9-4104-B876-11011C0230FE}" type="presParOf" srcId="{96B716F1-FFAD-428E-B618-135C614F6517}" destId="{D2836B62-8749-4004-8B8D-DB4CD8E3BE11}" srcOrd="9" destOrd="0" presId="urn:microsoft.com/office/officeart/2011/layout/TabList"/>
    <dgm:cxn modelId="{6834D7B6-C6F7-4135-BAB8-91624488CE83}" type="presParOf" srcId="{D2836B62-8749-4004-8B8D-DB4CD8E3BE11}" destId="{CA132055-AE1A-4DBC-BCCB-1603450A1743}" srcOrd="0" destOrd="0" presId="urn:microsoft.com/office/officeart/2011/layout/TabList"/>
    <dgm:cxn modelId="{E3ABD306-C34E-47F1-AE9D-F714A49B075B}" type="presParOf" srcId="{D2836B62-8749-4004-8B8D-DB4CD8E3BE11}" destId="{547FCF5D-82E3-4776-950B-72FF7D6F1BD3}" srcOrd="1" destOrd="0" presId="urn:microsoft.com/office/officeart/2011/layout/TabList"/>
    <dgm:cxn modelId="{C6F27C7B-A7B6-4694-A24B-3E1AA7A4E11C}" type="presParOf" srcId="{D2836B62-8749-4004-8B8D-DB4CD8E3BE11}" destId="{5A2F671F-ED46-44B0-A450-AEBA767433C3}" srcOrd="2" destOrd="0" presId="urn:microsoft.com/office/officeart/2011/layout/TabList"/>
    <dgm:cxn modelId="{339D5B15-6279-4ECE-8C91-4EAAE432BCCC}" type="presParOf" srcId="{96B716F1-FFAD-428E-B618-135C614F6517}" destId="{BBF7B6A3-0CAC-4479-97D7-07FFE0888D6C}" srcOrd="10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9B43FC-100B-4A0D-A4D5-0D2D04B99064}">
      <dsp:nvSpPr>
        <dsp:cNvPr id="0" name=""/>
        <dsp:cNvSpPr/>
      </dsp:nvSpPr>
      <dsp:spPr>
        <a:xfrm>
          <a:off x="-4984646" y="-763745"/>
          <a:ext cx="5936477" cy="5936477"/>
        </a:xfrm>
        <a:prstGeom prst="blockArc">
          <a:avLst>
            <a:gd name="adj1" fmla="val 18900000"/>
            <a:gd name="adj2" fmla="val 2700000"/>
            <a:gd name="adj3" fmla="val 364"/>
          </a:avLst>
        </a:prstGeom>
        <a:noFill/>
        <a:ln w="1270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319267-C71E-43C9-94E1-827D0616C7A7}">
      <dsp:nvSpPr>
        <dsp:cNvPr id="0" name=""/>
        <dsp:cNvSpPr/>
      </dsp:nvSpPr>
      <dsp:spPr>
        <a:xfrm>
          <a:off x="355132" y="232177"/>
          <a:ext cx="6438480" cy="4641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441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Introduction</a:t>
          </a:r>
          <a:endParaRPr lang="en-US" sz="2300" kern="1200" dirty="0"/>
        </a:p>
      </dsp:txBody>
      <dsp:txXfrm>
        <a:off x="355132" y="232177"/>
        <a:ext cx="6438480" cy="464178"/>
      </dsp:txXfrm>
    </dsp:sp>
    <dsp:sp modelId="{07CB3071-D555-47DA-A36A-69EB91531FD8}">
      <dsp:nvSpPr>
        <dsp:cNvPr id="0" name=""/>
        <dsp:cNvSpPr/>
      </dsp:nvSpPr>
      <dsp:spPr>
        <a:xfrm>
          <a:off x="65020" y="174154"/>
          <a:ext cx="580222" cy="5802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DE6538-27BD-44AF-A1A8-CA8F6B10FDD2}">
      <dsp:nvSpPr>
        <dsp:cNvPr id="0" name=""/>
        <dsp:cNvSpPr/>
      </dsp:nvSpPr>
      <dsp:spPr>
        <a:xfrm>
          <a:off x="736950" y="928356"/>
          <a:ext cx="6056662" cy="4641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441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Literatures review </a:t>
          </a:r>
          <a:endParaRPr lang="en-US" sz="2300" kern="1200" dirty="0"/>
        </a:p>
      </dsp:txBody>
      <dsp:txXfrm>
        <a:off x="736950" y="928356"/>
        <a:ext cx="6056662" cy="464178"/>
      </dsp:txXfrm>
    </dsp:sp>
    <dsp:sp modelId="{3F8116AC-FAC3-4E95-9865-93CCFEB191B9}">
      <dsp:nvSpPr>
        <dsp:cNvPr id="0" name=""/>
        <dsp:cNvSpPr/>
      </dsp:nvSpPr>
      <dsp:spPr>
        <a:xfrm>
          <a:off x="446839" y="870333"/>
          <a:ext cx="580222" cy="5802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31CE4A-9776-44F4-BC03-867682E21374}">
      <dsp:nvSpPr>
        <dsp:cNvPr id="0" name=""/>
        <dsp:cNvSpPr/>
      </dsp:nvSpPr>
      <dsp:spPr>
        <a:xfrm>
          <a:off x="911546" y="1624534"/>
          <a:ext cx="5882066" cy="4641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441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Methodology </a:t>
          </a:r>
          <a:endParaRPr lang="en-US" sz="2300" kern="1200" dirty="0"/>
        </a:p>
      </dsp:txBody>
      <dsp:txXfrm>
        <a:off x="911546" y="1624534"/>
        <a:ext cx="5882066" cy="464178"/>
      </dsp:txXfrm>
    </dsp:sp>
    <dsp:sp modelId="{A965097E-32F1-4AB8-8C4E-2814A7596B2F}">
      <dsp:nvSpPr>
        <dsp:cNvPr id="0" name=""/>
        <dsp:cNvSpPr/>
      </dsp:nvSpPr>
      <dsp:spPr>
        <a:xfrm>
          <a:off x="621434" y="1566512"/>
          <a:ext cx="580222" cy="5802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BDD301-DBF8-4613-A0D6-544B5BA63DCF}">
      <dsp:nvSpPr>
        <dsp:cNvPr id="0" name=""/>
        <dsp:cNvSpPr/>
      </dsp:nvSpPr>
      <dsp:spPr>
        <a:xfrm>
          <a:off x="911546" y="2320272"/>
          <a:ext cx="5882066" cy="4641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441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Experimental </a:t>
          </a:r>
          <a:endParaRPr lang="en-US" sz="2300" kern="1200" dirty="0"/>
        </a:p>
      </dsp:txBody>
      <dsp:txXfrm>
        <a:off x="911546" y="2320272"/>
        <a:ext cx="5882066" cy="464178"/>
      </dsp:txXfrm>
    </dsp:sp>
    <dsp:sp modelId="{EE280561-D40E-4011-802F-B6267303007C}">
      <dsp:nvSpPr>
        <dsp:cNvPr id="0" name=""/>
        <dsp:cNvSpPr/>
      </dsp:nvSpPr>
      <dsp:spPr>
        <a:xfrm>
          <a:off x="621434" y="2262250"/>
          <a:ext cx="580222" cy="5802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CBC24E-1FAD-4393-970C-357771244AC4}">
      <dsp:nvSpPr>
        <dsp:cNvPr id="0" name=""/>
        <dsp:cNvSpPr/>
      </dsp:nvSpPr>
      <dsp:spPr>
        <a:xfrm>
          <a:off x="736950" y="3016451"/>
          <a:ext cx="6056662" cy="4641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441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Cost Estimation </a:t>
          </a:r>
          <a:endParaRPr lang="en-US" sz="2300" kern="1200" dirty="0"/>
        </a:p>
      </dsp:txBody>
      <dsp:txXfrm>
        <a:off x="736950" y="3016451"/>
        <a:ext cx="6056662" cy="464178"/>
      </dsp:txXfrm>
    </dsp:sp>
    <dsp:sp modelId="{8508CB8C-856E-4D76-BC76-A94DD25D9FC6}">
      <dsp:nvSpPr>
        <dsp:cNvPr id="0" name=""/>
        <dsp:cNvSpPr/>
      </dsp:nvSpPr>
      <dsp:spPr>
        <a:xfrm>
          <a:off x="446839" y="2958429"/>
          <a:ext cx="580222" cy="5802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22B201-C881-43E7-A7E8-9C57603FE9AD}">
      <dsp:nvSpPr>
        <dsp:cNvPr id="0" name=""/>
        <dsp:cNvSpPr/>
      </dsp:nvSpPr>
      <dsp:spPr>
        <a:xfrm>
          <a:off x="355132" y="3712630"/>
          <a:ext cx="6438480" cy="4641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441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Future Work </a:t>
          </a:r>
          <a:endParaRPr lang="en-US" sz="2300" kern="1200" dirty="0"/>
        </a:p>
      </dsp:txBody>
      <dsp:txXfrm>
        <a:off x="355132" y="3712630"/>
        <a:ext cx="6438480" cy="464178"/>
      </dsp:txXfrm>
    </dsp:sp>
    <dsp:sp modelId="{69E29D54-E7A1-491E-8E2B-023347BB199D}">
      <dsp:nvSpPr>
        <dsp:cNvPr id="0" name=""/>
        <dsp:cNvSpPr/>
      </dsp:nvSpPr>
      <dsp:spPr>
        <a:xfrm>
          <a:off x="65020" y="3654608"/>
          <a:ext cx="580222" cy="5802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591087-DDA9-4D10-839F-E6D6AA81E751}">
      <dsp:nvSpPr>
        <dsp:cNvPr id="0" name=""/>
        <dsp:cNvSpPr/>
      </dsp:nvSpPr>
      <dsp:spPr>
        <a:xfrm rot="16200000">
          <a:off x="-793751" y="799675"/>
          <a:ext cx="3678238" cy="207888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1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0" tIns="0" rIns="219239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Plastic Waste</a:t>
          </a:r>
          <a:endParaRPr lang="en-US" sz="3500" kern="1200" dirty="0"/>
        </a:p>
      </dsp:txBody>
      <dsp:txXfrm rot="5400000">
        <a:off x="5924" y="735648"/>
        <a:ext cx="2078887" cy="2206942"/>
      </dsp:txXfrm>
    </dsp:sp>
    <dsp:sp modelId="{C10AE1C4-A9B8-4B6F-B1B2-F7D5E25B2CEE}">
      <dsp:nvSpPr>
        <dsp:cNvPr id="0" name=""/>
        <dsp:cNvSpPr/>
      </dsp:nvSpPr>
      <dsp:spPr>
        <a:xfrm rot="16200000">
          <a:off x="1441052" y="799675"/>
          <a:ext cx="3678238" cy="207888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1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0" tIns="0" rIns="219239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Tires Waste </a:t>
          </a:r>
          <a:endParaRPr lang="en-US" sz="3500" kern="1200" dirty="0"/>
        </a:p>
      </dsp:txBody>
      <dsp:txXfrm rot="5400000">
        <a:off x="2240727" y="735648"/>
        <a:ext cx="2078887" cy="2206942"/>
      </dsp:txXfrm>
    </dsp:sp>
    <dsp:sp modelId="{798FF413-4335-43C6-BE90-2EC5E340567C}">
      <dsp:nvSpPr>
        <dsp:cNvPr id="0" name=""/>
        <dsp:cNvSpPr/>
      </dsp:nvSpPr>
      <dsp:spPr>
        <a:xfrm rot="16200000">
          <a:off x="3675856" y="799675"/>
          <a:ext cx="3678238" cy="207888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1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0" tIns="0" rIns="219239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Pyrolysis</a:t>
          </a:r>
          <a:endParaRPr lang="en-US" sz="3500" kern="1200" dirty="0"/>
        </a:p>
      </dsp:txBody>
      <dsp:txXfrm rot="5400000">
        <a:off x="4475531" y="735648"/>
        <a:ext cx="2078887" cy="2206942"/>
      </dsp:txXfrm>
    </dsp:sp>
    <dsp:sp modelId="{EE673556-085F-42F4-9881-2065C556020A}">
      <dsp:nvSpPr>
        <dsp:cNvPr id="0" name=""/>
        <dsp:cNvSpPr/>
      </dsp:nvSpPr>
      <dsp:spPr>
        <a:xfrm rot="16200000">
          <a:off x="5910659" y="799675"/>
          <a:ext cx="3678238" cy="207888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1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0" tIns="0" rIns="219239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smtClean="0"/>
            <a:t>Catalyst</a:t>
          </a:r>
          <a:endParaRPr lang="en-US" sz="3500" kern="1200" dirty="0"/>
        </a:p>
      </dsp:txBody>
      <dsp:txXfrm rot="5400000">
        <a:off x="6710334" y="735648"/>
        <a:ext cx="2078887" cy="2206942"/>
      </dsp:txXfrm>
    </dsp:sp>
    <dsp:sp modelId="{0A9DFB13-F300-4B80-B6CE-77CFAB5536E6}">
      <dsp:nvSpPr>
        <dsp:cNvPr id="0" name=""/>
        <dsp:cNvSpPr/>
      </dsp:nvSpPr>
      <dsp:spPr>
        <a:xfrm rot="16200000">
          <a:off x="8145463" y="799675"/>
          <a:ext cx="3678238" cy="207888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1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0" tIns="0" rIns="219239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smtClean="0"/>
            <a:t>Biodiesel</a:t>
          </a:r>
          <a:endParaRPr lang="en-US" sz="3500" kern="1200" dirty="0"/>
        </a:p>
      </dsp:txBody>
      <dsp:txXfrm rot="5400000">
        <a:off x="8945138" y="735648"/>
        <a:ext cx="2078887" cy="22069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560D13-CA48-4402-9F42-F57234E3ABB4}">
      <dsp:nvSpPr>
        <dsp:cNvPr id="0" name=""/>
        <dsp:cNvSpPr/>
      </dsp:nvSpPr>
      <dsp:spPr>
        <a:xfrm>
          <a:off x="2032000" y="4131733"/>
          <a:ext cx="4080256" cy="0"/>
        </a:xfrm>
        <a:prstGeom prst="line">
          <a:avLst/>
        </a:prstGeom>
        <a:noFill/>
        <a:ln w="2222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74EB60-ABCC-4076-8459-3B9C52689970}">
      <dsp:nvSpPr>
        <dsp:cNvPr id="0" name=""/>
        <dsp:cNvSpPr/>
      </dsp:nvSpPr>
      <dsp:spPr>
        <a:xfrm>
          <a:off x="2032000" y="2709333"/>
          <a:ext cx="3495039" cy="0"/>
        </a:xfrm>
        <a:prstGeom prst="line">
          <a:avLst/>
        </a:prstGeom>
        <a:noFill/>
        <a:ln w="2222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99E929-9242-4119-985F-29BA3B02F3F5}">
      <dsp:nvSpPr>
        <dsp:cNvPr id="0" name=""/>
        <dsp:cNvSpPr/>
      </dsp:nvSpPr>
      <dsp:spPr>
        <a:xfrm>
          <a:off x="2032000" y="1286933"/>
          <a:ext cx="4080256" cy="0"/>
        </a:xfrm>
        <a:prstGeom prst="line">
          <a:avLst/>
        </a:prstGeom>
        <a:noFill/>
        <a:ln w="2222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BC508-4F4E-435C-B00A-DA9D51834D35}">
      <dsp:nvSpPr>
        <dsp:cNvPr id="0" name=""/>
        <dsp:cNvSpPr/>
      </dsp:nvSpPr>
      <dsp:spPr>
        <a:xfrm>
          <a:off x="0" y="677333"/>
          <a:ext cx="4064000" cy="4064000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tint val="50000"/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578F9BD-70C9-43EF-9D6C-ABFC6BB12567}">
      <dsp:nvSpPr>
        <dsp:cNvPr id="0" name=""/>
        <dsp:cNvSpPr/>
      </dsp:nvSpPr>
      <dsp:spPr>
        <a:xfrm>
          <a:off x="731520" y="1740614"/>
          <a:ext cx="2600960" cy="1341120"/>
        </a:xfrm>
        <a:prstGeom prst="rect">
          <a:avLst/>
        </a:prstGeom>
        <a:noFill/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smtClean="0"/>
            <a:t>pyrolysis</a:t>
          </a:r>
          <a:endParaRPr lang="en-US" sz="5900" kern="1200" dirty="0"/>
        </a:p>
      </dsp:txBody>
      <dsp:txXfrm>
        <a:off x="731520" y="1740614"/>
        <a:ext cx="2600960" cy="1341120"/>
      </dsp:txXfrm>
    </dsp:sp>
    <dsp:sp modelId="{A42FA0A8-4C18-4290-BFE5-48BE350EFB6D}">
      <dsp:nvSpPr>
        <dsp:cNvPr id="0" name=""/>
        <dsp:cNvSpPr/>
      </dsp:nvSpPr>
      <dsp:spPr>
        <a:xfrm>
          <a:off x="5502656" y="677333"/>
          <a:ext cx="1219200" cy="1219200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20305"/>
                <a:satOff val="-888"/>
                <a:lumOff val="3916"/>
                <a:alphaOff val="0"/>
                <a:tint val="98000"/>
                <a:lumMod val="110000"/>
              </a:schemeClr>
            </a:gs>
            <a:gs pos="84000">
              <a:schemeClr val="accent2">
                <a:tint val="50000"/>
                <a:hueOff val="20305"/>
                <a:satOff val="-888"/>
                <a:lumOff val="3916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401DC5E-EF33-4F04-9087-719D14C268B8}">
      <dsp:nvSpPr>
        <dsp:cNvPr id="0" name=""/>
        <dsp:cNvSpPr/>
      </dsp:nvSpPr>
      <dsp:spPr>
        <a:xfrm>
          <a:off x="5472609" y="597329"/>
          <a:ext cx="1406143" cy="1219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0" rIns="175260" bIns="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char</a:t>
          </a:r>
          <a:endParaRPr lang="en-US" sz="4600" kern="1200" dirty="0"/>
        </a:p>
      </dsp:txBody>
      <dsp:txXfrm>
        <a:off x="5472609" y="597329"/>
        <a:ext cx="1406143" cy="1219200"/>
      </dsp:txXfrm>
    </dsp:sp>
    <dsp:sp modelId="{D2DACF1D-08CC-41BF-B494-1534D93EA475}">
      <dsp:nvSpPr>
        <dsp:cNvPr id="0" name=""/>
        <dsp:cNvSpPr/>
      </dsp:nvSpPr>
      <dsp:spPr>
        <a:xfrm>
          <a:off x="4917439" y="2099733"/>
          <a:ext cx="1219200" cy="1219200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40610"/>
                <a:satOff val="-1775"/>
                <a:lumOff val="7833"/>
                <a:alphaOff val="0"/>
                <a:tint val="98000"/>
                <a:lumMod val="110000"/>
              </a:schemeClr>
            </a:gs>
            <a:gs pos="84000">
              <a:schemeClr val="accent2">
                <a:tint val="50000"/>
                <a:hueOff val="40610"/>
                <a:satOff val="-1775"/>
                <a:lumOff val="7833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653FDB5-50D8-4AEC-9155-C647BF00736C}">
      <dsp:nvSpPr>
        <dsp:cNvPr id="0" name=""/>
        <dsp:cNvSpPr/>
      </dsp:nvSpPr>
      <dsp:spPr>
        <a:xfrm>
          <a:off x="5054817" y="2086846"/>
          <a:ext cx="983234" cy="1219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0" rIns="175260" bIns="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oil</a:t>
          </a:r>
          <a:endParaRPr lang="en-US" sz="4600" kern="1200" dirty="0"/>
        </a:p>
      </dsp:txBody>
      <dsp:txXfrm>
        <a:off x="5054817" y="2086846"/>
        <a:ext cx="983234" cy="1219200"/>
      </dsp:txXfrm>
    </dsp:sp>
    <dsp:sp modelId="{0A55F460-635C-4BD6-8729-B2E96FA7C828}">
      <dsp:nvSpPr>
        <dsp:cNvPr id="0" name=""/>
        <dsp:cNvSpPr/>
      </dsp:nvSpPr>
      <dsp:spPr>
        <a:xfrm>
          <a:off x="5502656" y="3522133"/>
          <a:ext cx="1219200" cy="1219200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60916"/>
                <a:satOff val="-2663"/>
                <a:lumOff val="11749"/>
                <a:alphaOff val="0"/>
                <a:tint val="98000"/>
                <a:lumMod val="110000"/>
              </a:schemeClr>
            </a:gs>
            <a:gs pos="84000">
              <a:schemeClr val="accent2">
                <a:tint val="50000"/>
                <a:hueOff val="60916"/>
                <a:satOff val="-2663"/>
                <a:lumOff val="11749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4CE1DA3-99A6-4AE6-A35C-92F23BF5BDEF}">
      <dsp:nvSpPr>
        <dsp:cNvPr id="0" name=""/>
        <dsp:cNvSpPr/>
      </dsp:nvSpPr>
      <dsp:spPr>
        <a:xfrm>
          <a:off x="5627146" y="3457747"/>
          <a:ext cx="1089761" cy="1219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0" rIns="175260" bIns="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gas</a:t>
          </a:r>
          <a:endParaRPr lang="en-US" sz="4600" kern="1200" dirty="0"/>
        </a:p>
      </dsp:txBody>
      <dsp:txXfrm>
        <a:off x="5627146" y="3457747"/>
        <a:ext cx="1089761" cy="12192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E644646B-21C0-410B-BA17-64C59EB2927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C289392C-F5C5-4C38-94CE-455C7F40279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9A4FD-FAFB-4CDA-9DC5-D20CA18269A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62F3D2C-86D2-4CEA-B1B8-750885E16D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A6D5F72-69F2-4B4B-A943-B04C4B1E36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EBA49-8001-49C3-9348-7448336215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906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1E35E-F34C-4F0E-B8A1-D9F5F49CB3AD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F15BC-4AA1-41C4-8C26-91A7E3BB93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467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696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372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50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850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2846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7081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8209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4478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4443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5465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382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3549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592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048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3817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8212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064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052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167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699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2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308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4954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F15BC-4AA1-41C4-8C26-91A7E3BB93D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788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018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70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52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98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29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16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574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31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690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29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80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285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379F11E2-8BA5-4C5C-AE7C-361E5EA011F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1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 smtClean="0"/>
              <a:t>  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7C00E1DA-EC7C-40FC-95E3-11FDCD2E429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042147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0F87E73C-2B1A-4602-BFBE-CFE1E55D9B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2147" y="1419226"/>
            <a:ext cx="3703320" cy="1746762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FFFFFF"/>
                </a:solidFill>
                <a:latin typeface="Bauhaus 93" panose="04030905020B02020C02" pitchFamily="82" charset="0"/>
              </a:rPr>
              <a:t>Advisor :</a:t>
            </a:r>
            <a:br>
              <a:rPr lang="en-US" b="1" i="1" dirty="0" smtClean="0">
                <a:solidFill>
                  <a:srgbClr val="FFFFFF"/>
                </a:solidFill>
                <a:latin typeface="Bauhaus 93" panose="04030905020B02020C02" pitchFamily="82" charset="0"/>
              </a:rPr>
            </a:br>
            <a:r>
              <a:rPr lang="en-US" b="1" i="1" dirty="0" smtClean="0">
                <a:solidFill>
                  <a:srgbClr val="FFFFFF"/>
                </a:solidFill>
                <a:latin typeface="Bauhaus 93" panose="04030905020B02020C02" pitchFamily="82" charset="0"/>
              </a:rPr>
              <a:t>Dr. </a:t>
            </a:r>
            <a:r>
              <a:rPr lang="en-US" b="1" i="1" dirty="0" err="1" smtClean="0">
                <a:solidFill>
                  <a:srgbClr val="FFFFFF"/>
                </a:solidFill>
                <a:latin typeface="Bauhaus 93" panose="04030905020B02020C02" pitchFamily="82" charset="0"/>
              </a:rPr>
              <a:t>adel</a:t>
            </a:r>
            <a:r>
              <a:rPr lang="en-US" b="1" i="1" dirty="0" smtClean="0">
                <a:solidFill>
                  <a:srgbClr val="FFFFFF"/>
                </a:solidFill>
                <a:latin typeface="Bauhaus 93" panose="04030905020B02020C02" pitchFamily="82" charset="0"/>
              </a:rPr>
              <a:t> </a:t>
            </a:r>
            <a:r>
              <a:rPr lang="en-US" b="1" i="1" dirty="0" err="1" smtClean="0">
                <a:solidFill>
                  <a:srgbClr val="FFFFFF"/>
                </a:solidFill>
                <a:latin typeface="Bauhaus 93" panose="04030905020B02020C02" pitchFamily="82" charset="0"/>
              </a:rPr>
              <a:t>juaidi</a:t>
            </a:r>
            <a:endParaRPr lang="en-US" b="1" i="1" dirty="0">
              <a:solidFill>
                <a:srgbClr val="FFFFFF"/>
              </a:solidFill>
              <a:latin typeface="Bauhaus 93" panose="04030905020B02020C02" pitchFamily="8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9CB511D-EA45-4336-847C-1252667143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98437" y="4778062"/>
            <a:ext cx="3081576" cy="166350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Committee members :</a:t>
            </a:r>
          </a:p>
          <a:p>
            <a:r>
              <a:rPr lang="en-US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Ramiz Abdullah </a:t>
            </a:r>
          </a:p>
          <a:p>
            <a:r>
              <a:rPr lang="en-US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dirty="0" err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basheer</a:t>
            </a:r>
            <a:r>
              <a:rPr lang="en-US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alnoure</a:t>
            </a:r>
            <a:r>
              <a:rPr lang="en-US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solidFill>
                <a:schemeClr val="bg2"/>
              </a:solidFill>
            </a:endParaRPr>
          </a:p>
          <a:p>
            <a:endParaRPr lang="en-US" dirty="0">
              <a:solidFill>
                <a:schemeClr val="bg2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9A421166-2996-41A7-B094-AE5316F347D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FDBB1B92-A3EB-43E4-8FAB-D20E8ED14C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3F3972F4-FE7E-48EA-AAD8-9BE5750A667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221614E5-870B-4D5E-A43B-8FF7E532348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4" name="TextBox 3"/>
          <p:cNvSpPr txBox="1"/>
          <p:nvPr/>
        </p:nvSpPr>
        <p:spPr>
          <a:xfrm>
            <a:off x="927279" y="16356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47423" y="945311"/>
            <a:ext cx="799257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(PPO)</a:t>
            </a:r>
          </a:p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</a:t>
            </a:r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Pyrolysis Plastic </a:t>
            </a:r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to</a:t>
            </a:r>
            <a:r>
              <a:rPr lang="ar-JO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Oil</a:t>
            </a:r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 </a:t>
            </a:r>
            <a:endParaRPr lang="ar-JO" sz="54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Experimental </a:t>
            </a:r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Results &amp;Analysis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212840" y="5348206"/>
            <a:ext cx="287290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lgerian" panose="04020705040A02060702" pitchFamily="82" charset="0"/>
              </a:rPr>
              <a:t>Presented by :</a:t>
            </a:r>
            <a:endParaRPr lang="en-US" sz="28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12806" y="5364352"/>
            <a:ext cx="377539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Abd</a:t>
            </a:r>
            <a:r>
              <a:rPr lang="en-US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32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Alkareem</a:t>
            </a:r>
            <a:r>
              <a:rPr lang="en-US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32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Saleem</a:t>
            </a:r>
            <a:endParaRPr lang="en-US" sz="3200" b="1" cap="none" spc="0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Mohammed salamah</a:t>
            </a:r>
            <a:r>
              <a:rPr lang="en-US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-US" sz="32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295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="" xmlns:a16="http://schemas.microsoft.com/office/drawing/2014/main" id="{493D4EDA-58E0-40CC-B3CA-14CDEB349D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Digital Connections">
            <a:extLst>
              <a:ext uri="{FF2B5EF4-FFF2-40B4-BE49-F238E27FC236}">
                <a16:creationId xmlns="" xmlns:a16="http://schemas.microsoft.com/office/drawing/2014/main" id="{3840F91C-EDD0-4D4E-A4AB-E6C77856C8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65" t="9091" r="3502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AA9EB0BC-A85E-4C26-B355-5DFCEF6CCB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3643E56B-BD42-413D-B17D-7958270F5DE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96C04F74-9467-4FA5-95DC-8D481A29740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D73DE1C3-5C37-42E9-A3F0-256F1938327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4A2E7EC3-E07C-46CE-9B25-41865A50681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8732" y="4428067"/>
            <a:ext cx="11260667" cy="1962497"/>
          </a:xfrm>
          <a:prstGeom prst="rect">
            <a:avLst/>
          </a:prstGeom>
          <a:solidFill>
            <a:schemeClr val="accent1">
              <a:alpha val="9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xtBox 3"/>
          <p:cNvSpPr txBox="1"/>
          <p:nvPr/>
        </p:nvSpPr>
        <p:spPr>
          <a:xfrm>
            <a:off x="772732" y="4855317"/>
            <a:ext cx="66214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rgbClr val="D40699"/>
                </a:solidFill>
              </a:rPr>
              <a:t>Literatures Review</a:t>
            </a:r>
            <a:endParaRPr lang="en-US" sz="6600" dirty="0">
              <a:solidFill>
                <a:srgbClr val="D40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50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9179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EFF"/>
                </a:solidFill>
              </a:rPr>
              <a:t>Literatures review</a:t>
            </a:r>
            <a:endParaRPr lang="en-US" sz="3600" dirty="0">
              <a:solidFill>
                <a:srgbClr val="FFFEFF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404949" y="2233749"/>
            <a:ext cx="9966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Alkhatib</a:t>
            </a:r>
            <a:r>
              <a:rPr lang="en-US" sz="24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R.  ,2015 ,  Development of an alternative fuel from waste of used tires by </a:t>
            </a:r>
            <a:r>
              <a:rPr lang="en-US" sz="2400" b="1" dirty="0" err="1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pyrolysis</a:t>
            </a:r>
            <a:r>
              <a:rPr lang="en-US" sz="24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pp.30.</a:t>
            </a:r>
          </a:p>
          <a:p>
            <a:pPr lvl="0" algn="justLow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lvl="0" algn="justLow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AU" sz="2000" dirty="0" smtClean="0"/>
              <a:t>its objective is to get alternative fuel comparable with the available diesel in the market.</a:t>
            </a:r>
          </a:p>
          <a:p>
            <a:pPr lvl="0" algn="justLow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AU" sz="2000" dirty="0" smtClean="0"/>
              <a:t>The optimum values are 465°C.</a:t>
            </a:r>
          </a:p>
          <a:p>
            <a:pPr lvl="0" algn="justLow" defTabSz="914400" fontAlgn="base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431073" y="3879669"/>
            <a:ext cx="97840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The obtained product is comparable with the diesel as it has energy of 45 KJ/kg, low density of 0.85 and 7% of the tar content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0796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9179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EFF"/>
                </a:solidFill>
              </a:rPr>
              <a:t>Literatures review</a:t>
            </a:r>
            <a:endParaRPr lang="en-US" sz="3600" dirty="0">
              <a:solidFill>
                <a:srgbClr val="FFFEFF"/>
              </a:solidFill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09005" y="1972491"/>
            <a:ext cx="1081604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K.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Januszewicz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 M. Klein , E.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Klugmann-Radziemska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D.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Kardas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 2017.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Thermogravimetric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analysis/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pyrolysis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of used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tyres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waste rubber ,pp.802.</a:t>
            </a:r>
          </a:p>
          <a:p>
            <a:pPr marL="0" marR="0" lvl="0" indent="0" algn="justLow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0446" y="2769326"/>
            <a:ext cx="1067235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To investigate the process of </a:t>
            </a:r>
            <a:r>
              <a:rPr lang="en-US" dirty="0" err="1" smtClean="0"/>
              <a:t>pyrolysis</a:t>
            </a:r>
            <a:r>
              <a:rPr lang="en-US" dirty="0" smtClean="0"/>
              <a:t>, the </a:t>
            </a:r>
            <a:r>
              <a:rPr lang="en-US" dirty="0" err="1" smtClean="0"/>
              <a:t>pyrolysis</a:t>
            </a:r>
            <a:r>
              <a:rPr lang="en-US" dirty="0" smtClean="0"/>
              <a:t> results of two samples of waste </a:t>
            </a:r>
            <a:r>
              <a:rPr lang="en-US" dirty="0" err="1" smtClean="0"/>
              <a:t>tyres</a:t>
            </a:r>
            <a:r>
              <a:rPr lang="en-US" dirty="0" smtClean="0"/>
              <a:t> and rubber were compared at different heating rate 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404948" y="3461658"/>
            <a:ext cx="99277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It was shown that the maximum of samples degradation of rubber and </a:t>
            </a:r>
            <a:r>
              <a:rPr lang="en-US" dirty="0" err="1" smtClean="0"/>
              <a:t>tyres</a:t>
            </a:r>
            <a:r>
              <a:rPr lang="en-US" dirty="0" smtClean="0"/>
              <a:t> was at (650–750) K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0020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9179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EFF"/>
                </a:solidFill>
              </a:rPr>
              <a:t>Literatures review</a:t>
            </a:r>
            <a:endParaRPr lang="en-US" sz="3600" dirty="0">
              <a:solidFill>
                <a:srgbClr val="FFFEFF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83325" y="2103120"/>
            <a:ext cx="1105117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dirty="0" smtClean="0"/>
              <a:t>Abdul Aziz </a:t>
            </a:r>
            <a:r>
              <a:rPr lang="en-AU" sz="2400" dirty="0" err="1" smtClean="0"/>
              <a:t>M.,Rahman</a:t>
            </a:r>
            <a:r>
              <a:rPr lang="en-AU" sz="2400" dirty="0" smtClean="0"/>
              <a:t> M.A., </a:t>
            </a:r>
            <a:r>
              <a:rPr lang="en-AU" sz="2400" dirty="0" err="1" smtClean="0"/>
              <a:t>Molla</a:t>
            </a:r>
            <a:r>
              <a:rPr lang="en-AU" sz="2400" dirty="0" smtClean="0"/>
              <a:t> H.,2018, </a:t>
            </a:r>
            <a:r>
              <a:rPr lang="en-AU" sz="2400" dirty="0" err="1" smtClean="0"/>
              <a:t>Design,fabricationand</a:t>
            </a:r>
            <a:r>
              <a:rPr lang="en-AU" sz="2400" dirty="0" smtClean="0"/>
              <a:t> performance test of a fixed bed batch type </a:t>
            </a:r>
            <a:r>
              <a:rPr lang="en-AU" sz="2400" dirty="0" err="1" smtClean="0"/>
              <a:t>pyrolysis</a:t>
            </a:r>
            <a:r>
              <a:rPr lang="en-AU" sz="2400" dirty="0" smtClean="0"/>
              <a:t> plant with scrap tire in Bangladesh, pp.1.</a:t>
            </a:r>
          </a:p>
          <a:p>
            <a:endParaRPr lang="en-AU" sz="2000" dirty="0" smtClean="0"/>
          </a:p>
          <a:p>
            <a:endParaRPr lang="en-AU" sz="2000" dirty="0" smtClean="0"/>
          </a:p>
          <a:p>
            <a:endParaRPr lang="en-AU" sz="2000" dirty="0" smtClean="0"/>
          </a:p>
          <a:p>
            <a:endParaRPr lang="en-AU" sz="2000" dirty="0" smtClean="0"/>
          </a:p>
          <a:p>
            <a:endParaRPr lang="en-AU" sz="2000" dirty="0" smtClean="0"/>
          </a:p>
          <a:p>
            <a:endParaRPr lang="en-AU" sz="2000" dirty="0" smtClean="0"/>
          </a:p>
          <a:p>
            <a:endParaRPr lang="en-AU" sz="2000" dirty="0" smtClean="0"/>
          </a:p>
          <a:p>
            <a:endParaRPr lang="en-AU" sz="2000" dirty="0" smtClean="0"/>
          </a:p>
          <a:p>
            <a:endParaRPr lang="en-AU" sz="2000" dirty="0" smtClean="0"/>
          </a:p>
          <a:p>
            <a:endParaRPr lang="en-AU" sz="2000" dirty="0" smtClean="0"/>
          </a:p>
          <a:p>
            <a:endParaRPr lang="en-AU" sz="2000" dirty="0" smtClean="0"/>
          </a:p>
          <a:p>
            <a:endParaRPr lang="en-AU" sz="2000" dirty="0" smtClean="0"/>
          </a:p>
          <a:p>
            <a:endParaRPr lang="ar-SA" sz="2000" dirty="0"/>
          </a:p>
        </p:txBody>
      </p:sp>
      <p:sp>
        <p:nvSpPr>
          <p:cNvPr id="6" name="مستطيل 5"/>
          <p:cNvSpPr/>
          <p:nvPr/>
        </p:nvSpPr>
        <p:spPr>
          <a:xfrm>
            <a:off x="535577" y="2834639"/>
            <a:ext cx="813816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The reactor is further used for the production of </a:t>
            </a:r>
            <a:r>
              <a:rPr lang="en-AU" dirty="0" err="1" smtClean="0"/>
              <a:t>pyro</a:t>
            </a:r>
            <a:r>
              <a:rPr lang="en-AU" dirty="0" smtClean="0"/>
              <a:t> oil from scrap tire</a:t>
            </a:r>
          </a:p>
          <a:p>
            <a:r>
              <a:rPr lang="en-AU" sz="1600" dirty="0" smtClean="0"/>
              <a:t> </a:t>
            </a:r>
            <a:endParaRPr lang="ar-SA" sz="1600" dirty="0"/>
          </a:p>
        </p:txBody>
      </p:sp>
      <p:sp>
        <p:nvSpPr>
          <p:cNvPr id="7" name="مستطيل 6"/>
          <p:cNvSpPr/>
          <p:nvPr/>
        </p:nvSpPr>
        <p:spPr>
          <a:xfrm>
            <a:off x="522514" y="3105835"/>
            <a:ext cx="8621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The result shows that reactor yields a maximum </a:t>
            </a:r>
            <a:r>
              <a:rPr lang="en-AU" dirty="0" err="1" smtClean="0"/>
              <a:t>pyro</a:t>
            </a:r>
            <a:r>
              <a:rPr lang="en-AU" dirty="0" smtClean="0"/>
              <a:t> oil of 42 wt% at the temperature of 400⁰C 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600891" y="3419343"/>
            <a:ext cx="849085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sz="1600" dirty="0" smtClean="0"/>
          </a:p>
          <a:p>
            <a:r>
              <a:rPr lang="en-AU" dirty="0" smtClean="0"/>
              <a:t>The </a:t>
            </a:r>
            <a:r>
              <a:rPr lang="en-AU" dirty="0" smtClean="0"/>
              <a:t>produced pyro oil has a higher viscosity of 4.5 (</a:t>
            </a:r>
            <a:r>
              <a:rPr lang="en-AU" dirty="0" err="1" smtClean="0"/>
              <a:t>cst</a:t>
            </a:r>
            <a:r>
              <a:rPr lang="en-AU" dirty="0" smtClean="0"/>
              <a:t>) and heating value of 42.5 MJ/kg 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718458" y="3763700"/>
            <a:ext cx="619749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sz="1600" dirty="0" smtClean="0"/>
          </a:p>
          <a:p>
            <a:r>
              <a:rPr lang="en-AU" dirty="0" smtClean="0"/>
              <a:t> </a:t>
            </a:r>
            <a:r>
              <a:rPr lang="en-AU" dirty="0" smtClean="0"/>
              <a:t>The char is potential for using as a fertilizer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6401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="" xmlns:a16="http://schemas.microsoft.com/office/drawing/2014/main" id="{493D4EDA-58E0-40CC-B3CA-14CDEB349D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Digital Connections">
            <a:extLst>
              <a:ext uri="{FF2B5EF4-FFF2-40B4-BE49-F238E27FC236}">
                <a16:creationId xmlns="" xmlns:a16="http://schemas.microsoft.com/office/drawing/2014/main" id="{3840F91C-EDD0-4D4E-A4AB-E6C77856C8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65" t="9091" r="3502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AA9EB0BC-A85E-4C26-B355-5DFCEF6CCB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3643E56B-BD42-413D-B17D-7958270F5DE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96C04F74-9467-4FA5-95DC-8D481A29740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D73DE1C3-5C37-42E9-A3F0-256F1938327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4A2E7EC3-E07C-46CE-9B25-41865A50681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8732" y="4428067"/>
            <a:ext cx="11260667" cy="1962497"/>
          </a:xfrm>
          <a:prstGeom prst="rect">
            <a:avLst/>
          </a:prstGeom>
          <a:solidFill>
            <a:schemeClr val="accent1">
              <a:alpha val="9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xtBox 3"/>
          <p:cNvSpPr txBox="1"/>
          <p:nvPr/>
        </p:nvSpPr>
        <p:spPr>
          <a:xfrm>
            <a:off x="772732" y="4855317"/>
            <a:ext cx="47204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rgbClr val="D40699"/>
                </a:solidFill>
              </a:rPr>
              <a:t>Methodology</a:t>
            </a:r>
            <a:endParaRPr lang="en-US" sz="6600" dirty="0">
              <a:solidFill>
                <a:srgbClr val="D40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73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9179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EFF"/>
                </a:solidFill>
              </a:rPr>
              <a:t>methodology</a:t>
            </a:r>
            <a:endParaRPr lang="en-US" sz="3600" dirty="0">
              <a:solidFill>
                <a:srgbClr val="FFFE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98" y="1786597"/>
            <a:ext cx="11310426" cy="486856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44024" y="1968529"/>
            <a:ext cx="4341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Experimental </a:t>
            </a:r>
            <a:endParaRPr lang="en-US" sz="54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Ink Free" panose="030804020005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5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927239"/>
            <a:ext cx="11029616" cy="791793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Experimental :</a:t>
            </a:r>
            <a:br>
              <a:rPr lang="en-US" sz="3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</a:br>
            <a:r>
              <a:rPr lang="en-US" sz="22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setup design</a:t>
            </a:r>
            <a:r>
              <a:rPr lang="en-US" sz="1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 </a:t>
            </a:r>
            <a:r>
              <a:rPr lang="en-US" sz="3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 </a:t>
            </a:r>
            <a:endParaRPr lang="en-US" sz="3600" b="1" cap="none" dirty="0">
              <a:ln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Ink Free" panose="03080402000500000000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2948" y="1842868"/>
            <a:ext cx="6520375" cy="5015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75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927239"/>
            <a:ext cx="11029616" cy="791793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Experimental :</a:t>
            </a:r>
            <a:br>
              <a:rPr lang="en-US" sz="3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</a:br>
            <a:r>
              <a:rPr lang="en-US" sz="22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setup design</a:t>
            </a:r>
            <a:r>
              <a:rPr lang="en-US" sz="1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 </a:t>
            </a:r>
            <a:r>
              <a:rPr lang="en-US" sz="3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 </a:t>
            </a:r>
            <a:endParaRPr lang="en-US" sz="3600" b="1" cap="none" dirty="0">
              <a:ln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Ink Free" panose="03080402000500000000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412377"/>
              </p:ext>
            </p:extLst>
          </p:nvPr>
        </p:nvGraphicFramePr>
        <p:xfrm>
          <a:off x="440786" y="1803760"/>
          <a:ext cx="11310427" cy="511012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322039"/>
                <a:gridCol w="1131281"/>
                <a:gridCol w="1479825"/>
                <a:gridCol w="1646364"/>
                <a:gridCol w="1353730"/>
                <a:gridCol w="1351351"/>
                <a:gridCol w="2025837"/>
              </a:tblGrid>
              <a:tr h="718740">
                <a:tc>
                  <a:txBody>
                    <a:bodyPr/>
                    <a:lstStyle/>
                    <a:p>
                      <a:pPr marL="67945" marR="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7945" marR="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Component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marR="50800" algn="ctr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7945" marR="50800" algn="ctr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Length </a:t>
                      </a:r>
                      <a:r>
                        <a:rPr lang="en-US" sz="1600" b="0" dirty="0">
                          <a:effectLst/>
                        </a:rPr>
                        <a:t>(cm)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 marR="51435" algn="ctr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6675" marR="51435" algn="ctr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Thickness </a:t>
                      </a:r>
                      <a:r>
                        <a:rPr lang="en-US" sz="1600" b="0" dirty="0">
                          <a:effectLst/>
                        </a:rPr>
                        <a:t>(cm)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310" marR="182880" algn="ctr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7310" marR="182880" algn="ctr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Diameter </a:t>
                      </a:r>
                      <a:r>
                        <a:rPr lang="en-US" sz="1600" b="0" dirty="0">
                          <a:effectLst/>
                        </a:rPr>
                        <a:t>(cm)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264795" algn="ctr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6040" marR="264795" algn="ctr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err="1" smtClean="0">
                          <a:effectLst/>
                        </a:rPr>
                        <a:t>Hight</a:t>
                      </a:r>
                      <a:r>
                        <a:rPr lang="en-US" sz="1600" b="0" dirty="0" smtClean="0">
                          <a:effectLst/>
                        </a:rPr>
                        <a:t> </a:t>
                      </a:r>
                      <a:r>
                        <a:rPr lang="en-US" sz="1600" b="0" dirty="0">
                          <a:effectLst/>
                        </a:rPr>
                        <a:t>(cm)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4770" marR="222250" algn="ctr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4770" marR="222250" algn="ctr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Width </a:t>
                      </a:r>
                      <a:r>
                        <a:rPr lang="en-US" sz="1600" b="0" dirty="0">
                          <a:effectLst/>
                        </a:rPr>
                        <a:t>(cm)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4135" marR="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4135" marR="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Material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324513">
                <a:tc>
                  <a:txBody>
                    <a:bodyPr/>
                    <a:lstStyle/>
                    <a:p>
                      <a:pPr marL="67945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7945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Furnace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1498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1498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70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2540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1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6223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6223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45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45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45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Steel </a:t>
                      </a:r>
                      <a:r>
                        <a:rPr lang="en-US" sz="1600" b="0" dirty="0">
                          <a:effectLst/>
                        </a:rPr>
                        <a:t>1030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479161">
                <a:tc>
                  <a:txBody>
                    <a:bodyPr/>
                    <a:lstStyle/>
                    <a:p>
                      <a:pPr marL="67945" marR="200025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7945" marR="200025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err="1" smtClean="0">
                          <a:effectLst/>
                        </a:rPr>
                        <a:t>Holleber</a:t>
                      </a:r>
                      <a:r>
                        <a:rPr lang="en-US" sz="1600" b="0" dirty="0" smtClean="0">
                          <a:effectLst/>
                        </a:rPr>
                        <a:t> </a:t>
                      </a:r>
                      <a:r>
                        <a:rPr lang="en-US" sz="1600" b="0" dirty="0">
                          <a:effectLst/>
                        </a:rPr>
                        <a:t>Shaft (pipe)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14986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15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1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6223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10.5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10.5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10.5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Steel </a:t>
                      </a:r>
                      <a:r>
                        <a:rPr lang="en-US" sz="1600" b="0" dirty="0">
                          <a:effectLst/>
                        </a:rPr>
                        <a:t>1030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324513">
                <a:tc>
                  <a:txBody>
                    <a:bodyPr/>
                    <a:lstStyle/>
                    <a:p>
                      <a:pPr marL="67945" marR="0" algn="ctr">
                        <a:lnSpc>
                          <a:spcPts val="127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7945" marR="0" algn="ctr">
                        <a:lnSpc>
                          <a:spcPts val="127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Rotating </a:t>
                      </a:r>
                      <a:r>
                        <a:rPr lang="en-US" sz="1600" b="0" dirty="0">
                          <a:effectLst/>
                        </a:rPr>
                        <a:t>Ring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62230" algn="ctr">
                        <a:lnSpc>
                          <a:spcPts val="127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62230" algn="ctr">
                        <a:lnSpc>
                          <a:spcPts val="127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47.5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marR="0" algn="ctr">
                        <a:lnSpc>
                          <a:spcPts val="127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2540" marR="0" algn="ctr">
                        <a:lnSpc>
                          <a:spcPts val="127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1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62230" algn="ctr">
                        <a:lnSpc>
                          <a:spcPts val="127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62230" algn="ctr">
                        <a:lnSpc>
                          <a:spcPts val="127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47.5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7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ts val="127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1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1905" algn="ctr">
                        <a:lnSpc>
                          <a:spcPts val="127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1905" algn="ctr">
                        <a:lnSpc>
                          <a:spcPts val="127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1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Steel </a:t>
                      </a:r>
                      <a:r>
                        <a:rPr lang="en-US" sz="1600" b="0" dirty="0">
                          <a:effectLst/>
                        </a:rPr>
                        <a:t>1030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479161">
                <a:tc>
                  <a:txBody>
                    <a:bodyPr/>
                    <a:lstStyle/>
                    <a:p>
                      <a:pPr marL="67945" marR="64135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7945" marR="64135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Rotating </a:t>
                      </a:r>
                      <a:r>
                        <a:rPr lang="en-US" sz="1600" b="0" dirty="0">
                          <a:effectLst/>
                        </a:rPr>
                        <a:t>Groove Wheels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4.5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4.5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9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9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25019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4.5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Steel </a:t>
                      </a:r>
                      <a:r>
                        <a:rPr lang="en-US" sz="1600" b="0" dirty="0">
                          <a:effectLst/>
                        </a:rPr>
                        <a:t>1030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324513">
                <a:tc>
                  <a:txBody>
                    <a:bodyPr/>
                    <a:lstStyle/>
                    <a:p>
                      <a:pPr marL="67945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7945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Groove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7.25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1.8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7.25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7.25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25019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25019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1.8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Steel </a:t>
                      </a:r>
                      <a:r>
                        <a:rPr lang="en-US" sz="1600" b="0" dirty="0">
                          <a:effectLst/>
                        </a:rPr>
                        <a:t>1030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516984">
                <a:tc>
                  <a:txBody>
                    <a:bodyPr/>
                    <a:lstStyle/>
                    <a:p>
                      <a:pPr marL="67945" marR="182880" algn="ctr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7945" marR="182880" algn="ctr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Outer </a:t>
                      </a:r>
                      <a:r>
                        <a:rPr lang="en-US" sz="1600" b="0" dirty="0">
                          <a:effectLst/>
                        </a:rPr>
                        <a:t>Cover (half cylinder)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14986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77.5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282575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282575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0.3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6223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76.5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17399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38.25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17399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17399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38.25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Steel </a:t>
                      </a:r>
                      <a:r>
                        <a:rPr lang="en-US" sz="1600" b="0" dirty="0">
                          <a:effectLst/>
                        </a:rPr>
                        <a:t>1030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324513">
                <a:tc>
                  <a:txBody>
                    <a:bodyPr/>
                    <a:lstStyle/>
                    <a:p>
                      <a:pPr marL="67945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7945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Chimney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1498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1498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30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282575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282575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0.4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6223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6223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11.5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30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11.5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Steel </a:t>
                      </a:r>
                      <a:r>
                        <a:rPr lang="en-US" sz="1600" b="0" dirty="0">
                          <a:effectLst/>
                        </a:rPr>
                        <a:t>1030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324513">
                <a:tc>
                  <a:txBody>
                    <a:bodyPr/>
                    <a:lstStyle/>
                    <a:p>
                      <a:pPr marL="67945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7945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Door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85.75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2540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4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6223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6223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63.5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85.75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6223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6223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63.5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Steel </a:t>
                      </a:r>
                      <a:r>
                        <a:rPr lang="en-US" sz="1600" b="0" dirty="0">
                          <a:effectLst/>
                        </a:rPr>
                        <a:t>1030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479161">
                <a:tc>
                  <a:txBody>
                    <a:bodyPr/>
                    <a:lstStyle/>
                    <a:p>
                      <a:pPr marL="67945" marR="203835" algn="ctr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7945" marR="203835" algn="ctr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Insolate </a:t>
                      </a:r>
                      <a:r>
                        <a:rPr lang="en-US" sz="1600" b="0" dirty="0">
                          <a:effectLst/>
                        </a:rPr>
                        <a:t>(wool, mud)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77.5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marR="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2540" marR="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4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76.5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4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76.5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Steel </a:t>
                      </a:r>
                      <a:r>
                        <a:rPr lang="en-US" sz="1600" b="0" dirty="0">
                          <a:effectLst/>
                        </a:rPr>
                        <a:t>1030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324513">
                <a:tc>
                  <a:txBody>
                    <a:bodyPr/>
                    <a:lstStyle/>
                    <a:p>
                      <a:pPr marL="67945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7945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Outer </a:t>
                      </a:r>
                      <a:r>
                        <a:rPr lang="en-US" sz="1600" b="0" dirty="0">
                          <a:effectLst/>
                        </a:rPr>
                        <a:t>Cover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1498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1498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77.5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282575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282575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0.3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6223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6223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78.5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17399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17399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38.25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76.5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Steel </a:t>
                      </a:r>
                      <a:r>
                        <a:rPr lang="en-US" sz="1600" b="0" dirty="0">
                          <a:effectLst/>
                        </a:rPr>
                        <a:t>1030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324513">
                <a:tc>
                  <a:txBody>
                    <a:bodyPr/>
                    <a:lstStyle/>
                    <a:p>
                      <a:pPr marL="67945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67945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Back </a:t>
                      </a:r>
                      <a:r>
                        <a:rPr lang="en-US" sz="1600" b="0" dirty="0">
                          <a:effectLst/>
                        </a:rPr>
                        <a:t>Side Door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49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2540" marR="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4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6223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6223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49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17399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17399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49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49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0" marR="289560" algn="ctr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Steel </a:t>
                      </a:r>
                      <a:r>
                        <a:rPr lang="en-US" sz="1600" b="0" dirty="0">
                          <a:effectLst/>
                        </a:rPr>
                        <a:t>1030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406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927239"/>
            <a:ext cx="11029616" cy="791793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Experimental :</a:t>
            </a:r>
            <a:br>
              <a:rPr lang="en-US" sz="3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</a:br>
            <a:r>
              <a:rPr lang="en-US" sz="22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setup design</a:t>
            </a:r>
            <a:r>
              <a:rPr lang="en-US" sz="1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 </a:t>
            </a:r>
            <a:r>
              <a:rPr lang="en-US" sz="3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 </a:t>
            </a:r>
            <a:endParaRPr lang="en-US" sz="3600" b="1" cap="none" dirty="0">
              <a:ln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Ink Free" panose="03080402000500000000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403807"/>
              </p:ext>
            </p:extLst>
          </p:nvPr>
        </p:nvGraphicFramePr>
        <p:xfrm>
          <a:off x="450165" y="1828803"/>
          <a:ext cx="11282289" cy="488803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176602"/>
                <a:gridCol w="1398066"/>
                <a:gridCol w="1421623"/>
                <a:gridCol w="1534693"/>
                <a:gridCol w="1113035"/>
                <a:gridCol w="1392177"/>
                <a:gridCol w="2246093"/>
              </a:tblGrid>
              <a:tr h="399396">
                <a:tc>
                  <a:txBody>
                    <a:bodyPr/>
                    <a:lstStyle/>
                    <a:p>
                      <a:pPr marL="67945" marR="0" algn="just">
                        <a:lnSpc>
                          <a:spcPct val="1150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Component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8580" marR="140970" algn="just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Length (cm)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8580" marR="85090" algn="just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Thickness (cm)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215" marR="141605" algn="just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Diameter (in)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8580" marR="127635" algn="just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Hight (cm)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 marR="56515" indent="38100" algn="just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Width (cm)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 marR="0" algn="just">
                        <a:lnSpc>
                          <a:spcPct val="1150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Material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599094">
                <a:tc>
                  <a:txBody>
                    <a:bodyPr/>
                    <a:lstStyle/>
                    <a:p>
                      <a:pPr marL="67945" marR="125095" algn="just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Condensed Oil Tank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40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0.2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4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20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30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6895" marR="0" indent="-394335" algn="just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Cast Galvanized Iron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599094">
                <a:tc>
                  <a:txBody>
                    <a:bodyPr/>
                    <a:lstStyle/>
                    <a:p>
                      <a:pPr marL="67945" marR="0" algn="just">
                        <a:lnSpc>
                          <a:spcPct val="1150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Oil Reserve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40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297180" algn="just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0.2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N/A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196215" algn="just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20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212725" algn="just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30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6895" marR="0" indent="-394335" algn="just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Cast Galvanized Iron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59909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67945" marR="0" algn="just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Heavy Oil Tank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15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297180" algn="just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0.2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4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194945" algn="just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20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212725" algn="just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15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6895" marR="0" indent="-394335" algn="just">
                        <a:lnSpc>
                          <a:spcPts val="138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Cast Galvanized Iron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894077">
                <a:tc>
                  <a:txBody>
                    <a:bodyPr/>
                    <a:lstStyle/>
                    <a:p>
                      <a:pPr marL="67945" marR="38354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Heat Exchanger</a:t>
                      </a:r>
                      <a:endParaRPr lang="en-US" sz="1400" b="0">
                        <a:effectLst/>
                      </a:endParaRPr>
                    </a:p>
                    <a:p>
                      <a:pPr marL="67945" marR="0" algn="just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Cooling Unit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90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0.2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4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90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10.16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6895" marR="0" indent="-394335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Cast Galvanized Iron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599094">
                <a:tc>
                  <a:txBody>
                    <a:bodyPr/>
                    <a:lstStyle/>
                    <a:p>
                      <a:pPr marL="67945" marR="358140" algn="just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Condensig Pipe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90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0.2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4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194945" algn="just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90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10.16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6895" marR="0" indent="-394335" algn="just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Cast Galvanized Iron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599094">
                <a:tc>
                  <a:txBody>
                    <a:bodyPr/>
                    <a:lstStyle/>
                    <a:p>
                      <a:pPr marL="67945" marR="358140" algn="just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Final Tank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35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0.2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N/A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35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20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6895" marR="0" indent="-394335" algn="just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Cast Galvanized Iron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599094">
                <a:tc>
                  <a:txBody>
                    <a:bodyPr/>
                    <a:lstStyle/>
                    <a:p>
                      <a:pPr marL="67945" marR="358140" algn="just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Final Tank Chimney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35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0.2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2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35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 </a:t>
                      </a:r>
                      <a:endParaRPr lang="en-US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5.08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6895" marR="0" indent="-394335" algn="just">
                        <a:lnSpc>
                          <a:spcPts val="135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Cast Galvanized Iron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461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927239"/>
            <a:ext cx="11029616" cy="791793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Experimental :</a:t>
            </a:r>
            <a:br>
              <a:rPr lang="en-US" sz="3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</a:br>
            <a:r>
              <a:rPr lang="en-US" sz="2000" b="1" dirty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How the process happened</a:t>
            </a:r>
          </a:p>
        </p:txBody>
      </p:sp>
      <p:pic>
        <p:nvPicPr>
          <p:cNvPr id="4" name="WhatsApp Video 2019-12-13 at 4.46.33 PM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154488" y="1828800"/>
            <a:ext cx="3881437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75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="" xmlns:a16="http://schemas.microsoft.com/office/drawing/2014/main" id="{4AE9D071-98CF-435C-BD2B-976514544D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Content Placeholder 4" descr="Digital Numbers">
            <a:extLst>
              <a:ext uri="{FF2B5EF4-FFF2-40B4-BE49-F238E27FC236}">
                <a16:creationId xmlns="" xmlns:a16="http://schemas.microsoft.com/office/drawing/2014/main" id="{EA70616B-E344-4856-8DF9-707C262366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681" r="9091" b="12711"/>
          <a:stretch/>
        </p:blipFill>
        <p:spPr>
          <a:xfrm>
            <a:off x="20" y="64405"/>
            <a:ext cx="12191980" cy="685799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D619FC33-16ED-4246-9596-BEFEB55E4CF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38067" y="457200"/>
            <a:ext cx="7507083" cy="5935132"/>
            <a:chOff x="438067" y="457200"/>
            <a:chExt cx="7507083" cy="5935132"/>
          </a:xfrm>
        </p:grpSpPr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2EEA80E1-F99F-4009-837F-2F72F8A5D58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38067" y="618067"/>
              <a:ext cx="7503665" cy="5774265"/>
            </a:xfrm>
            <a:prstGeom prst="rect">
              <a:avLst/>
            </a:prstGeom>
            <a:solidFill>
              <a:schemeClr val="accent1">
                <a:alpha val="97000"/>
              </a:schemeClr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0230AF9A-4641-4BD8-9F95-9607CD30403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38068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8703D4EC-9389-41B6-B88B-B6FDC8CD333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graphicFrame>
        <p:nvGraphicFramePr>
          <p:cNvPr id="6" name="Content Placeholder 5" descr="SmartArt">
            <a:extLst>
              <a:ext uri="{FF2B5EF4-FFF2-40B4-BE49-F238E27FC236}">
                <a16:creationId xmlns="" xmlns:a16="http://schemas.microsoft.com/office/drawing/2014/main" id="{BF629521-FFD2-45DA-9D1D-A5F09BD5A2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2685580"/>
              </p:ext>
            </p:extLst>
          </p:nvPr>
        </p:nvGraphicFramePr>
        <p:xfrm>
          <a:off x="719571" y="1983347"/>
          <a:ext cx="6854248" cy="4408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11105" y="1163736"/>
            <a:ext cx="19575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</a:rPr>
              <a:t>Outlines</a:t>
            </a:r>
            <a:endParaRPr lang="en-US" sz="4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32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927239"/>
            <a:ext cx="11029616" cy="791793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Experimental :</a:t>
            </a:r>
            <a:br>
              <a:rPr lang="en-US" sz="3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</a:br>
            <a:r>
              <a:rPr lang="en-US" sz="2200" b="1" dirty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Runs: Conducted </a:t>
            </a:r>
            <a:r>
              <a:rPr lang="en-US" sz="22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experiment (first exp. )</a:t>
            </a:r>
            <a:endParaRPr lang="en-US" sz="2200" b="1" dirty="0">
              <a:ln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Ink Free" panose="03080402000500000000" pitchFamily="66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02147939"/>
              </p:ext>
            </p:extLst>
          </p:nvPr>
        </p:nvGraphicFramePr>
        <p:xfrm>
          <a:off x="2032000" y="1957589"/>
          <a:ext cx="8128000" cy="4670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6913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927239"/>
            <a:ext cx="11029616" cy="791793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Experimental :</a:t>
            </a:r>
            <a:br>
              <a:rPr lang="en-US" sz="36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</a:br>
            <a:r>
              <a:rPr lang="en-US" sz="2200" b="1" dirty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Runs: Conducted </a:t>
            </a:r>
            <a:r>
              <a:rPr lang="en-US" sz="2200" b="1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experiment (first exp. )</a:t>
            </a:r>
            <a:endParaRPr lang="en-US" sz="2200" b="1" dirty="0">
              <a:ln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Ink Free" panose="03080402000500000000" pitchFamily="66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21997979"/>
              </p:ext>
            </p:extLst>
          </p:nvPr>
        </p:nvGraphicFramePr>
        <p:xfrm>
          <a:off x="2032000" y="1957589"/>
          <a:ext cx="8128000" cy="4670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612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80372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Cost </a:t>
            </a:r>
            <a:r>
              <a:rPr lang="en-US" sz="4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e</a:t>
            </a:r>
            <a:r>
              <a:rPr lang="en-US" sz="4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stimation </a:t>
            </a:r>
            <a:endParaRPr lang="en-US" sz="40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43500" y="2601575"/>
            <a:ext cx="8905002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$ &amp; ILS</a:t>
            </a:r>
            <a:endParaRPr lang="en-US" sz="20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760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estimation </a:t>
            </a:r>
            <a:br>
              <a:rPr lang="en-US" dirty="0" smtClean="0"/>
            </a:br>
            <a:r>
              <a:rPr lang="en-US" sz="1800" dirty="0" smtClean="0"/>
              <a:t>initial cost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51084591"/>
              </p:ext>
            </p:extLst>
          </p:nvPr>
        </p:nvGraphicFramePr>
        <p:xfrm>
          <a:off x="581025" y="2227263"/>
          <a:ext cx="1102995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4975"/>
                <a:gridCol w="55149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(ILS)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Main Structure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Water pump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Water tank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30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Connection pipe and fittings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casket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Screws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Gas gar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ar-SA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Compressor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ar-SA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833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estimation </a:t>
            </a:r>
            <a:br>
              <a:rPr lang="en-US" dirty="0" smtClean="0"/>
            </a:br>
            <a:r>
              <a:rPr lang="en-US" sz="1800" dirty="0" smtClean="0"/>
              <a:t>running cost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9857973"/>
              </p:ext>
            </p:extLst>
          </p:nvPr>
        </p:nvGraphicFramePr>
        <p:xfrm>
          <a:off x="581025" y="2227263"/>
          <a:ext cx="1102995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4975"/>
                <a:gridCol w="55149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(ILS)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Tires</a:t>
                      </a:r>
                      <a:r>
                        <a:rPr lang="en-US" baseline="0" dirty="0" smtClean="0"/>
                        <a:t>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Gas</a:t>
                      </a:r>
                      <a:r>
                        <a:rPr lang="en-US" baseline="0" dirty="0" smtClean="0"/>
                        <a:t> (1 gar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Electric (1 kilo</a:t>
                      </a:r>
                      <a:r>
                        <a:rPr lang="en-US" baseline="0" dirty="0" smtClean="0"/>
                        <a:t>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69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="" xmlns:a16="http://schemas.microsoft.com/office/drawing/2014/main" id="{493D4EDA-58E0-40CC-B3CA-14CDEB349D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Digital Connections">
            <a:extLst>
              <a:ext uri="{FF2B5EF4-FFF2-40B4-BE49-F238E27FC236}">
                <a16:creationId xmlns="" xmlns:a16="http://schemas.microsoft.com/office/drawing/2014/main" id="{3840F91C-EDD0-4D4E-A4AB-E6C77856C8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65" t="9091" r="3502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AA9EB0BC-A85E-4C26-B355-5DFCEF6CCB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3643E56B-BD42-413D-B17D-7958270F5DE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96C04F74-9467-4FA5-95DC-8D481A29740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D73DE1C3-5C37-42E9-A3F0-256F1938327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4A2E7EC3-E07C-46CE-9B25-41865A50681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8732" y="4428067"/>
            <a:ext cx="11260667" cy="1962497"/>
          </a:xfrm>
          <a:prstGeom prst="rect">
            <a:avLst/>
          </a:prstGeom>
          <a:solidFill>
            <a:schemeClr val="accent1">
              <a:alpha val="9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xtBox 3"/>
          <p:cNvSpPr txBox="1"/>
          <p:nvPr/>
        </p:nvSpPr>
        <p:spPr>
          <a:xfrm>
            <a:off x="772732" y="4855317"/>
            <a:ext cx="48125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rgbClr val="D40699"/>
                </a:solidFill>
              </a:rPr>
              <a:t>Future Work </a:t>
            </a:r>
            <a:endParaRPr lang="en-US" sz="6600" dirty="0">
              <a:solidFill>
                <a:srgbClr val="D40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77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 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52862712"/>
              </p:ext>
            </p:extLst>
          </p:nvPr>
        </p:nvGraphicFramePr>
        <p:xfrm>
          <a:off x="581025" y="2227263"/>
          <a:ext cx="11029784" cy="4342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1311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379F11E2-8BA5-4C5C-AE7C-361E5EA011F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1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21EA617-6D48-425F-97A8-7FEC82C8F4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34" y="723899"/>
            <a:ext cx="7498616" cy="566666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7C00E1DA-EC7C-40FC-95E3-11FDCD2E429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042147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0F87E73C-2B1A-4602-BFBE-CFE1E55D9B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96275" y="1419226"/>
            <a:ext cx="3081576" cy="1746762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rgbClr val="FFFFFF"/>
                </a:solidFill>
                <a:latin typeface="Gabriola" panose="04040605051002020D02" pitchFamily="82" charset="0"/>
              </a:rPr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9CB511D-EA45-4336-847C-1252667143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96275" y="3505095"/>
            <a:ext cx="3081576" cy="2629006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bg2"/>
              </a:solidFill>
            </a:endParaRPr>
          </a:p>
          <a:p>
            <a:endParaRPr lang="en-US" dirty="0">
              <a:solidFill>
                <a:schemeClr val="bg2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9A421166-2996-41A7-B094-AE5316F347D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FDBB1B92-A3EB-43E4-8FAB-D20E8ED14C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3F3972F4-FE7E-48EA-AAD8-9BE5750A667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221614E5-870B-4D5E-A43B-8FF7E532348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350134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="" xmlns:a16="http://schemas.microsoft.com/office/drawing/2014/main" id="{493D4EDA-58E0-40CC-B3CA-14CDEB349D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Digital Connections">
            <a:extLst>
              <a:ext uri="{FF2B5EF4-FFF2-40B4-BE49-F238E27FC236}">
                <a16:creationId xmlns="" xmlns:a16="http://schemas.microsoft.com/office/drawing/2014/main" id="{3840F91C-EDD0-4D4E-A4AB-E6C77856C8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65" t="9091" r="3502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AA9EB0BC-A85E-4C26-B355-5DFCEF6CCB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3643E56B-BD42-413D-B17D-7958270F5DE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96C04F74-9467-4FA5-95DC-8D481A29740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D73DE1C3-5C37-42E9-A3F0-256F1938327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4A2E7EC3-E07C-46CE-9B25-41865A50681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8732" y="4428067"/>
            <a:ext cx="11260667" cy="1962497"/>
          </a:xfrm>
          <a:prstGeom prst="rect">
            <a:avLst/>
          </a:prstGeom>
          <a:solidFill>
            <a:schemeClr val="accent1">
              <a:alpha val="9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xtBox 3"/>
          <p:cNvSpPr txBox="1"/>
          <p:nvPr/>
        </p:nvSpPr>
        <p:spPr>
          <a:xfrm>
            <a:off x="772732" y="4855317"/>
            <a:ext cx="44644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chemeClr val="bg1">
                    <a:lumMod val="95000"/>
                  </a:schemeClr>
                </a:solidFill>
              </a:rPr>
              <a:t>Introduction</a:t>
            </a:r>
            <a:endParaRPr lang="en-US" sz="6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70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9179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EFF"/>
                </a:solidFill>
              </a:rPr>
              <a:t>introduction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rgbClr val="FFFEFF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5477420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2061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9179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EFF"/>
                </a:solidFill>
              </a:rPr>
              <a:t>Introduction</a:t>
            </a:r>
            <a:br>
              <a:rPr lang="en-US" dirty="0" smtClean="0">
                <a:solidFill>
                  <a:srgbClr val="FFFEFF"/>
                </a:solidFill>
              </a:rPr>
            </a:br>
            <a:r>
              <a:rPr lang="en-US" sz="1600" dirty="0" smtClean="0">
                <a:solidFill>
                  <a:srgbClr val="FFFEFF"/>
                </a:solidFill>
              </a:rPr>
              <a:t>effect of scrape on the environment  </a:t>
            </a:r>
            <a:endParaRPr lang="en-US" dirty="0">
              <a:solidFill>
                <a:srgbClr val="FFFE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82" y="1796736"/>
            <a:ext cx="5795494" cy="46298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376" y="1796735"/>
            <a:ext cx="5553208" cy="462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50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9179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EFF"/>
                </a:solidFill>
              </a:rPr>
              <a:t>Introduction</a:t>
            </a:r>
            <a:br>
              <a:rPr lang="en-US" dirty="0" smtClean="0">
                <a:solidFill>
                  <a:srgbClr val="FFFEFF"/>
                </a:solidFill>
              </a:rPr>
            </a:br>
            <a:r>
              <a:rPr lang="en-US" sz="1600" dirty="0" smtClean="0">
                <a:solidFill>
                  <a:srgbClr val="FFFEFF"/>
                </a:solidFill>
              </a:rPr>
              <a:t>effect of scrape on the environment  </a:t>
            </a:r>
            <a:endParaRPr lang="en-US" dirty="0">
              <a:solidFill>
                <a:srgbClr val="FFFE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82" y="1790163"/>
            <a:ext cx="5808372" cy="45204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253" y="1790163"/>
            <a:ext cx="5499279" cy="452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81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9179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EFF"/>
                </a:solidFill>
              </a:rPr>
              <a:t>Introduction</a:t>
            </a:r>
            <a:br>
              <a:rPr lang="en-US" dirty="0" smtClean="0">
                <a:solidFill>
                  <a:srgbClr val="FFFEFF"/>
                </a:solidFill>
              </a:rPr>
            </a:br>
            <a:r>
              <a:rPr lang="en-US" sz="1800" dirty="0" smtClean="0">
                <a:solidFill>
                  <a:srgbClr val="FFFEFF"/>
                </a:solidFill>
              </a:rPr>
              <a:t>scrap Ratio</a:t>
            </a:r>
            <a:endParaRPr lang="en-US" dirty="0">
              <a:solidFill>
                <a:srgbClr val="FFFEFF"/>
              </a:solidFill>
            </a:endParaRPr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/>
          </p:nvPr>
        </p:nvGraphicFramePr>
        <p:xfrm>
          <a:off x="581025" y="2181225"/>
          <a:ext cx="4209916" cy="3678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Chart 19"/>
          <p:cNvGraphicFramePr/>
          <p:nvPr>
            <p:extLst/>
          </p:nvPr>
        </p:nvGraphicFramePr>
        <p:xfrm>
          <a:off x="5859887" y="2181225"/>
          <a:ext cx="4300112" cy="3678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0388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9179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EFF"/>
                </a:solidFill>
              </a:rPr>
              <a:t>Introduction</a:t>
            </a:r>
            <a:br>
              <a:rPr lang="en-US" dirty="0" smtClean="0">
                <a:solidFill>
                  <a:srgbClr val="FFFEFF"/>
                </a:solidFill>
              </a:rPr>
            </a:br>
            <a:r>
              <a:rPr lang="en-US" sz="1600" dirty="0" smtClean="0">
                <a:solidFill>
                  <a:srgbClr val="FFFEFF"/>
                </a:solidFill>
              </a:rPr>
              <a:t>over view </a:t>
            </a:r>
            <a:endParaRPr lang="en-US" dirty="0">
              <a:solidFill>
                <a:srgbClr val="FFFEFF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51803237"/>
              </p:ext>
            </p:extLst>
          </p:nvPr>
        </p:nvGraphicFramePr>
        <p:xfrm>
          <a:off x="2032000" y="133785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7707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9179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EFF"/>
                </a:solidFill>
              </a:rPr>
              <a:t>Introduction</a:t>
            </a:r>
            <a:br>
              <a:rPr lang="en-US" dirty="0" smtClean="0">
                <a:solidFill>
                  <a:srgbClr val="FFFEFF"/>
                </a:solidFill>
              </a:rPr>
            </a:br>
            <a:r>
              <a:rPr lang="en-US" sz="1600" dirty="0" smtClean="0">
                <a:solidFill>
                  <a:srgbClr val="FFFEFF"/>
                </a:solidFill>
              </a:rPr>
              <a:t>over view </a:t>
            </a:r>
            <a:endParaRPr lang="en-US" dirty="0">
              <a:solidFill>
                <a:srgbClr val="FFFE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89" y="2037677"/>
            <a:ext cx="5963482" cy="48203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272" y="2037677"/>
            <a:ext cx="5144694" cy="482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6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  <Status xmlns="71af3243-3dd4-4a8d-8c0d-dd76da1f02a5">Not started</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b385d60f68dd989dca1fdc827799d853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911b479caf7b199da365455750e4572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F5C8BF1-B0E4-49A1-808F-40F2AD30E743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E3852F5D-AAE7-473B-9767-8875B60BC6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3FC8A1C-A436-42C0-AC33-FAFFFAF219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Tech design</Template>
  <TotalTime>0</TotalTime>
  <Words>712</Words>
  <Application>Microsoft Office PowerPoint</Application>
  <PresentationFormat>Widescreen</PresentationFormat>
  <Paragraphs>391</Paragraphs>
  <Slides>27</Slides>
  <Notes>24</Notes>
  <HiddenSlides>0</HiddenSlides>
  <MMClips>1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0" baseType="lpstr">
      <vt:lpstr>Algerian</vt:lpstr>
      <vt:lpstr>Andalus</vt:lpstr>
      <vt:lpstr>Arial</vt:lpstr>
      <vt:lpstr>Arial Rounded MT Bold</vt:lpstr>
      <vt:lpstr>Bauhaus 93</vt:lpstr>
      <vt:lpstr>Calibri</vt:lpstr>
      <vt:lpstr>Gabriola</vt:lpstr>
      <vt:lpstr>Gill Sans MT</vt:lpstr>
      <vt:lpstr>Ink Free</vt:lpstr>
      <vt:lpstr>Majalla UI</vt:lpstr>
      <vt:lpstr>Times New Roman</vt:lpstr>
      <vt:lpstr>Wingdings 2</vt:lpstr>
      <vt:lpstr>Dividend</vt:lpstr>
      <vt:lpstr>Advisor : Dr. adel juaidi</vt:lpstr>
      <vt:lpstr>PowerPoint Presentation</vt:lpstr>
      <vt:lpstr>PowerPoint Presentation</vt:lpstr>
      <vt:lpstr>introduction </vt:lpstr>
      <vt:lpstr>Introduction effect of scrape on the environment  </vt:lpstr>
      <vt:lpstr>Introduction effect of scrape on the environment  </vt:lpstr>
      <vt:lpstr>Introduction scrap Ratio</vt:lpstr>
      <vt:lpstr>Introduction over view </vt:lpstr>
      <vt:lpstr>Introduction over view </vt:lpstr>
      <vt:lpstr>PowerPoint Presentation</vt:lpstr>
      <vt:lpstr>Literatures review</vt:lpstr>
      <vt:lpstr>Literatures review</vt:lpstr>
      <vt:lpstr>Literatures review</vt:lpstr>
      <vt:lpstr>PowerPoint Presentation</vt:lpstr>
      <vt:lpstr>methodology</vt:lpstr>
      <vt:lpstr>Experimental : setup design  </vt:lpstr>
      <vt:lpstr>Experimental : setup design  </vt:lpstr>
      <vt:lpstr>Experimental : setup design  </vt:lpstr>
      <vt:lpstr>Experimental : How the process happened</vt:lpstr>
      <vt:lpstr>Experimental : Runs: Conducted experiment (first exp. )</vt:lpstr>
      <vt:lpstr>Experimental : Runs: Conducted experiment (first exp. )</vt:lpstr>
      <vt:lpstr>Cost estimation </vt:lpstr>
      <vt:lpstr>Cost estimation  initial cost </vt:lpstr>
      <vt:lpstr>Cost estimation  running cost </vt:lpstr>
      <vt:lpstr>PowerPoint Presentation</vt:lpstr>
      <vt:lpstr>Future work  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2019-12-25T20:19:24Z</dcterms:created>
  <dcterms:modified xsi:type="dcterms:W3CDTF">2019-12-28T10:33:27Z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