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0287000" cy="10287000"/>
  <p:notesSz cx="6858000" cy="9144000"/>
  <p:embeddedFontLst>
    <p:embeddedFont>
      <p:font typeface="Archivo Black" panose="020B0604020202020204" charset="0"/>
      <p:regular r:id="rId10"/>
    </p:embeddedFont>
    <p:embeddedFont>
      <p:font typeface="Calibri" panose="020F0502020204030204" pitchFamily="34" charset="0"/>
      <p:regular r:id="rId11"/>
      <p:bold r:id="rId12"/>
      <p:italic r:id="rId13"/>
      <p:boldItalic r:id="rId14"/>
    </p:embeddedFont>
    <p:embeddedFont>
      <p:font typeface="Montserrat Semi-Bold Bold" panose="020B0604020202020204" charset="0"/>
      <p:regular r:id="rId15"/>
    </p:embeddedFont>
    <p:embeddedFont>
      <p:font typeface="Open Sans Light" panose="020B0306030504020204" pitchFamily="34" charset="0"/>
      <p:regular r:id="rId16"/>
    </p:embeddedFont>
    <p:embeddedFont>
      <p:font typeface="Times Neue Roman" panose="020B0604020202020204" charset="0"/>
      <p:regular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3" d="100"/>
          <a:sy n="43" d="100"/>
        </p:scale>
        <p:origin x="2010"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5.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1/22/2022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sv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svg"/><Relationship Id="rId10" Type="http://schemas.openxmlformats.org/officeDocument/2006/relationships/image" Target="../media/image16.svg"/><Relationship Id="rId4" Type="http://schemas.openxmlformats.org/officeDocument/2006/relationships/image" Target="../media/image10.png"/><Relationship Id="rId9"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sv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10" Type="http://schemas.openxmlformats.org/officeDocument/2006/relationships/image" Target="../media/image18.svg"/><Relationship Id="rId4" Type="http://schemas.openxmlformats.org/officeDocument/2006/relationships/image" Target="../media/image10.png"/><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svg"/><Relationship Id="rId7" Type="http://schemas.openxmlformats.org/officeDocument/2006/relationships/image" Target="../media/image24.sv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sv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svg"/></Relationships>
</file>

<file path=ppt/slides/_rels/slide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svg"/><Relationship Id="rId7" Type="http://schemas.openxmlformats.org/officeDocument/2006/relationships/image" Target="../media/image30.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8052712" y="7583389"/>
            <a:ext cx="2165209" cy="2282097"/>
          </a:xfrm>
          <a:prstGeom prst="rect">
            <a:avLst/>
          </a:prstGeom>
        </p:spPr>
      </p:pic>
      <p:pic>
        <p:nvPicPr>
          <p:cNvPr id="3" name="Picture 3"/>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2523541" y="6253702"/>
            <a:ext cx="3275671" cy="3959603"/>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8749878" y="-1786786"/>
            <a:ext cx="2936085" cy="3549113"/>
          </a:xfrm>
          <a:prstGeom prst="rect">
            <a:avLst/>
          </a:prstGeom>
        </p:spPr>
      </p:pic>
      <p:pic>
        <p:nvPicPr>
          <p:cNvPr id="5" name="Picture 5"/>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42798"/>
          <a:stretch>
            <a:fillRect/>
          </a:stretch>
        </p:blipFill>
        <p:spPr>
          <a:xfrm rot="-5400000">
            <a:off x="-355053" y="8433948"/>
            <a:ext cx="2214366" cy="1344347"/>
          </a:xfrm>
          <a:prstGeom prst="rect">
            <a:avLst/>
          </a:prstGeom>
        </p:spPr>
      </p:pic>
      <p:pic>
        <p:nvPicPr>
          <p:cNvPr id="6" name="Picture 6"/>
          <p:cNvPicPr>
            <a:picLocks noChangeAspect="1"/>
          </p:cNvPicPr>
          <p:nvPr/>
        </p:nvPicPr>
        <p:blipFill>
          <a:blip r:embed="rId8"/>
          <a:srcRect/>
          <a:stretch>
            <a:fillRect/>
          </a:stretch>
        </p:blipFill>
        <p:spPr>
          <a:xfrm>
            <a:off x="3632139" y="1165734"/>
            <a:ext cx="2373325" cy="2376296"/>
          </a:xfrm>
          <a:prstGeom prst="rect">
            <a:avLst/>
          </a:prstGeom>
        </p:spPr>
      </p:pic>
      <p:sp>
        <p:nvSpPr>
          <p:cNvPr id="7" name="TextBox 7"/>
          <p:cNvSpPr txBox="1"/>
          <p:nvPr/>
        </p:nvSpPr>
        <p:spPr>
          <a:xfrm>
            <a:off x="2700605" y="3723363"/>
            <a:ext cx="4236393" cy="756354"/>
          </a:xfrm>
          <a:prstGeom prst="rect">
            <a:avLst/>
          </a:prstGeom>
        </p:spPr>
        <p:txBody>
          <a:bodyPr lIns="0" tIns="0" rIns="0" bIns="0" rtlCol="0" anchor="t">
            <a:spAutoFit/>
          </a:bodyPr>
          <a:lstStyle/>
          <a:p>
            <a:pPr algn="ctr">
              <a:lnSpc>
                <a:spcPts val="6160"/>
              </a:lnSpc>
            </a:pPr>
            <a:r>
              <a:rPr lang="en-US" sz="4400">
                <a:solidFill>
                  <a:srgbClr val="000000"/>
                </a:solidFill>
                <a:latin typeface="Times Neue Roman"/>
              </a:rPr>
              <a:t>Graduation Project</a:t>
            </a:r>
          </a:p>
        </p:txBody>
      </p:sp>
      <p:sp>
        <p:nvSpPr>
          <p:cNvPr id="8" name="TextBox 8"/>
          <p:cNvSpPr txBox="1"/>
          <p:nvPr/>
        </p:nvSpPr>
        <p:spPr>
          <a:xfrm>
            <a:off x="1929953" y="226687"/>
            <a:ext cx="6612434" cy="706540"/>
          </a:xfrm>
          <a:prstGeom prst="rect">
            <a:avLst/>
          </a:prstGeom>
        </p:spPr>
        <p:txBody>
          <a:bodyPr lIns="0" tIns="0" rIns="0" bIns="0" rtlCol="0" anchor="t">
            <a:spAutoFit/>
          </a:bodyPr>
          <a:lstStyle/>
          <a:p>
            <a:pPr algn="ctr">
              <a:lnSpc>
                <a:spcPts val="6020"/>
              </a:lnSpc>
            </a:pPr>
            <a:r>
              <a:rPr lang="en-US" sz="4000" dirty="0">
                <a:solidFill>
                  <a:srgbClr val="000000"/>
                </a:solidFill>
                <a:latin typeface="Times Neue Roman"/>
              </a:rPr>
              <a:t>An-Najah National University</a:t>
            </a:r>
          </a:p>
        </p:txBody>
      </p:sp>
      <p:sp>
        <p:nvSpPr>
          <p:cNvPr id="9" name="TextBox 9"/>
          <p:cNvSpPr txBox="1"/>
          <p:nvPr/>
        </p:nvSpPr>
        <p:spPr>
          <a:xfrm>
            <a:off x="2010370" y="6302763"/>
            <a:ext cx="6739508" cy="786882"/>
          </a:xfrm>
          <a:prstGeom prst="rect">
            <a:avLst/>
          </a:prstGeom>
        </p:spPr>
        <p:txBody>
          <a:bodyPr wrap="square" lIns="0" tIns="0" rIns="0" bIns="0" rtlCol="0" anchor="t">
            <a:spAutoFit/>
          </a:bodyPr>
          <a:lstStyle/>
          <a:p>
            <a:pPr algn="ctr">
              <a:lnSpc>
                <a:spcPts val="6579"/>
              </a:lnSpc>
            </a:pPr>
            <a:r>
              <a:rPr lang="en-US" sz="4800" dirty="0">
                <a:solidFill>
                  <a:srgbClr val="000000"/>
                </a:solidFill>
                <a:latin typeface="Times Neue Roman"/>
              </a:rPr>
              <a:t>Design HiCar Application</a:t>
            </a:r>
          </a:p>
        </p:txBody>
      </p:sp>
      <p:sp>
        <p:nvSpPr>
          <p:cNvPr id="10" name="TextBox 10"/>
          <p:cNvSpPr txBox="1"/>
          <p:nvPr/>
        </p:nvSpPr>
        <p:spPr>
          <a:xfrm>
            <a:off x="3523011" y="7947753"/>
            <a:ext cx="2482453" cy="514350"/>
          </a:xfrm>
          <a:prstGeom prst="rect">
            <a:avLst/>
          </a:prstGeom>
        </p:spPr>
        <p:txBody>
          <a:bodyPr lIns="0" tIns="0" rIns="0" bIns="0" rtlCol="0" anchor="t">
            <a:spAutoFit/>
          </a:bodyPr>
          <a:lstStyle/>
          <a:p>
            <a:pPr algn="ctr">
              <a:lnSpc>
                <a:spcPts val="4200"/>
              </a:lnSpc>
            </a:pPr>
            <a:r>
              <a:rPr lang="en-US" sz="3000" dirty="0">
                <a:solidFill>
                  <a:srgbClr val="000000"/>
                </a:solidFill>
                <a:latin typeface="Open Sans Light"/>
              </a:rPr>
              <a:t>Walaa Barham</a:t>
            </a:r>
          </a:p>
        </p:txBody>
      </p:sp>
      <p:sp>
        <p:nvSpPr>
          <p:cNvPr id="11" name="TextBox 11"/>
          <p:cNvSpPr txBox="1"/>
          <p:nvPr/>
        </p:nvSpPr>
        <p:spPr>
          <a:xfrm>
            <a:off x="2966262" y="7424845"/>
            <a:ext cx="3705076" cy="514350"/>
          </a:xfrm>
          <a:prstGeom prst="rect">
            <a:avLst/>
          </a:prstGeom>
        </p:spPr>
        <p:txBody>
          <a:bodyPr lIns="0" tIns="0" rIns="0" bIns="0" rtlCol="0" anchor="t">
            <a:spAutoFit/>
          </a:bodyPr>
          <a:lstStyle/>
          <a:p>
            <a:pPr algn="ctr">
              <a:lnSpc>
                <a:spcPts val="4200"/>
              </a:lnSpc>
            </a:pPr>
            <a:r>
              <a:rPr lang="en-US" sz="3000" dirty="0">
                <a:solidFill>
                  <a:srgbClr val="000000"/>
                </a:solidFill>
                <a:latin typeface="Open Sans Light"/>
              </a:rPr>
              <a:t>Nawal Abdallah</a:t>
            </a:r>
          </a:p>
        </p:txBody>
      </p:sp>
      <p:sp>
        <p:nvSpPr>
          <p:cNvPr id="12" name="TextBox 12"/>
          <p:cNvSpPr txBox="1"/>
          <p:nvPr/>
        </p:nvSpPr>
        <p:spPr>
          <a:xfrm>
            <a:off x="1949376" y="8963025"/>
            <a:ext cx="5629721" cy="494623"/>
          </a:xfrm>
          <a:prstGeom prst="rect">
            <a:avLst/>
          </a:prstGeom>
        </p:spPr>
        <p:txBody>
          <a:bodyPr lIns="0" tIns="0" rIns="0" bIns="0" rtlCol="0" anchor="t">
            <a:spAutoFit/>
          </a:bodyPr>
          <a:lstStyle/>
          <a:p>
            <a:pPr algn="ctr">
              <a:lnSpc>
                <a:spcPts val="4200"/>
              </a:lnSpc>
              <a:spcBef>
                <a:spcPct val="0"/>
              </a:spcBef>
            </a:pPr>
            <a:r>
              <a:rPr lang="en-US" sz="2800" dirty="0">
                <a:solidFill>
                  <a:srgbClr val="000000"/>
                </a:solidFill>
                <a:latin typeface="Times Neue Roman"/>
              </a:rPr>
              <a:t>Supervised by : Dr. Ahmad Shraideh</a:t>
            </a:r>
          </a:p>
        </p:txBody>
      </p:sp>
      <p:sp>
        <p:nvSpPr>
          <p:cNvPr id="13" name="TextBox 13"/>
          <p:cNvSpPr txBox="1"/>
          <p:nvPr/>
        </p:nvSpPr>
        <p:spPr>
          <a:xfrm>
            <a:off x="0" y="4786680"/>
            <a:ext cx="10217921" cy="686983"/>
          </a:xfrm>
          <a:prstGeom prst="rect">
            <a:avLst/>
          </a:prstGeom>
        </p:spPr>
        <p:txBody>
          <a:bodyPr lIns="0" tIns="0" rIns="0" bIns="0" rtlCol="0" anchor="t">
            <a:spAutoFit/>
          </a:bodyPr>
          <a:lstStyle/>
          <a:p>
            <a:pPr algn="ctr">
              <a:lnSpc>
                <a:spcPts val="6160"/>
              </a:lnSpc>
            </a:pPr>
            <a:r>
              <a:rPr lang="en-US" sz="2800" dirty="0">
                <a:solidFill>
                  <a:srgbClr val="000000"/>
                </a:solidFill>
                <a:latin typeface="Times Neue Roman"/>
              </a:rPr>
              <a:t>MANAGEMENT INFORMATION SYSTEM DEPARTMENT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BDE0FE"/>
        </a:solidFill>
        <a:effectLst/>
      </p:bgPr>
    </p:bg>
    <p:spTree>
      <p:nvGrpSpPr>
        <p:cNvPr id="1" name=""/>
        <p:cNvGrpSpPr/>
        <p:nvPr/>
      </p:nvGrpSpPr>
      <p:grpSpPr>
        <a:xfrm>
          <a:off x="0" y="0"/>
          <a:ext cx="0" cy="0"/>
          <a:chOff x="0" y="0"/>
          <a:chExt cx="0" cy="0"/>
        </a:xfrm>
      </p:grpSpPr>
      <p:grpSp>
        <p:nvGrpSpPr>
          <p:cNvPr id="2" name="Group 2"/>
          <p:cNvGrpSpPr/>
          <p:nvPr/>
        </p:nvGrpSpPr>
        <p:grpSpPr>
          <a:xfrm>
            <a:off x="1474645" y="1776777"/>
            <a:ext cx="7967249" cy="7311141"/>
            <a:chOff x="0" y="0"/>
            <a:chExt cx="10622998" cy="9748187"/>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2166022"/>
              <a:ext cx="10622998" cy="7582165"/>
            </a:xfrm>
            <a:prstGeom prst="rect">
              <a:avLst/>
            </a:prstGeom>
          </p:spPr>
        </p:pic>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0"/>
              <a:ext cx="10622998" cy="7582165"/>
            </a:xfrm>
            <a:prstGeom prst="rect">
              <a:avLst/>
            </a:prstGeom>
          </p:spPr>
        </p:pic>
      </p:grpSp>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968938">
            <a:off x="-537629" y="5462824"/>
            <a:ext cx="2900215" cy="2327422"/>
          </a:xfrm>
          <a:prstGeom prst="rect">
            <a:avLst/>
          </a:prstGeom>
        </p:spPr>
      </p:pic>
      <p:pic>
        <p:nvPicPr>
          <p:cNvPr id="6" name="Picture 6"/>
          <p:cNvPicPr>
            <a:picLocks noChangeAspect="1"/>
          </p:cNvPicPr>
          <p:nvPr/>
        </p:nvPicPr>
        <p:blipFill>
          <a:blip r:embed="rId6"/>
          <a:srcRect r="27650"/>
          <a:stretch>
            <a:fillRect/>
          </a:stretch>
        </p:blipFill>
        <p:spPr>
          <a:xfrm>
            <a:off x="0" y="8147656"/>
            <a:ext cx="3124337" cy="2221289"/>
          </a:xfrm>
          <a:prstGeom prst="rect">
            <a:avLst/>
          </a:prstGeom>
        </p:spPr>
      </p:pic>
      <p:pic>
        <p:nvPicPr>
          <p:cNvPr id="7" name="Picture 7"/>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p:blipFill>
        <p:spPr>
          <a:xfrm>
            <a:off x="2473021" y="291957"/>
            <a:ext cx="5102979" cy="1473485"/>
          </a:xfrm>
          <a:prstGeom prst="rect">
            <a:avLst/>
          </a:prstGeom>
        </p:spPr>
      </p:pic>
      <p:pic>
        <p:nvPicPr>
          <p:cNvPr id="8" name="Picture 8"/>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a:off x="5582271" y="7779895"/>
            <a:ext cx="420642" cy="420642"/>
          </a:xfrm>
          <a:prstGeom prst="rect">
            <a:avLst/>
          </a:prstGeom>
        </p:spPr>
      </p:pic>
      <p:pic>
        <p:nvPicPr>
          <p:cNvPr id="9" name="Picture 9"/>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p:blipFill>
        <p:spPr>
          <a:xfrm>
            <a:off x="8311518" y="291957"/>
            <a:ext cx="1893563" cy="3175787"/>
          </a:xfrm>
          <a:prstGeom prst="rect">
            <a:avLst/>
          </a:prstGeom>
        </p:spPr>
      </p:pic>
      <p:sp>
        <p:nvSpPr>
          <p:cNvPr id="10" name="TextBox 10"/>
          <p:cNvSpPr txBox="1"/>
          <p:nvPr/>
        </p:nvSpPr>
        <p:spPr>
          <a:xfrm>
            <a:off x="2473021" y="535365"/>
            <a:ext cx="5102979" cy="881894"/>
          </a:xfrm>
          <a:prstGeom prst="rect">
            <a:avLst/>
          </a:prstGeom>
        </p:spPr>
        <p:txBody>
          <a:bodyPr lIns="0" tIns="0" rIns="0" bIns="0" rtlCol="0" anchor="t">
            <a:spAutoFit/>
          </a:bodyPr>
          <a:lstStyle/>
          <a:p>
            <a:pPr algn="ctr">
              <a:lnSpc>
                <a:spcPts val="7140"/>
              </a:lnSpc>
            </a:pPr>
            <a:r>
              <a:rPr lang="en-US" sz="5100">
                <a:solidFill>
                  <a:srgbClr val="0A0B0D"/>
                </a:solidFill>
                <a:latin typeface="Open Sans Light"/>
              </a:rPr>
              <a:t>Introduction</a:t>
            </a:r>
          </a:p>
        </p:txBody>
      </p:sp>
      <p:sp>
        <p:nvSpPr>
          <p:cNvPr id="11" name="TextBox 11"/>
          <p:cNvSpPr txBox="1"/>
          <p:nvPr/>
        </p:nvSpPr>
        <p:spPr>
          <a:xfrm>
            <a:off x="2221363" y="2921279"/>
            <a:ext cx="6590992" cy="3836181"/>
          </a:xfrm>
          <a:prstGeom prst="rect">
            <a:avLst/>
          </a:prstGeom>
        </p:spPr>
        <p:txBody>
          <a:bodyPr lIns="0" tIns="0" rIns="0" bIns="0" rtlCol="0" anchor="t">
            <a:spAutoFit/>
          </a:bodyPr>
          <a:lstStyle/>
          <a:p>
            <a:pPr algn="ctr">
              <a:lnSpc>
                <a:spcPts val="4340"/>
              </a:lnSpc>
            </a:pPr>
            <a:r>
              <a:rPr lang="en-US" sz="3100">
                <a:solidFill>
                  <a:srgbClr val="000000"/>
                </a:solidFill>
                <a:latin typeface="Open Sans Light"/>
              </a:rPr>
              <a:t>The crisis on the laundries, especially in times of holidays and occasions, has become a real problem, as the crisis hinders the work of both the customer and the owner of the laundromat, hence the idea of our project HiCar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411103" y="7583389"/>
            <a:ext cx="2495213" cy="2629916"/>
          </a:xfrm>
          <a:prstGeom prst="rect">
            <a:avLst/>
          </a:prstGeom>
        </p:spPr>
      </p:pic>
      <p:pic>
        <p:nvPicPr>
          <p:cNvPr id="3" name="Picture 3"/>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2523541" y="4953473"/>
            <a:ext cx="4351315" cy="5259831"/>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6293359" y="-1786786"/>
            <a:ext cx="5392604" cy="6518532"/>
          </a:xfrm>
          <a:prstGeom prst="rect">
            <a:avLst/>
          </a:prstGeom>
        </p:spPr>
      </p:pic>
      <p:pic>
        <p:nvPicPr>
          <p:cNvPr id="5" name="Picture 5"/>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42798"/>
          <a:stretch>
            <a:fillRect/>
          </a:stretch>
        </p:blipFill>
        <p:spPr>
          <a:xfrm rot="-5400000">
            <a:off x="8420844" y="8749878"/>
            <a:ext cx="1674911" cy="1016843"/>
          </a:xfrm>
          <a:prstGeom prst="rect">
            <a:avLst/>
          </a:prstGeom>
        </p:spPr>
      </p:pic>
      <p:sp>
        <p:nvSpPr>
          <p:cNvPr id="6" name="TextBox 6"/>
          <p:cNvSpPr txBox="1"/>
          <p:nvPr/>
        </p:nvSpPr>
        <p:spPr>
          <a:xfrm>
            <a:off x="1411103" y="1123950"/>
            <a:ext cx="8229600" cy="1568089"/>
          </a:xfrm>
          <a:prstGeom prst="rect">
            <a:avLst/>
          </a:prstGeom>
        </p:spPr>
        <p:txBody>
          <a:bodyPr lIns="0" tIns="0" rIns="0" bIns="0" rtlCol="0" anchor="t">
            <a:spAutoFit/>
          </a:bodyPr>
          <a:lstStyle/>
          <a:p>
            <a:pPr algn="ctr">
              <a:lnSpc>
                <a:spcPts val="6018"/>
              </a:lnSpc>
            </a:pPr>
            <a:r>
              <a:rPr lang="en-US" sz="5900">
                <a:solidFill>
                  <a:srgbClr val="5C6B8B"/>
                </a:solidFill>
                <a:latin typeface="Times Neue Roman"/>
              </a:rPr>
              <a:t>PROJECT IDEA</a:t>
            </a:r>
          </a:p>
          <a:p>
            <a:pPr algn="ctr">
              <a:lnSpc>
                <a:spcPts val="6018"/>
              </a:lnSpc>
            </a:pPr>
            <a:endParaRPr lang="en-US" sz="5900">
              <a:solidFill>
                <a:srgbClr val="5C6B8B"/>
              </a:solidFill>
              <a:latin typeface="Times Neue Roman"/>
            </a:endParaRPr>
          </a:p>
        </p:txBody>
      </p:sp>
      <p:sp>
        <p:nvSpPr>
          <p:cNvPr id="7" name="TextBox 7"/>
          <p:cNvSpPr txBox="1"/>
          <p:nvPr/>
        </p:nvSpPr>
        <p:spPr>
          <a:xfrm>
            <a:off x="618780" y="2128426"/>
            <a:ext cx="9449721" cy="5309980"/>
          </a:xfrm>
          <a:prstGeom prst="rect">
            <a:avLst/>
          </a:prstGeom>
        </p:spPr>
        <p:txBody>
          <a:bodyPr lIns="0" tIns="0" rIns="0" bIns="0" rtlCol="0" anchor="t">
            <a:spAutoFit/>
          </a:bodyPr>
          <a:lstStyle/>
          <a:p>
            <a:pPr algn="ctr">
              <a:lnSpc>
                <a:spcPts val="5235"/>
              </a:lnSpc>
              <a:spcBef>
                <a:spcPct val="0"/>
              </a:spcBef>
            </a:pPr>
            <a:r>
              <a:rPr lang="en-US" sz="3739">
                <a:solidFill>
                  <a:srgbClr val="000000"/>
                </a:solidFill>
                <a:latin typeface="Open Sans Light"/>
              </a:rPr>
              <a:t>Design an application that includes a group of traditional car washers. Through the application, the customer communicates with the washers that suits his geographical location and also the costs, and the time that suits the customer is determined and he goes to wash the car without the need to wait.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BDE0FE"/>
        </a:solidFill>
        <a:effectLst/>
      </p:bgPr>
    </p:bg>
    <p:spTree>
      <p:nvGrpSpPr>
        <p:cNvPr id="1" name=""/>
        <p:cNvGrpSpPr/>
        <p:nvPr/>
      </p:nvGrpSpPr>
      <p:grpSpPr>
        <a:xfrm>
          <a:off x="0" y="0"/>
          <a:ext cx="0" cy="0"/>
          <a:chOff x="0" y="0"/>
          <a:chExt cx="0" cy="0"/>
        </a:xfrm>
      </p:grpSpPr>
      <p:grpSp>
        <p:nvGrpSpPr>
          <p:cNvPr id="2" name="Group 2"/>
          <p:cNvGrpSpPr/>
          <p:nvPr/>
        </p:nvGrpSpPr>
        <p:grpSpPr>
          <a:xfrm>
            <a:off x="1474645" y="1776777"/>
            <a:ext cx="7967249" cy="7311141"/>
            <a:chOff x="0" y="0"/>
            <a:chExt cx="10622998" cy="9748187"/>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2166022"/>
              <a:ext cx="10622998" cy="7582165"/>
            </a:xfrm>
            <a:prstGeom prst="rect">
              <a:avLst/>
            </a:prstGeom>
          </p:spPr>
        </p:pic>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0"/>
              <a:ext cx="10622998" cy="7582165"/>
            </a:xfrm>
            <a:prstGeom prst="rect">
              <a:avLst/>
            </a:prstGeom>
          </p:spPr>
        </p:pic>
      </p:grpSp>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968938">
            <a:off x="-537629" y="5462824"/>
            <a:ext cx="2900215" cy="2327422"/>
          </a:xfrm>
          <a:prstGeom prst="rect">
            <a:avLst/>
          </a:prstGeom>
        </p:spPr>
      </p:pic>
      <p:pic>
        <p:nvPicPr>
          <p:cNvPr id="6" name="Picture 6"/>
          <p:cNvPicPr>
            <a:picLocks noChangeAspect="1"/>
          </p:cNvPicPr>
          <p:nvPr/>
        </p:nvPicPr>
        <p:blipFill>
          <a:blip r:embed="rId6"/>
          <a:srcRect r="27650"/>
          <a:stretch>
            <a:fillRect/>
          </a:stretch>
        </p:blipFill>
        <p:spPr>
          <a:xfrm>
            <a:off x="0" y="8147656"/>
            <a:ext cx="3124337" cy="2221289"/>
          </a:xfrm>
          <a:prstGeom prst="rect">
            <a:avLst/>
          </a:prstGeom>
        </p:spPr>
      </p:pic>
      <p:pic>
        <p:nvPicPr>
          <p:cNvPr id="7" name="Picture 7"/>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p:blipFill>
        <p:spPr>
          <a:xfrm>
            <a:off x="2473021" y="291957"/>
            <a:ext cx="5102979" cy="1473485"/>
          </a:xfrm>
          <a:prstGeom prst="rect">
            <a:avLst/>
          </a:prstGeom>
        </p:spPr>
      </p:pic>
      <p:pic>
        <p:nvPicPr>
          <p:cNvPr id="8" name="Picture 8"/>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a:off x="7865574" y="453470"/>
            <a:ext cx="1893563" cy="3175787"/>
          </a:xfrm>
          <a:prstGeom prst="rect">
            <a:avLst/>
          </a:prstGeom>
        </p:spPr>
      </p:pic>
      <p:sp>
        <p:nvSpPr>
          <p:cNvPr id="9" name="TextBox 9"/>
          <p:cNvSpPr txBox="1"/>
          <p:nvPr/>
        </p:nvSpPr>
        <p:spPr>
          <a:xfrm>
            <a:off x="2473021" y="535365"/>
            <a:ext cx="5102979" cy="881894"/>
          </a:xfrm>
          <a:prstGeom prst="rect">
            <a:avLst/>
          </a:prstGeom>
        </p:spPr>
        <p:txBody>
          <a:bodyPr lIns="0" tIns="0" rIns="0" bIns="0" rtlCol="0" anchor="t">
            <a:spAutoFit/>
          </a:bodyPr>
          <a:lstStyle/>
          <a:p>
            <a:pPr algn="ctr">
              <a:lnSpc>
                <a:spcPts val="7140"/>
              </a:lnSpc>
            </a:pPr>
            <a:r>
              <a:rPr lang="en-US" sz="5100">
                <a:solidFill>
                  <a:srgbClr val="0A0B0D"/>
                </a:solidFill>
                <a:latin typeface="Open Sans Light"/>
              </a:rPr>
              <a:t>Goals</a:t>
            </a:r>
          </a:p>
        </p:txBody>
      </p:sp>
      <p:sp>
        <p:nvSpPr>
          <p:cNvPr id="10" name="TextBox 10"/>
          <p:cNvSpPr txBox="1"/>
          <p:nvPr/>
        </p:nvSpPr>
        <p:spPr>
          <a:xfrm>
            <a:off x="2221363" y="2826029"/>
            <a:ext cx="6590992" cy="5489513"/>
          </a:xfrm>
          <a:prstGeom prst="rect">
            <a:avLst/>
          </a:prstGeom>
        </p:spPr>
        <p:txBody>
          <a:bodyPr lIns="0" tIns="0" rIns="0" bIns="0" rtlCol="0" anchor="t">
            <a:spAutoFit/>
          </a:bodyPr>
          <a:lstStyle/>
          <a:p>
            <a:pPr algn="ctr">
              <a:lnSpc>
                <a:spcPts val="4340"/>
              </a:lnSpc>
            </a:pPr>
            <a:r>
              <a:rPr lang="en-US" sz="3100">
                <a:solidFill>
                  <a:srgbClr val="000000"/>
                </a:solidFill>
                <a:latin typeface="Open Sans Light"/>
              </a:rPr>
              <a:t>1- Saving time for the customer</a:t>
            </a:r>
          </a:p>
          <a:p>
            <a:pPr algn="ctr">
              <a:lnSpc>
                <a:spcPts val="4340"/>
              </a:lnSpc>
            </a:pPr>
            <a:endParaRPr lang="en-US" sz="3100">
              <a:solidFill>
                <a:srgbClr val="000000"/>
              </a:solidFill>
              <a:latin typeface="Open Sans Light"/>
            </a:endParaRPr>
          </a:p>
          <a:p>
            <a:pPr algn="ctr">
              <a:lnSpc>
                <a:spcPts val="4340"/>
              </a:lnSpc>
            </a:pPr>
            <a:r>
              <a:rPr lang="en-US" sz="3100">
                <a:solidFill>
                  <a:srgbClr val="000000"/>
                </a:solidFill>
                <a:latin typeface="Open Sans Light"/>
              </a:rPr>
              <a:t> 2- helping customer to choose the right time to wash his car</a:t>
            </a:r>
          </a:p>
          <a:p>
            <a:pPr algn="ctr">
              <a:lnSpc>
                <a:spcPts val="4340"/>
              </a:lnSpc>
            </a:pPr>
            <a:endParaRPr lang="en-US" sz="3100">
              <a:solidFill>
                <a:srgbClr val="000000"/>
              </a:solidFill>
              <a:latin typeface="Open Sans Light"/>
            </a:endParaRPr>
          </a:p>
          <a:p>
            <a:pPr algn="ctr">
              <a:lnSpc>
                <a:spcPts val="4340"/>
              </a:lnSpc>
            </a:pPr>
            <a:r>
              <a:rPr lang="en-US" sz="3100">
                <a:solidFill>
                  <a:srgbClr val="000000"/>
                </a:solidFill>
                <a:latin typeface="Open Sans Light"/>
              </a:rPr>
              <a:t>3- facilitating the washer car in booking appointments</a:t>
            </a:r>
          </a:p>
          <a:p>
            <a:pPr algn="ctr">
              <a:lnSpc>
                <a:spcPts val="4340"/>
              </a:lnSpc>
            </a:pPr>
            <a:endParaRPr lang="en-US" sz="3100">
              <a:solidFill>
                <a:srgbClr val="000000"/>
              </a:solidFill>
              <a:latin typeface="Open Sans Light"/>
            </a:endParaRPr>
          </a:p>
          <a:p>
            <a:pPr algn="ctr">
              <a:lnSpc>
                <a:spcPts val="4340"/>
              </a:lnSpc>
            </a:pPr>
            <a:r>
              <a:rPr lang="en-US" sz="3100">
                <a:solidFill>
                  <a:srgbClr val="000000"/>
                </a:solidFill>
                <a:latin typeface="Open Sans Light"/>
              </a:rPr>
              <a:t> 4- reducing the crisis in the washing </a:t>
            </a:r>
          </a:p>
          <a:p>
            <a:pPr algn="ctr">
              <a:lnSpc>
                <a:spcPts val="4340"/>
              </a:lnSpc>
            </a:pPr>
            <a:endParaRPr lang="en-US" sz="3100">
              <a:solidFill>
                <a:srgbClr val="000000"/>
              </a:solidFill>
              <a:latin typeface="Open Sans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448227" y="7426251"/>
            <a:ext cx="2644302" cy="2787053"/>
          </a:xfrm>
          <a:prstGeom prst="rect">
            <a:avLst/>
          </a:prstGeom>
        </p:spPr>
      </p:pic>
      <p:pic>
        <p:nvPicPr>
          <p:cNvPr id="3" name="Picture 3"/>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2523541" y="4953473"/>
            <a:ext cx="4351315" cy="5259831"/>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6293359" y="-1786786"/>
            <a:ext cx="5392604" cy="6518532"/>
          </a:xfrm>
          <a:prstGeom prst="rect">
            <a:avLst/>
          </a:prstGeom>
        </p:spPr>
      </p:pic>
      <p:pic>
        <p:nvPicPr>
          <p:cNvPr id="5" name="Picture 5"/>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42798"/>
          <a:stretch>
            <a:fillRect/>
          </a:stretch>
        </p:blipFill>
        <p:spPr>
          <a:xfrm rot="-5400000">
            <a:off x="8420844" y="7912423"/>
            <a:ext cx="1674911" cy="1016843"/>
          </a:xfrm>
          <a:prstGeom prst="rect">
            <a:avLst/>
          </a:prstGeom>
        </p:spPr>
      </p:pic>
      <p:sp>
        <p:nvSpPr>
          <p:cNvPr id="6" name="TextBox 6"/>
          <p:cNvSpPr txBox="1"/>
          <p:nvPr/>
        </p:nvSpPr>
        <p:spPr>
          <a:xfrm>
            <a:off x="1028700" y="1133475"/>
            <a:ext cx="8229600" cy="1868567"/>
          </a:xfrm>
          <a:prstGeom prst="rect">
            <a:avLst/>
          </a:prstGeom>
        </p:spPr>
        <p:txBody>
          <a:bodyPr lIns="0" tIns="0" rIns="0" bIns="0" rtlCol="0" anchor="t">
            <a:spAutoFit/>
          </a:bodyPr>
          <a:lstStyle/>
          <a:p>
            <a:pPr algn="ctr">
              <a:lnSpc>
                <a:spcPts val="7139"/>
              </a:lnSpc>
            </a:pPr>
            <a:r>
              <a:rPr lang="en-US" sz="6999" dirty="0">
                <a:solidFill>
                  <a:srgbClr val="5C6B8B"/>
                </a:solidFill>
                <a:latin typeface="Archivo Black"/>
              </a:rPr>
              <a:t>WORK DONE</a:t>
            </a:r>
          </a:p>
          <a:p>
            <a:pPr algn="ctr">
              <a:lnSpc>
                <a:spcPts val="7140"/>
              </a:lnSpc>
            </a:pPr>
            <a:endParaRPr lang="en-US" sz="6999" dirty="0">
              <a:solidFill>
                <a:srgbClr val="5C6B8B"/>
              </a:solidFill>
              <a:latin typeface="Archivo Black"/>
            </a:endParaRPr>
          </a:p>
        </p:txBody>
      </p:sp>
      <p:sp>
        <p:nvSpPr>
          <p:cNvPr id="7" name="TextBox 7"/>
          <p:cNvSpPr txBox="1"/>
          <p:nvPr/>
        </p:nvSpPr>
        <p:spPr>
          <a:xfrm>
            <a:off x="464820" y="3475503"/>
            <a:ext cx="9822180" cy="1538744"/>
          </a:xfrm>
          <a:prstGeom prst="rect">
            <a:avLst/>
          </a:prstGeom>
        </p:spPr>
        <p:txBody>
          <a:bodyPr lIns="0" tIns="0" rIns="0" bIns="0" rtlCol="0" anchor="t">
            <a:spAutoFit/>
          </a:bodyPr>
          <a:lstStyle/>
          <a:p>
            <a:pPr algn="ctr">
              <a:lnSpc>
                <a:spcPts val="6160"/>
              </a:lnSpc>
              <a:spcBef>
                <a:spcPct val="0"/>
              </a:spcBef>
            </a:pPr>
            <a:r>
              <a:rPr lang="en-US" sz="4400" dirty="0">
                <a:solidFill>
                  <a:srgbClr val="5C6B8B"/>
                </a:solidFill>
                <a:latin typeface="Times Neue Roman"/>
              </a:rPr>
              <a:t>1- Designing application interfaces on Adobe XD</a:t>
            </a:r>
          </a:p>
        </p:txBody>
      </p:sp>
      <p:sp>
        <p:nvSpPr>
          <p:cNvPr id="8" name="TextBox 8"/>
          <p:cNvSpPr txBox="1"/>
          <p:nvPr/>
        </p:nvSpPr>
        <p:spPr>
          <a:xfrm>
            <a:off x="464820" y="5605006"/>
            <a:ext cx="9822180" cy="1538744"/>
          </a:xfrm>
          <a:prstGeom prst="rect">
            <a:avLst/>
          </a:prstGeom>
        </p:spPr>
        <p:txBody>
          <a:bodyPr lIns="0" tIns="0" rIns="0" bIns="0" rtlCol="0" anchor="t">
            <a:spAutoFit/>
          </a:bodyPr>
          <a:lstStyle/>
          <a:p>
            <a:pPr algn="ctr">
              <a:lnSpc>
                <a:spcPts val="6160"/>
              </a:lnSpc>
              <a:spcBef>
                <a:spcPct val="0"/>
              </a:spcBef>
            </a:pPr>
            <a:r>
              <a:rPr lang="en-US" sz="4400" dirty="0">
                <a:solidFill>
                  <a:srgbClr val="5C6B8B"/>
                </a:solidFill>
                <a:latin typeface="Times Neue Roman"/>
              </a:rPr>
              <a:t>2- Prototype user interfaces on Kodular software to implement the program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0287000" cy="1778251"/>
            <a:chOff x="0" y="0"/>
            <a:chExt cx="3479800" cy="601532"/>
          </a:xfrm>
        </p:grpSpPr>
        <p:sp>
          <p:nvSpPr>
            <p:cNvPr id="3" name="Freeform 3"/>
            <p:cNvSpPr/>
            <p:nvPr/>
          </p:nvSpPr>
          <p:spPr>
            <a:xfrm>
              <a:off x="0" y="0"/>
              <a:ext cx="3479800" cy="601532"/>
            </a:xfrm>
            <a:custGeom>
              <a:avLst/>
              <a:gdLst/>
              <a:ahLst/>
              <a:cxnLst/>
              <a:rect l="l" t="t" r="r" b="b"/>
              <a:pathLst>
                <a:path w="3479800" h="601532">
                  <a:moveTo>
                    <a:pt x="0" y="0"/>
                  </a:moveTo>
                  <a:lnTo>
                    <a:pt x="3479800" y="0"/>
                  </a:lnTo>
                  <a:lnTo>
                    <a:pt x="3479800" y="601532"/>
                  </a:lnTo>
                  <a:lnTo>
                    <a:pt x="0" y="601532"/>
                  </a:lnTo>
                  <a:close/>
                </a:path>
              </a:pathLst>
            </a:custGeom>
            <a:solidFill>
              <a:srgbClr val="FFFFFF"/>
            </a:solidFill>
          </p:spPr>
        </p:sp>
      </p:grpSp>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0800000" flipH="1">
            <a:off x="208397" y="1537421"/>
            <a:ext cx="9870204" cy="1956095"/>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13370" y="9258300"/>
            <a:ext cx="10513739" cy="2088546"/>
          </a:xfrm>
          <a:prstGeom prst="rect">
            <a:avLst/>
          </a:prstGeom>
        </p:spPr>
      </p:pic>
      <p:pic>
        <p:nvPicPr>
          <p:cNvPr id="6" name="Picture 6"/>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9145838" y="395770"/>
            <a:ext cx="734312" cy="975830"/>
          </a:xfrm>
          <a:prstGeom prst="rect">
            <a:avLst/>
          </a:prstGeom>
        </p:spPr>
      </p:pic>
      <p:pic>
        <p:nvPicPr>
          <p:cNvPr id="7" name="Picture 7"/>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453675" y="395770"/>
            <a:ext cx="734312" cy="975830"/>
          </a:xfrm>
          <a:prstGeom prst="rect">
            <a:avLst/>
          </a:prstGeom>
        </p:spPr>
      </p:pic>
      <p:pic>
        <p:nvPicPr>
          <p:cNvPr id="8" name="Picture 8"/>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rot="-3731175">
            <a:off x="7910893" y="1605771"/>
            <a:ext cx="1977922" cy="2349584"/>
          </a:xfrm>
          <a:prstGeom prst="rect">
            <a:avLst/>
          </a:prstGeom>
        </p:spPr>
      </p:pic>
      <p:pic>
        <p:nvPicPr>
          <p:cNvPr id="9" name="Picture 9"/>
          <p:cNvPicPr>
            <a:picLocks noChangeAspect="1"/>
          </p:cNvPicPr>
          <p:nvPr/>
        </p:nvPicPr>
        <p:blipFill>
          <a:blip r:embed="rId10"/>
          <a:srcRect/>
          <a:stretch>
            <a:fillRect/>
          </a:stretch>
        </p:blipFill>
        <p:spPr>
          <a:xfrm>
            <a:off x="728002" y="4433039"/>
            <a:ext cx="3764306" cy="3681392"/>
          </a:xfrm>
          <a:prstGeom prst="rect">
            <a:avLst/>
          </a:prstGeom>
        </p:spPr>
      </p:pic>
      <p:pic>
        <p:nvPicPr>
          <p:cNvPr id="10" name="Picture 10"/>
          <p:cNvPicPr>
            <a:picLocks noChangeAspect="1"/>
          </p:cNvPicPr>
          <p:nvPr/>
        </p:nvPicPr>
        <p:blipFill>
          <a:blip r:embed="rId11"/>
          <a:srcRect/>
          <a:stretch>
            <a:fillRect/>
          </a:stretch>
        </p:blipFill>
        <p:spPr>
          <a:xfrm>
            <a:off x="5709060" y="4396080"/>
            <a:ext cx="3718351" cy="3718351"/>
          </a:xfrm>
          <a:prstGeom prst="rect">
            <a:avLst/>
          </a:prstGeom>
        </p:spPr>
      </p:pic>
      <p:sp>
        <p:nvSpPr>
          <p:cNvPr id="11" name="TextBox 11"/>
          <p:cNvSpPr txBox="1"/>
          <p:nvPr/>
        </p:nvSpPr>
        <p:spPr>
          <a:xfrm>
            <a:off x="2257373" y="986115"/>
            <a:ext cx="5772254" cy="705071"/>
          </a:xfrm>
          <a:prstGeom prst="rect">
            <a:avLst/>
          </a:prstGeom>
        </p:spPr>
        <p:txBody>
          <a:bodyPr lIns="0" tIns="0" rIns="0" bIns="0" rtlCol="0" anchor="t">
            <a:spAutoFit/>
          </a:bodyPr>
          <a:lstStyle/>
          <a:p>
            <a:pPr algn="ctr">
              <a:lnSpc>
                <a:spcPts val="5690"/>
              </a:lnSpc>
            </a:pPr>
            <a:r>
              <a:rPr lang="en-US" sz="4377" spc="656">
                <a:solidFill>
                  <a:srgbClr val="4D4242"/>
                </a:solidFill>
                <a:latin typeface="Montserrat Semi-Bold Bold"/>
              </a:rPr>
              <a:t>TOOLS USED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448227" y="6318544"/>
            <a:ext cx="3695273" cy="3894761"/>
          </a:xfrm>
          <a:prstGeom prst="rect">
            <a:avLst/>
          </a:prstGeom>
        </p:spPr>
      </p:pic>
      <p:pic>
        <p:nvPicPr>
          <p:cNvPr id="3" name="Picture 3"/>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42798"/>
          <a:stretch>
            <a:fillRect/>
          </a:stretch>
        </p:blipFill>
        <p:spPr>
          <a:xfrm rot="-5400000">
            <a:off x="8420844" y="7912423"/>
            <a:ext cx="1674911" cy="1016843"/>
          </a:xfrm>
          <a:prstGeom prst="rect">
            <a:avLst/>
          </a:prstGeom>
        </p:spPr>
      </p:pic>
      <p:sp>
        <p:nvSpPr>
          <p:cNvPr id="4" name="TextBox 4"/>
          <p:cNvSpPr txBox="1"/>
          <p:nvPr/>
        </p:nvSpPr>
        <p:spPr>
          <a:xfrm>
            <a:off x="1018477" y="1496421"/>
            <a:ext cx="8229600" cy="1868567"/>
          </a:xfrm>
          <a:prstGeom prst="rect">
            <a:avLst/>
          </a:prstGeom>
        </p:spPr>
        <p:txBody>
          <a:bodyPr lIns="0" tIns="0" rIns="0" bIns="0" rtlCol="0" anchor="t">
            <a:spAutoFit/>
          </a:bodyPr>
          <a:lstStyle/>
          <a:p>
            <a:pPr algn="ctr">
              <a:lnSpc>
                <a:spcPts val="7139"/>
              </a:lnSpc>
            </a:pPr>
            <a:r>
              <a:rPr lang="en-US" sz="6999" dirty="0">
                <a:solidFill>
                  <a:srgbClr val="5C6B8B"/>
                </a:solidFill>
                <a:latin typeface="Archivo Black"/>
              </a:rPr>
              <a:t>FUTURE WORK :</a:t>
            </a:r>
          </a:p>
          <a:p>
            <a:pPr algn="ctr">
              <a:lnSpc>
                <a:spcPts val="7140"/>
              </a:lnSpc>
            </a:pPr>
            <a:endParaRPr lang="en-US" sz="6999" dirty="0">
              <a:solidFill>
                <a:srgbClr val="5C6B8B"/>
              </a:solidFill>
              <a:latin typeface="Archivo Black"/>
            </a:endParaRPr>
          </a:p>
        </p:txBody>
      </p:sp>
      <p:sp>
        <p:nvSpPr>
          <p:cNvPr id="5" name="TextBox 5"/>
          <p:cNvSpPr txBox="1"/>
          <p:nvPr/>
        </p:nvSpPr>
        <p:spPr>
          <a:xfrm>
            <a:off x="464820" y="3997411"/>
            <a:ext cx="9822180" cy="2321133"/>
          </a:xfrm>
          <a:prstGeom prst="rect">
            <a:avLst/>
          </a:prstGeom>
        </p:spPr>
        <p:txBody>
          <a:bodyPr lIns="0" tIns="0" rIns="0" bIns="0" rtlCol="0" anchor="t">
            <a:spAutoFit/>
          </a:bodyPr>
          <a:lstStyle/>
          <a:p>
            <a:pPr algn="ctr">
              <a:lnSpc>
                <a:spcPts val="6160"/>
              </a:lnSpc>
            </a:pPr>
            <a:r>
              <a:rPr lang="en-US" sz="4400" dirty="0">
                <a:solidFill>
                  <a:srgbClr val="000000"/>
                </a:solidFill>
                <a:latin typeface="Times Neue Roman"/>
              </a:rPr>
              <a:t>Develop the program and publish it on Google Play and the Appstore</a:t>
            </a:r>
          </a:p>
          <a:p>
            <a:pPr algn="ctr">
              <a:lnSpc>
                <a:spcPts val="6160"/>
              </a:lnSpc>
              <a:spcBef>
                <a:spcPct val="0"/>
              </a:spcBef>
            </a:pPr>
            <a:endParaRPr lang="en-US" sz="4400" dirty="0">
              <a:solidFill>
                <a:srgbClr val="000000"/>
              </a:solidFill>
              <a:latin typeface="Times Neue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2781727" y="5143500"/>
            <a:ext cx="4723546" cy="4978544"/>
          </a:xfrm>
          <a:prstGeom prst="rect">
            <a:avLst/>
          </a:prstGeom>
        </p:spPr>
      </p:pic>
      <p:pic>
        <p:nvPicPr>
          <p:cNvPr id="3" name="Picture 3"/>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2523541" y="4953473"/>
            <a:ext cx="4351315" cy="5259831"/>
          </a:xfrm>
          <a:prstGeom prst="rect">
            <a:avLst/>
          </a:prstGeom>
        </p:spPr>
      </p:pic>
      <p:pic>
        <p:nvPicPr>
          <p:cNvPr id="4" name="Picture 4"/>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752130" y="5249333"/>
            <a:ext cx="658974" cy="658974"/>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6293359" y="-1786786"/>
            <a:ext cx="5392604" cy="6518532"/>
          </a:xfrm>
          <a:prstGeom prst="rect">
            <a:avLst/>
          </a:prstGeom>
        </p:spPr>
      </p:pic>
      <p:pic>
        <p:nvPicPr>
          <p:cNvPr id="6" name="Picture 6"/>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42798"/>
          <a:stretch>
            <a:fillRect/>
          </a:stretch>
        </p:blipFill>
        <p:spPr>
          <a:xfrm rot="-5400000">
            <a:off x="8420844" y="7912423"/>
            <a:ext cx="1674911" cy="1016843"/>
          </a:xfrm>
          <a:prstGeom prst="rect">
            <a:avLst/>
          </a:prstGeom>
        </p:spPr>
      </p:pic>
      <p:sp>
        <p:nvSpPr>
          <p:cNvPr id="7" name="TextBox 7"/>
          <p:cNvSpPr txBox="1"/>
          <p:nvPr/>
        </p:nvSpPr>
        <p:spPr>
          <a:xfrm>
            <a:off x="1081617" y="2886075"/>
            <a:ext cx="8229600" cy="961906"/>
          </a:xfrm>
          <a:prstGeom prst="rect">
            <a:avLst/>
          </a:prstGeom>
        </p:spPr>
        <p:txBody>
          <a:bodyPr lIns="0" tIns="0" rIns="0" bIns="0" rtlCol="0" anchor="t">
            <a:spAutoFit/>
          </a:bodyPr>
          <a:lstStyle/>
          <a:p>
            <a:pPr algn="ctr">
              <a:lnSpc>
                <a:spcPts val="7140"/>
              </a:lnSpc>
            </a:pPr>
            <a:r>
              <a:rPr lang="en-US" sz="6999">
                <a:solidFill>
                  <a:srgbClr val="5C6B8B"/>
                </a:solidFill>
                <a:latin typeface="Archivo Black"/>
              </a:rPr>
              <a:t>THANK YOU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199</Words>
  <Application>Microsoft Office PowerPoint</Application>
  <PresentationFormat>Custom</PresentationFormat>
  <Paragraphs>26</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Times Neue Roman</vt:lpstr>
      <vt:lpstr>Arial</vt:lpstr>
      <vt:lpstr>Montserrat Semi-Bold Bold</vt:lpstr>
      <vt:lpstr>Calibri</vt:lpstr>
      <vt:lpstr>Open Sans Light</vt:lpstr>
      <vt:lpstr>Archivo Black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HiCar App</dc:title>
  <dc:creator>hp</dc:creator>
  <cp:lastModifiedBy>Nawal Abdallah</cp:lastModifiedBy>
  <cp:revision>2</cp:revision>
  <dcterms:created xsi:type="dcterms:W3CDTF">2006-08-16T00:00:00Z</dcterms:created>
  <dcterms:modified xsi:type="dcterms:W3CDTF">2022-01-22T10:03:06Z</dcterms:modified>
  <dc:identifier>DAEyim4pGLs</dc:identifier>
</cp:coreProperties>
</file>