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handoutMasterIdLst>
    <p:handoutMasterId r:id="rId4"/>
  </p:handoutMasterIdLst>
  <p:sldIdLst>
    <p:sldId id="256" r:id="rId2"/>
  </p:sldIdLst>
  <p:sldSz cx="21383625" cy="30240288"/>
  <p:notesSz cx="6834188" cy="9979025"/>
  <p:defaultTextStyle>
    <a:defPPr>
      <a:defRPr lang="en-GB"/>
    </a:defPPr>
    <a:lvl1pPr algn="l" rtl="0" fontAlgn="base">
      <a:spcBef>
        <a:spcPct val="0"/>
      </a:spcBef>
      <a:spcAft>
        <a:spcPct val="0"/>
      </a:spcAft>
      <a:defRPr sz="2400" kern="1200">
        <a:solidFill>
          <a:schemeClr val="tx1"/>
        </a:solidFill>
        <a:latin typeface="Times"/>
        <a:ea typeface="+mn-ea"/>
        <a:cs typeface="Arial" pitchFamily="34" charset="0"/>
      </a:defRPr>
    </a:lvl1pPr>
    <a:lvl2pPr marL="457200" algn="l" rtl="0" fontAlgn="base">
      <a:spcBef>
        <a:spcPct val="0"/>
      </a:spcBef>
      <a:spcAft>
        <a:spcPct val="0"/>
      </a:spcAft>
      <a:defRPr sz="2400" kern="1200">
        <a:solidFill>
          <a:schemeClr val="tx1"/>
        </a:solidFill>
        <a:latin typeface="Times"/>
        <a:ea typeface="+mn-ea"/>
        <a:cs typeface="Arial" pitchFamily="34" charset="0"/>
      </a:defRPr>
    </a:lvl2pPr>
    <a:lvl3pPr marL="914400" algn="l" rtl="0" fontAlgn="base">
      <a:spcBef>
        <a:spcPct val="0"/>
      </a:spcBef>
      <a:spcAft>
        <a:spcPct val="0"/>
      </a:spcAft>
      <a:defRPr sz="2400" kern="1200">
        <a:solidFill>
          <a:schemeClr val="tx1"/>
        </a:solidFill>
        <a:latin typeface="Times"/>
        <a:ea typeface="+mn-ea"/>
        <a:cs typeface="Arial" pitchFamily="34" charset="0"/>
      </a:defRPr>
    </a:lvl3pPr>
    <a:lvl4pPr marL="1371600" algn="l" rtl="0" fontAlgn="base">
      <a:spcBef>
        <a:spcPct val="0"/>
      </a:spcBef>
      <a:spcAft>
        <a:spcPct val="0"/>
      </a:spcAft>
      <a:defRPr sz="2400" kern="1200">
        <a:solidFill>
          <a:schemeClr val="tx1"/>
        </a:solidFill>
        <a:latin typeface="Times"/>
        <a:ea typeface="+mn-ea"/>
        <a:cs typeface="Arial" pitchFamily="34" charset="0"/>
      </a:defRPr>
    </a:lvl4pPr>
    <a:lvl5pPr marL="1828800" algn="l" rtl="0" fontAlgn="base">
      <a:spcBef>
        <a:spcPct val="0"/>
      </a:spcBef>
      <a:spcAft>
        <a:spcPct val="0"/>
      </a:spcAft>
      <a:defRPr sz="2400" kern="1200">
        <a:solidFill>
          <a:schemeClr val="tx1"/>
        </a:solidFill>
        <a:latin typeface="Times"/>
        <a:ea typeface="+mn-ea"/>
        <a:cs typeface="Arial" pitchFamily="34" charset="0"/>
      </a:defRPr>
    </a:lvl5pPr>
    <a:lvl6pPr marL="2286000" algn="l" defTabSz="914400" rtl="0" eaLnBrk="1" latinLnBrk="0" hangingPunct="1">
      <a:defRPr sz="2400" kern="1200">
        <a:solidFill>
          <a:schemeClr val="tx1"/>
        </a:solidFill>
        <a:latin typeface="Times"/>
        <a:ea typeface="+mn-ea"/>
        <a:cs typeface="Arial" pitchFamily="34" charset="0"/>
      </a:defRPr>
    </a:lvl6pPr>
    <a:lvl7pPr marL="2743200" algn="l" defTabSz="914400" rtl="0" eaLnBrk="1" latinLnBrk="0" hangingPunct="1">
      <a:defRPr sz="2400" kern="1200">
        <a:solidFill>
          <a:schemeClr val="tx1"/>
        </a:solidFill>
        <a:latin typeface="Times"/>
        <a:ea typeface="+mn-ea"/>
        <a:cs typeface="Arial" pitchFamily="34" charset="0"/>
      </a:defRPr>
    </a:lvl7pPr>
    <a:lvl8pPr marL="3200400" algn="l" defTabSz="914400" rtl="0" eaLnBrk="1" latinLnBrk="0" hangingPunct="1">
      <a:defRPr sz="2400" kern="1200">
        <a:solidFill>
          <a:schemeClr val="tx1"/>
        </a:solidFill>
        <a:latin typeface="Times"/>
        <a:ea typeface="+mn-ea"/>
        <a:cs typeface="Arial" pitchFamily="34" charset="0"/>
      </a:defRPr>
    </a:lvl8pPr>
    <a:lvl9pPr marL="3657600" algn="l" defTabSz="914400" rtl="0" eaLnBrk="1" latinLnBrk="0" hangingPunct="1">
      <a:defRPr sz="2400" kern="1200">
        <a:solidFill>
          <a:schemeClr val="tx1"/>
        </a:solidFill>
        <a:latin typeface="Times"/>
        <a:ea typeface="+mn-ea"/>
        <a:cs typeface="Arial" pitchFamily="34" charset="0"/>
      </a:defRPr>
    </a:lvl9pPr>
  </p:defaultTextStyle>
  <p:extLst>
    <p:ext uri="{EFAFB233-063F-42B5-8137-9DF3F51BA10A}">
      <p15:sldGuideLst xmlns:p15="http://schemas.microsoft.com/office/powerpoint/2012/main">
        <p15:guide id="1" orient="horz" pos="9524">
          <p15:clr>
            <a:srgbClr val="A4A3A4"/>
          </p15:clr>
        </p15:guide>
        <p15:guide id="2" pos="67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EEA8"/>
    <a:srgbClr val="EAF6A0"/>
    <a:srgbClr val="EDD7DB"/>
    <a:srgbClr val="CE8E30"/>
    <a:srgbClr val="CCECFF"/>
    <a:srgbClr val="F7EDEF"/>
    <a:srgbClr val="74BCC2"/>
    <a:srgbClr val="C276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4615" autoAdjust="0"/>
    <p:restoredTop sz="93922" autoAdjust="0"/>
  </p:normalViewPr>
  <p:slideViewPr>
    <p:cSldViewPr snapToObjects="1">
      <p:cViewPr>
        <p:scale>
          <a:sx n="30" d="100"/>
          <a:sy n="30" d="100"/>
        </p:scale>
        <p:origin x="66" y="-4638"/>
      </p:cViewPr>
      <p:guideLst>
        <p:guide orient="horz" pos="9524"/>
        <p:guide pos="6735"/>
      </p:guideLst>
    </p:cSldViewPr>
  </p:slideViewPr>
  <p:outlineViewPr>
    <p:cViewPr>
      <p:scale>
        <a:sx n="33" d="100"/>
        <a:sy n="33" d="100"/>
      </p:scale>
      <p:origin x="21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61162" cy="498312"/>
          </a:xfrm>
          <a:prstGeom prst="rect">
            <a:avLst/>
          </a:prstGeom>
        </p:spPr>
        <p:txBody>
          <a:bodyPr vert="horz" lIns="92053" tIns="46027" rIns="92053" bIns="46027" rtlCol="0"/>
          <a:lstStyle>
            <a:lvl1pPr algn="l" eaLnBrk="0" hangingPunct="0">
              <a:defRPr sz="1200">
                <a:cs typeface="+mn-cs"/>
              </a:defRPr>
            </a:lvl1pPr>
          </a:lstStyle>
          <a:p>
            <a:pPr>
              <a:defRPr/>
            </a:pPr>
            <a:endParaRPr lang="en-US"/>
          </a:p>
        </p:txBody>
      </p:sp>
      <p:sp>
        <p:nvSpPr>
          <p:cNvPr id="3" name="Date Placeholder 2"/>
          <p:cNvSpPr>
            <a:spLocks noGrp="1"/>
          </p:cNvSpPr>
          <p:nvPr>
            <p:ph type="dt" sz="quarter" idx="1"/>
          </p:nvPr>
        </p:nvSpPr>
        <p:spPr>
          <a:xfrm>
            <a:off x="3871428" y="0"/>
            <a:ext cx="2961162" cy="498312"/>
          </a:xfrm>
          <a:prstGeom prst="rect">
            <a:avLst/>
          </a:prstGeom>
        </p:spPr>
        <p:txBody>
          <a:bodyPr vert="horz" lIns="92053" tIns="46027" rIns="92053" bIns="46027" rtlCol="0"/>
          <a:lstStyle>
            <a:lvl1pPr algn="r" eaLnBrk="0" hangingPunct="0">
              <a:defRPr sz="1200">
                <a:cs typeface="+mn-cs"/>
              </a:defRPr>
            </a:lvl1pPr>
          </a:lstStyle>
          <a:p>
            <a:pPr>
              <a:defRPr/>
            </a:pPr>
            <a:fld id="{14C7F32B-F23D-43A5-9474-2B0054219325}" type="datetimeFigureOut">
              <a:rPr lang="en-US"/>
              <a:pPr>
                <a:defRPr/>
              </a:pPr>
              <a:t>12/29/2021</a:t>
            </a:fld>
            <a:endParaRPr lang="en-US"/>
          </a:p>
        </p:txBody>
      </p:sp>
      <p:sp>
        <p:nvSpPr>
          <p:cNvPr id="4" name="Footer Placeholder 3"/>
          <p:cNvSpPr>
            <a:spLocks noGrp="1"/>
          </p:cNvSpPr>
          <p:nvPr>
            <p:ph type="ftr" sz="quarter" idx="2"/>
          </p:nvPr>
        </p:nvSpPr>
        <p:spPr>
          <a:xfrm>
            <a:off x="1" y="9479117"/>
            <a:ext cx="2961162" cy="498312"/>
          </a:xfrm>
          <a:prstGeom prst="rect">
            <a:avLst/>
          </a:prstGeom>
        </p:spPr>
        <p:txBody>
          <a:bodyPr vert="horz" lIns="92053" tIns="46027" rIns="92053" bIns="46027" rtlCol="0" anchor="b"/>
          <a:lstStyle>
            <a:lvl1pPr algn="l" eaLnBrk="0" hangingPunct="0">
              <a:defRPr sz="1200">
                <a:cs typeface="+mn-cs"/>
              </a:defRPr>
            </a:lvl1pPr>
          </a:lstStyle>
          <a:p>
            <a:pPr>
              <a:defRPr/>
            </a:pPr>
            <a:endParaRPr lang="en-US"/>
          </a:p>
        </p:txBody>
      </p:sp>
      <p:sp>
        <p:nvSpPr>
          <p:cNvPr id="5" name="Slide Number Placeholder 4"/>
          <p:cNvSpPr>
            <a:spLocks noGrp="1"/>
          </p:cNvSpPr>
          <p:nvPr>
            <p:ph type="sldNum" sz="quarter" idx="3"/>
          </p:nvPr>
        </p:nvSpPr>
        <p:spPr>
          <a:xfrm>
            <a:off x="3871428" y="9479117"/>
            <a:ext cx="2961162" cy="498312"/>
          </a:xfrm>
          <a:prstGeom prst="rect">
            <a:avLst/>
          </a:prstGeom>
        </p:spPr>
        <p:txBody>
          <a:bodyPr vert="horz" lIns="92053" tIns="46027" rIns="92053" bIns="46027" rtlCol="0" anchor="b"/>
          <a:lstStyle>
            <a:lvl1pPr algn="r" eaLnBrk="0" hangingPunct="0">
              <a:defRPr sz="1200">
                <a:cs typeface="+mn-cs"/>
              </a:defRPr>
            </a:lvl1pPr>
          </a:lstStyle>
          <a:p>
            <a:pPr>
              <a:defRPr/>
            </a:pPr>
            <a:fld id="{E542C5EB-31B3-4AFF-891D-F779731A22BF}"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61162" cy="498312"/>
          </a:xfrm>
          <a:prstGeom prst="rect">
            <a:avLst/>
          </a:prstGeom>
        </p:spPr>
        <p:txBody>
          <a:bodyPr vert="horz" lIns="92053" tIns="46027" rIns="92053" bIns="46027" rtlCol="0"/>
          <a:lstStyle>
            <a:lvl1pPr algn="l" eaLnBrk="0" hangingPunct="0">
              <a:defRPr sz="1200">
                <a:cs typeface="+mn-cs"/>
              </a:defRPr>
            </a:lvl1pPr>
          </a:lstStyle>
          <a:p>
            <a:pPr>
              <a:defRPr/>
            </a:pPr>
            <a:endParaRPr lang="en-US"/>
          </a:p>
        </p:txBody>
      </p:sp>
      <p:sp>
        <p:nvSpPr>
          <p:cNvPr id="3" name="Date Placeholder 2"/>
          <p:cNvSpPr>
            <a:spLocks noGrp="1"/>
          </p:cNvSpPr>
          <p:nvPr>
            <p:ph type="dt" idx="1"/>
          </p:nvPr>
        </p:nvSpPr>
        <p:spPr>
          <a:xfrm>
            <a:off x="3871428" y="0"/>
            <a:ext cx="2961162" cy="498312"/>
          </a:xfrm>
          <a:prstGeom prst="rect">
            <a:avLst/>
          </a:prstGeom>
        </p:spPr>
        <p:txBody>
          <a:bodyPr vert="horz" lIns="92053" tIns="46027" rIns="92053" bIns="46027" rtlCol="0"/>
          <a:lstStyle>
            <a:lvl1pPr algn="r" eaLnBrk="0" hangingPunct="0">
              <a:defRPr sz="1200">
                <a:cs typeface="+mn-cs"/>
              </a:defRPr>
            </a:lvl1pPr>
          </a:lstStyle>
          <a:p>
            <a:pPr>
              <a:defRPr/>
            </a:pPr>
            <a:fld id="{F2C6C32F-F3E9-4549-82FB-E925A0C2D866}" type="datetimeFigureOut">
              <a:rPr lang="en-US"/>
              <a:pPr>
                <a:defRPr/>
              </a:pPr>
              <a:t>12/29/2021</a:t>
            </a:fld>
            <a:endParaRPr lang="en-US"/>
          </a:p>
        </p:txBody>
      </p:sp>
      <p:sp>
        <p:nvSpPr>
          <p:cNvPr id="4" name="Slide Image Placeholder 3"/>
          <p:cNvSpPr>
            <a:spLocks noGrp="1" noRot="1" noChangeAspect="1"/>
          </p:cNvSpPr>
          <p:nvPr>
            <p:ph type="sldImg" idx="2"/>
          </p:nvPr>
        </p:nvSpPr>
        <p:spPr>
          <a:xfrm>
            <a:off x="2093913" y="747713"/>
            <a:ext cx="2646362" cy="3743325"/>
          </a:xfrm>
          <a:prstGeom prst="rect">
            <a:avLst/>
          </a:prstGeom>
          <a:noFill/>
          <a:ln w="12700">
            <a:solidFill>
              <a:prstClr val="black"/>
            </a:solidFill>
          </a:ln>
        </p:spPr>
        <p:txBody>
          <a:bodyPr vert="horz" lIns="92053" tIns="46027" rIns="92053" bIns="46027" rtlCol="0" anchor="ctr"/>
          <a:lstStyle/>
          <a:p>
            <a:pPr lvl="0"/>
            <a:endParaRPr lang="en-US" noProof="0"/>
          </a:p>
        </p:txBody>
      </p:sp>
      <p:sp>
        <p:nvSpPr>
          <p:cNvPr id="5" name="Notes Placeholder 4"/>
          <p:cNvSpPr>
            <a:spLocks noGrp="1"/>
          </p:cNvSpPr>
          <p:nvPr>
            <p:ph type="body" sz="quarter" idx="3"/>
          </p:nvPr>
        </p:nvSpPr>
        <p:spPr>
          <a:xfrm>
            <a:off x="683101" y="4740357"/>
            <a:ext cx="5467990" cy="4489603"/>
          </a:xfrm>
          <a:prstGeom prst="rect">
            <a:avLst/>
          </a:prstGeom>
        </p:spPr>
        <p:txBody>
          <a:bodyPr vert="horz" lIns="92053" tIns="46027" rIns="92053" bIns="46027"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9479117"/>
            <a:ext cx="2961162" cy="498312"/>
          </a:xfrm>
          <a:prstGeom prst="rect">
            <a:avLst/>
          </a:prstGeom>
        </p:spPr>
        <p:txBody>
          <a:bodyPr vert="horz" lIns="92053" tIns="46027" rIns="92053" bIns="46027" rtlCol="0" anchor="b"/>
          <a:lstStyle>
            <a:lvl1pPr algn="l" eaLnBrk="0" hangingPunct="0">
              <a:defRPr sz="1200">
                <a:cs typeface="+mn-cs"/>
              </a:defRPr>
            </a:lvl1pPr>
          </a:lstStyle>
          <a:p>
            <a:pPr>
              <a:defRPr/>
            </a:pPr>
            <a:endParaRPr lang="en-US"/>
          </a:p>
        </p:txBody>
      </p:sp>
      <p:sp>
        <p:nvSpPr>
          <p:cNvPr id="7" name="Slide Number Placeholder 6"/>
          <p:cNvSpPr>
            <a:spLocks noGrp="1"/>
          </p:cNvSpPr>
          <p:nvPr>
            <p:ph type="sldNum" sz="quarter" idx="5"/>
          </p:nvPr>
        </p:nvSpPr>
        <p:spPr>
          <a:xfrm>
            <a:off x="3871428" y="9479117"/>
            <a:ext cx="2961162" cy="498312"/>
          </a:xfrm>
          <a:prstGeom prst="rect">
            <a:avLst/>
          </a:prstGeom>
        </p:spPr>
        <p:txBody>
          <a:bodyPr vert="horz" lIns="92053" tIns="46027" rIns="92053" bIns="46027" rtlCol="0" anchor="b"/>
          <a:lstStyle>
            <a:lvl1pPr algn="r" eaLnBrk="0" hangingPunct="0">
              <a:defRPr sz="1200">
                <a:cs typeface="+mn-cs"/>
              </a:defRPr>
            </a:lvl1pPr>
          </a:lstStyle>
          <a:p>
            <a:pPr>
              <a:defRPr/>
            </a:pPr>
            <a:fld id="{C6D3364F-5979-489C-B55B-6D5F741AECA5}" type="slidenum">
              <a:rPr lang="en-US"/>
              <a:pPr>
                <a:defRPr/>
              </a:pPr>
              <a:t>‹#›</a:t>
            </a:fld>
            <a:endParaRPr lang="en-US"/>
          </a:p>
        </p:txBody>
      </p:sp>
    </p:spTree>
    <p:extLst>
      <p:ext uri="{BB962C8B-B14F-4D97-AF65-F5344CB8AC3E}">
        <p14:creationId xmlns:p14="http://schemas.microsoft.com/office/powerpoint/2010/main" val="3517732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41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FC5FB9C-E00F-493C-B157-75BCDFD1C223}" type="slidenum">
              <a:rPr lang="en-US" smtClean="0"/>
              <a:pPr>
                <a:defRPr/>
              </a:pPr>
              <a:t>1</a:t>
            </a:fld>
            <a:endParaRPr lang="en-US"/>
          </a:p>
        </p:txBody>
      </p:sp>
    </p:spTree>
    <p:extLst>
      <p:ext uri="{BB962C8B-B14F-4D97-AF65-F5344CB8AC3E}">
        <p14:creationId xmlns:p14="http://schemas.microsoft.com/office/powerpoint/2010/main" val="1558196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3375" y="9394825"/>
            <a:ext cx="18176875" cy="6481763"/>
          </a:xfrm>
        </p:spPr>
        <p:txBody>
          <a:bodyPr/>
          <a:lstStyle/>
          <a:p>
            <a:r>
              <a:rPr lang="en-US"/>
              <a:t>Click to edit Master title style</a:t>
            </a:r>
          </a:p>
        </p:txBody>
      </p:sp>
      <p:sp>
        <p:nvSpPr>
          <p:cNvPr id="3" name="Subtitle 2"/>
          <p:cNvSpPr>
            <a:spLocks noGrp="1"/>
          </p:cNvSpPr>
          <p:nvPr>
            <p:ph type="subTitle" idx="1"/>
          </p:nvPr>
        </p:nvSpPr>
        <p:spPr>
          <a:xfrm>
            <a:off x="3208338" y="17135475"/>
            <a:ext cx="14968537" cy="772953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53A4A349-5C41-40AB-B409-9838245F3BD2}" type="slidenum">
              <a:rPr lang="zh-CN" altLang="en-GB"/>
              <a:pPr>
                <a:defRPr/>
              </a:pPr>
              <a:t>‹#›</a:t>
            </a:fld>
            <a:endParaRPr lang="en-GB"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C824E64A-2D92-4AF1-B410-9BE67CF1B08F}" type="slidenum">
              <a:rPr lang="zh-CN" altLang="en-GB"/>
              <a:pPr>
                <a:defRPr/>
              </a:pPr>
              <a:t>‹#›</a:t>
            </a:fld>
            <a:endParaRPr lang="en-GB"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36825" y="2687638"/>
            <a:ext cx="4543425" cy="241919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03375" y="2687638"/>
            <a:ext cx="13481050" cy="241919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88D06D7B-E27A-4862-965D-4D298AEAF361}" type="slidenum">
              <a:rPr lang="zh-CN" altLang="en-GB"/>
              <a:pPr>
                <a:defRPr/>
              </a:pPr>
              <a:t>‹#›</a:t>
            </a:fld>
            <a:endParaRPr lang="en-GB"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FD556A74-AE03-4572-9964-D048F14D9FF3}" type="slidenum">
              <a:rPr lang="zh-CN" altLang="en-GB"/>
              <a:pPr>
                <a:defRPr/>
              </a:pPr>
              <a:t>‹#›</a:t>
            </a:fld>
            <a:endParaRPr lang="en-GB"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100" y="19432588"/>
            <a:ext cx="18176875" cy="600551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689100" y="12817475"/>
            <a:ext cx="18176875" cy="66151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AD7495D1-040D-4E83-A641-017546320B7F}" type="slidenum">
              <a:rPr lang="zh-CN" altLang="en-GB"/>
              <a:pPr>
                <a:defRPr/>
              </a:pPr>
              <a:t>‹#›</a:t>
            </a:fld>
            <a:endParaRPr lang="en-GB"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03375" y="8736013"/>
            <a:ext cx="9012238" cy="18143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768013" y="8736013"/>
            <a:ext cx="9012237" cy="18143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6334A3C8-BE95-4CD6-ACDD-D2C5F96BC7FE}" type="slidenum">
              <a:rPr lang="zh-CN" altLang="en-GB"/>
              <a:pPr>
                <a:defRPr/>
              </a:pPr>
              <a:t>‹#›</a:t>
            </a:fld>
            <a:endParaRPr lang="en-GB"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9975" y="1211263"/>
            <a:ext cx="19245263" cy="5040312"/>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69975" y="6769100"/>
            <a:ext cx="9447213" cy="28209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975" y="9590088"/>
            <a:ext cx="9447213" cy="174228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0863263" y="6769100"/>
            <a:ext cx="9451975" cy="28209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0863263" y="9590088"/>
            <a:ext cx="9451975" cy="174228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9" name="Rectangle 6"/>
          <p:cNvSpPr>
            <a:spLocks noGrp="1" noChangeArrowheads="1"/>
          </p:cNvSpPr>
          <p:nvPr>
            <p:ph type="sldNum" sz="quarter" idx="12"/>
          </p:nvPr>
        </p:nvSpPr>
        <p:spPr>
          <a:ln/>
        </p:spPr>
        <p:txBody>
          <a:bodyPr/>
          <a:lstStyle>
            <a:lvl1pPr>
              <a:defRPr/>
            </a:lvl1pPr>
          </a:lstStyle>
          <a:p>
            <a:pPr>
              <a:defRPr/>
            </a:pPr>
            <a:fld id="{3F94E112-CAFA-4077-89F9-1413FD86D254}" type="slidenum">
              <a:rPr lang="zh-CN" altLang="en-GB"/>
              <a:pPr>
                <a:defRPr/>
              </a:pPr>
              <a:t>‹#›</a:t>
            </a:fld>
            <a:endParaRPr lang="en-GB"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5" name="Rectangle 6"/>
          <p:cNvSpPr>
            <a:spLocks noGrp="1" noChangeArrowheads="1"/>
          </p:cNvSpPr>
          <p:nvPr>
            <p:ph type="sldNum" sz="quarter" idx="12"/>
          </p:nvPr>
        </p:nvSpPr>
        <p:spPr>
          <a:ln/>
        </p:spPr>
        <p:txBody>
          <a:bodyPr/>
          <a:lstStyle>
            <a:lvl1pPr>
              <a:defRPr/>
            </a:lvl1pPr>
          </a:lstStyle>
          <a:p>
            <a:pPr>
              <a:defRPr/>
            </a:pPr>
            <a:fld id="{1FC05FA9-8222-48FD-8355-08E2CBF3EE37}" type="slidenum">
              <a:rPr lang="zh-CN" altLang="en-GB"/>
              <a:pPr>
                <a:defRPr/>
              </a:pPr>
              <a:t>‹#›</a:t>
            </a:fld>
            <a:endParaRPr lang="en-GB"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4" name="Rectangle 6"/>
          <p:cNvSpPr>
            <a:spLocks noGrp="1" noChangeArrowheads="1"/>
          </p:cNvSpPr>
          <p:nvPr>
            <p:ph type="sldNum" sz="quarter" idx="12"/>
          </p:nvPr>
        </p:nvSpPr>
        <p:spPr>
          <a:ln/>
        </p:spPr>
        <p:txBody>
          <a:bodyPr/>
          <a:lstStyle>
            <a:lvl1pPr>
              <a:defRPr/>
            </a:lvl1pPr>
          </a:lstStyle>
          <a:p>
            <a:pPr>
              <a:defRPr/>
            </a:pPr>
            <a:fld id="{AF8327A1-D8AD-40E8-A01B-7EA9C81735DA}" type="slidenum">
              <a:rPr lang="zh-CN" altLang="en-GB"/>
              <a:pPr>
                <a:defRPr/>
              </a:pPr>
              <a:t>‹#›</a:t>
            </a:fld>
            <a:endParaRPr lang="en-GB"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975" y="1203325"/>
            <a:ext cx="7034213" cy="51244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8359775" y="1203325"/>
            <a:ext cx="11955463" cy="25809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69975" y="6327775"/>
            <a:ext cx="7034213" cy="206851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1AF1A3D5-3FB8-46F2-96F9-5124D64265D6}" type="slidenum">
              <a:rPr lang="zh-CN" altLang="en-GB"/>
              <a:pPr>
                <a:defRPr/>
              </a:pPr>
              <a:t>‹#›</a:t>
            </a:fld>
            <a:endParaRPr lang="en-GB"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000" y="21167725"/>
            <a:ext cx="12830175" cy="249872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191000" y="2701925"/>
            <a:ext cx="12830175" cy="181435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4191000" y="23666450"/>
            <a:ext cx="12830175" cy="35496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25277AB5-81EE-41A4-B958-2FB727169372}" type="slidenum">
              <a:rPr lang="zh-CN" altLang="en-GB"/>
              <a:pPr>
                <a:defRPr/>
              </a:pPr>
              <a:t>‹#›</a:t>
            </a:fld>
            <a:endParaRPr lang="en-GB"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603375" y="2687638"/>
            <a:ext cx="18176875" cy="5040312"/>
          </a:xfrm>
          <a:prstGeom prst="rect">
            <a:avLst/>
          </a:prstGeom>
          <a:noFill/>
          <a:ln w="9525">
            <a:noFill/>
            <a:miter lim="800000"/>
            <a:headEnd/>
            <a:tailEnd/>
          </a:ln>
        </p:spPr>
        <p:txBody>
          <a:bodyPr vert="horz" wrap="square" lIns="294979" tIns="147490" rIns="294979" bIns="147490" numCol="1" anchor="ctr" anchorCtr="0" compatLnSpc="1">
            <a:prstTxWarp prst="textNoShape">
              <a:avLst/>
            </a:prstTxWarp>
          </a:bodyPr>
          <a:lstStyle/>
          <a:p>
            <a:pPr lvl="0"/>
            <a:r>
              <a:rPr lang="en-GB" altLang="zh-CN"/>
              <a:t>Click to edit Master title style</a:t>
            </a:r>
          </a:p>
        </p:txBody>
      </p:sp>
      <p:sp>
        <p:nvSpPr>
          <p:cNvPr id="2051" name="Rectangle 3"/>
          <p:cNvSpPr>
            <a:spLocks noGrp="1" noChangeArrowheads="1"/>
          </p:cNvSpPr>
          <p:nvPr>
            <p:ph type="body" idx="1"/>
          </p:nvPr>
        </p:nvSpPr>
        <p:spPr bwMode="auto">
          <a:xfrm>
            <a:off x="1603375" y="8736013"/>
            <a:ext cx="18176875" cy="18143537"/>
          </a:xfrm>
          <a:prstGeom prst="rect">
            <a:avLst/>
          </a:prstGeom>
          <a:noFill/>
          <a:ln w="9525">
            <a:noFill/>
            <a:miter lim="800000"/>
            <a:headEnd/>
            <a:tailEnd/>
          </a:ln>
        </p:spPr>
        <p:txBody>
          <a:bodyPr vert="horz" wrap="square" lIns="294979" tIns="147490" rIns="294979" bIns="147490" numCol="1" anchor="t" anchorCtr="0" compatLnSpc="1">
            <a:prstTxWarp prst="textNoShape">
              <a:avLst/>
            </a:prstTxWarp>
          </a:bodyPr>
          <a:lstStyle/>
          <a:p>
            <a:pPr lvl="0"/>
            <a:r>
              <a:rPr lang="en-GB" altLang="zh-CN"/>
              <a:t>Click to edit Master text styles</a:t>
            </a:r>
          </a:p>
          <a:p>
            <a:pPr lvl="1"/>
            <a:r>
              <a:rPr lang="en-GB" altLang="zh-CN"/>
              <a:t>Second level</a:t>
            </a:r>
          </a:p>
          <a:p>
            <a:pPr lvl="2"/>
            <a:r>
              <a:rPr lang="en-GB" altLang="zh-CN"/>
              <a:t>Third level</a:t>
            </a:r>
          </a:p>
          <a:p>
            <a:pPr lvl="3"/>
            <a:r>
              <a:rPr lang="en-GB" altLang="zh-CN"/>
              <a:t>Fourth level</a:t>
            </a:r>
          </a:p>
          <a:p>
            <a:pPr lvl="4"/>
            <a:r>
              <a:rPr lang="en-GB" altLang="zh-CN"/>
              <a:t>Fifth level</a:t>
            </a:r>
          </a:p>
        </p:txBody>
      </p:sp>
      <p:sp>
        <p:nvSpPr>
          <p:cNvPr id="1028" name="Rectangle 4"/>
          <p:cNvSpPr>
            <a:spLocks noGrp="1" noChangeArrowheads="1"/>
          </p:cNvSpPr>
          <p:nvPr>
            <p:ph type="dt" sz="half" idx="2"/>
          </p:nvPr>
        </p:nvSpPr>
        <p:spPr bwMode="auto">
          <a:xfrm>
            <a:off x="1603375" y="27552650"/>
            <a:ext cx="4454525" cy="2016125"/>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eaLnBrk="0" hangingPunct="0">
              <a:defRPr sz="4500" smtClean="0">
                <a:ea typeface="SimSun" pitchFamily="2" charset="-122"/>
              </a:defRPr>
            </a:lvl1pPr>
          </a:lstStyle>
          <a:p>
            <a:pPr>
              <a:defRPr/>
            </a:pPr>
            <a:endParaRPr lang="en-GB" altLang="zh-CN"/>
          </a:p>
        </p:txBody>
      </p:sp>
      <p:sp>
        <p:nvSpPr>
          <p:cNvPr id="1029" name="Rectangle 5"/>
          <p:cNvSpPr>
            <a:spLocks noGrp="1" noChangeArrowheads="1"/>
          </p:cNvSpPr>
          <p:nvPr>
            <p:ph type="ftr" sz="quarter" idx="3"/>
          </p:nvPr>
        </p:nvSpPr>
        <p:spPr bwMode="auto">
          <a:xfrm>
            <a:off x="7305675" y="27552650"/>
            <a:ext cx="6772275" cy="2016125"/>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algn="ctr" eaLnBrk="0" hangingPunct="0">
              <a:defRPr sz="4500" smtClean="0">
                <a:ea typeface="SimSun" pitchFamily="2" charset="-122"/>
              </a:defRPr>
            </a:lvl1pPr>
          </a:lstStyle>
          <a:p>
            <a:pPr>
              <a:defRPr/>
            </a:pPr>
            <a:endParaRPr lang="en-GB" altLang="zh-CN"/>
          </a:p>
        </p:txBody>
      </p:sp>
      <p:sp>
        <p:nvSpPr>
          <p:cNvPr id="1030" name="Rectangle 6"/>
          <p:cNvSpPr>
            <a:spLocks noGrp="1" noChangeArrowheads="1"/>
          </p:cNvSpPr>
          <p:nvPr>
            <p:ph type="sldNum" sz="quarter" idx="4"/>
          </p:nvPr>
        </p:nvSpPr>
        <p:spPr bwMode="auto">
          <a:xfrm>
            <a:off x="15325725" y="27552650"/>
            <a:ext cx="4454525" cy="2016125"/>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algn="r" eaLnBrk="0" hangingPunct="0">
              <a:defRPr sz="4500" smtClean="0">
                <a:ea typeface="SimSun" pitchFamily="2" charset="-122"/>
              </a:defRPr>
            </a:lvl1pPr>
          </a:lstStyle>
          <a:p>
            <a:pPr>
              <a:defRPr/>
            </a:pPr>
            <a:fld id="{37EB3538-4FB5-4859-ADF8-A9AB7E6B3F40}" type="slidenum">
              <a:rPr lang="zh-CN" altLang="en-GB"/>
              <a:pPr>
                <a:defRPr/>
              </a:pPr>
              <a:t>‹#›</a:t>
            </a:fld>
            <a:endParaRPr lang="en-GB"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49575" rtl="0" eaLnBrk="0" fontAlgn="base" hangingPunct="0">
        <a:spcBef>
          <a:spcPct val="0"/>
        </a:spcBef>
        <a:spcAft>
          <a:spcPct val="0"/>
        </a:spcAft>
        <a:defRPr sz="14100">
          <a:solidFill>
            <a:schemeClr val="tx2"/>
          </a:solidFill>
          <a:latin typeface="+mj-lt"/>
          <a:ea typeface="+mj-ea"/>
          <a:cs typeface="+mj-cs"/>
        </a:defRPr>
      </a:lvl1pPr>
      <a:lvl2pPr algn="ctr" defTabSz="2949575" rtl="0" eaLnBrk="0" fontAlgn="base" hangingPunct="0">
        <a:spcBef>
          <a:spcPct val="0"/>
        </a:spcBef>
        <a:spcAft>
          <a:spcPct val="0"/>
        </a:spcAft>
        <a:defRPr sz="14100">
          <a:solidFill>
            <a:schemeClr val="tx2"/>
          </a:solidFill>
          <a:latin typeface="Times"/>
        </a:defRPr>
      </a:lvl2pPr>
      <a:lvl3pPr algn="ctr" defTabSz="2949575" rtl="0" eaLnBrk="0" fontAlgn="base" hangingPunct="0">
        <a:spcBef>
          <a:spcPct val="0"/>
        </a:spcBef>
        <a:spcAft>
          <a:spcPct val="0"/>
        </a:spcAft>
        <a:defRPr sz="14100">
          <a:solidFill>
            <a:schemeClr val="tx2"/>
          </a:solidFill>
          <a:latin typeface="Times"/>
        </a:defRPr>
      </a:lvl3pPr>
      <a:lvl4pPr algn="ctr" defTabSz="2949575" rtl="0" eaLnBrk="0" fontAlgn="base" hangingPunct="0">
        <a:spcBef>
          <a:spcPct val="0"/>
        </a:spcBef>
        <a:spcAft>
          <a:spcPct val="0"/>
        </a:spcAft>
        <a:defRPr sz="14100">
          <a:solidFill>
            <a:schemeClr val="tx2"/>
          </a:solidFill>
          <a:latin typeface="Times"/>
        </a:defRPr>
      </a:lvl4pPr>
      <a:lvl5pPr algn="ctr" defTabSz="2949575" rtl="0" eaLnBrk="0" fontAlgn="base" hangingPunct="0">
        <a:spcBef>
          <a:spcPct val="0"/>
        </a:spcBef>
        <a:spcAft>
          <a:spcPct val="0"/>
        </a:spcAft>
        <a:defRPr sz="14100">
          <a:solidFill>
            <a:schemeClr val="tx2"/>
          </a:solidFill>
          <a:latin typeface="Times"/>
        </a:defRPr>
      </a:lvl5pPr>
      <a:lvl6pPr marL="457200" algn="ctr" defTabSz="2949575" rtl="0" fontAlgn="base">
        <a:spcBef>
          <a:spcPct val="0"/>
        </a:spcBef>
        <a:spcAft>
          <a:spcPct val="0"/>
        </a:spcAft>
        <a:defRPr sz="14100">
          <a:solidFill>
            <a:schemeClr val="tx2"/>
          </a:solidFill>
          <a:latin typeface="Times"/>
        </a:defRPr>
      </a:lvl6pPr>
      <a:lvl7pPr marL="914400" algn="ctr" defTabSz="2949575" rtl="0" fontAlgn="base">
        <a:spcBef>
          <a:spcPct val="0"/>
        </a:spcBef>
        <a:spcAft>
          <a:spcPct val="0"/>
        </a:spcAft>
        <a:defRPr sz="14100">
          <a:solidFill>
            <a:schemeClr val="tx2"/>
          </a:solidFill>
          <a:latin typeface="Times"/>
        </a:defRPr>
      </a:lvl7pPr>
      <a:lvl8pPr marL="1371600" algn="ctr" defTabSz="2949575" rtl="0" fontAlgn="base">
        <a:spcBef>
          <a:spcPct val="0"/>
        </a:spcBef>
        <a:spcAft>
          <a:spcPct val="0"/>
        </a:spcAft>
        <a:defRPr sz="14100">
          <a:solidFill>
            <a:schemeClr val="tx2"/>
          </a:solidFill>
          <a:latin typeface="Times"/>
        </a:defRPr>
      </a:lvl8pPr>
      <a:lvl9pPr marL="1828800" algn="ctr" defTabSz="2949575" rtl="0" fontAlgn="base">
        <a:spcBef>
          <a:spcPct val="0"/>
        </a:spcBef>
        <a:spcAft>
          <a:spcPct val="0"/>
        </a:spcAft>
        <a:defRPr sz="14100">
          <a:solidFill>
            <a:schemeClr val="tx2"/>
          </a:solidFill>
          <a:latin typeface="Times"/>
        </a:defRPr>
      </a:lvl9pPr>
    </p:titleStyle>
    <p:bodyStyle>
      <a:lvl1pPr marL="1106488" indent="-1106488" algn="l" defTabSz="2949575" rtl="0" eaLnBrk="0" fontAlgn="base" hangingPunct="0">
        <a:spcBef>
          <a:spcPct val="20000"/>
        </a:spcBef>
        <a:spcAft>
          <a:spcPct val="0"/>
        </a:spcAft>
        <a:buChar char="•"/>
        <a:defRPr sz="10300">
          <a:solidFill>
            <a:schemeClr val="tx1"/>
          </a:solidFill>
          <a:latin typeface="+mn-lt"/>
          <a:ea typeface="+mn-ea"/>
          <a:cs typeface="+mn-cs"/>
        </a:defRPr>
      </a:lvl1pPr>
      <a:lvl2pPr marL="2397125" indent="-922338" algn="l" defTabSz="2949575" rtl="0" eaLnBrk="0" fontAlgn="base" hangingPunct="0">
        <a:spcBef>
          <a:spcPct val="20000"/>
        </a:spcBef>
        <a:spcAft>
          <a:spcPct val="0"/>
        </a:spcAft>
        <a:buChar char="–"/>
        <a:defRPr sz="9100">
          <a:solidFill>
            <a:schemeClr val="tx1"/>
          </a:solidFill>
          <a:latin typeface="+mn-lt"/>
        </a:defRPr>
      </a:lvl2pPr>
      <a:lvl3pPr marL="3686175" indent="-736600" algn="l" defTabSz="2949575" rtl="0" eaLnBrk="0" fontAlgn="base" hangingPunct="0">
        <a:spcBef>
          <a:spcPct val="20000"/>
        </a:spcBef>
        <a:spcAft>
          <a:spcPct val="0"/>
        </a:spcAft>
        <a:buChar char="•"/>
        <a:defRPr sz="7800">
          <a:solidFill>
            <a:schemeClr val="tx1"/>
          </a:solidFill>
          <a:latin typeface="+mn-lt"/>
        </a:defRPr>
      </a:lvl3pPr>
      <a:lvl4pPr marL="5160963" indent="-736600" algn="l" defTabSz="2949575" rtl="0" eaLnBrk="0" fontAlgn="base" hangingPunct="0">
        <a:spcBef>
          <a:spcPct val="20000"/>
        </a:spcBef>
        <a:spcAft>
          <a:spcPct val="0"/>
        </a:spcAft>
        <a:buChar char="–"/>
        <a:defRPr sz="6500">
          <a:solidFill>
            <a:schemeClr val="tx1"/>
          </a:solidFill>
          <a:latin typeface="+mn-lt"/>
        </a:defRPr>
      </a:lvl4pPr>
      <a:lvl5pPr marL="6635750" indent="-735013" algn="l" defTabSz="2949575" rtl="0" eaLnBrk="0" fontAlgn="base" hangingPunct="0">
        <a:spcBef>
          <a:spcPct val="20000"/>
        </a:spcBef>
        <a:spcAft>
          <a:spcPct val="0"/>
        </a:spcAft>
        <a:buChar char="»"/>
        <a:defRPr sz="6500">
          <a:solidFill>
            <a:schemeClr val="tx1"/>
          </a:solidFill>
          <a:latin typeface="+mn-lt"/>
        </a:defRPr>
      </a:lvl5pPr>
      <a:lvl6pPr marL="7092950" indent="-735013" algn="l" defTabSz="2949575" rtl="0" fontAlgn="base">
        <a:spcBef>
          <a:spcPct val="20000"/>
        </a:spcBef>
        <a:spcAft>
          <a:spcPct val="0"/>
        </a:spcAft>
        <a:buChar char="»"/>
        <a:defRPr sz="6500">
          <a:solidFill>
            <a:schemeClr val="tx1"/>
          </a:solidFill>
          <a:latin typeface="+mn-lt"/>
        </a:defRPr>
      </a:lvl6pPr>
      <a:lvl7pPr marL="7550150" indent="-735013" algn="l" defTabSz="2949575" rtl="0" fontAlgn="base">
        <a:spcBef>
          <a:spcPct val="20000"/>
        </a:spcBef>
        <a:spcAft>
          <a:spcPct val="0"/>
        </a:spcAft>
        <a:buChar char="»"/>
        <a:defRPr sz="6500">
          <a:solidFill>
            <a:schemeClr val="tx1"/>
          </a:solidFill>
          <a:latin typeface="+mn-lt"/>
        </a:defRPr>
      </a:lvl7pPr>
      <a:lvl8pPr marL="8007350" indent="-735013" algn="l" defTabSz="2949575" rtl="0" fontAlgn="base">
        <a:spcBef>
          <a:spcPct val="20000"/>
        </a:spcBef>
        <a:spcAft>
          <a:spcPct val="0"/>
        </a:spcAft>
        <a:buChar char="»"/>
        <a:defRPr sz="6500">
          <a:solidFill>
            <a:schemeClr val="tx1"/>
          </a:solidFill>
          <a:latin typeface="+mn-lt"/>
        </a:defRPr>
      </a:lvl8pPr>
      <a:lvl9pPr marL="8464550" indent="-735013" algn="l" defTabSz="2949575" rtl="0" fontAlgn="base">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ChangeAspect="1" noChangeArrowheads="1"/>
          </p:cNvSpPr>
          <p:nvPr/>
        </p:nvSpPr>
        <p:spPr bwMode="auto">
          <a:xfrm>
            <a:off x="-129712" y="-1292924"/>
            <a:ext cx="30276000" cy="42804000"/>
          </a:xfrm>
          <a:prstGeom prst="rect">
            <a:avLst/>
          </a:prstGeom>
          <a:gradFill flip="none" rotWithShape="1">
            <a:gsLst>
              <a:gs pos="0">
                <a:schemeClr val="accent3"/>
              </a:gs>
              <a:gs pos="39999">
                <a:schemeClr val="accent5"/>
              </a:gs>
              <a:gs pos="70000">
                <a:srgbClr val="C4D6EB"/>
              </a:gs>
              <a:gs pos="100000">
                <a:srgbClr val="FFEBFA"/>
              </a:gs>
            </a:gsLst>
            <a:path path="circle">
              <a:fillToRect l="50000" t="50000" r="50000" b="50000"/>
            </a:path>
            <a:tileRect/>
          </a:gradFill>
          <a:ln w="9525">
            <a:solidFill>
              <a:schemeClr val="tx1"/>
            </a:solidFill>
            <a:miter lim="800000"/>
            <a:headEnd/>
            <a:tailEnd/>
          </a:ln>
          <a:effectLst/>
        </p:spPr>
        <p:txBody>
          <a:bodyPr wrap="none" lIns="0" anchor="ctr"/>
          <a:lstStyle/>
          <a:p>
            <a:pPr eaLnBrk="0" hangingPunct="0">
              <a:lnSpc>
                <a:spcPct val="150000"/>
              </a:lnSpc>
              <a:defRPr/>
            </a:pPr>
            <a:r>
              <a:rPr lang="en-GB" sz="1800">
                <a:solidFill>
                  <a:srgbClr val="FF0000"/>
                </a:solidFill>
                <a:effectLst/>
                <a:latin typeface="Times New Roman" panose="02020603050405020304" pitchFamily="18" charset="0"/>
                <a:ea typeface="Calibri" panose="020F0502020204030204" pitchFamily="34" charset="0"/>
              </a:rPr>
              <a:t>shows the results of the simulation to tracking saliency under the healthy operating conditions as given in table 1 and in cases of single-phase open-circuit fault as given in tables 2, and</a:t>
            </a:r>
            <a:endParaRPr lang="en-US" sz="1400" dirty="0">
              <a:solidFill>
                <a:srgbClr val="FF0000"/>
              </a:solidFill>
              <a:cs typeface="+mn-cs"/>
            </a:endParaRPr>
          </a:p>
        </p:txBody>
      </p:sp>
      <p:sp>
        <p:nvSpPr>
          <p:cNvPr id="7" name="TextBox 6"/>
          <p:cNvSpPr txBox="1"/>
          <p:nvPr/>
        </p:nvSpPr>
        <p:spPr>
          <a:xfrm>
            <a:off x="-94625" y="-852877"/>
            <a:ext cx="30182149" cy="2351515"/>
          </a:xfrm>
          <a:prstGeom prst="rect">
            <a:avLst/>
          </a:prstGeom>
          <a:gradFill flip="none" rotWithShape="1">
            <a:gsLst>
              <a:gs pos="0">
                <a:schemeClr val="accent1">
                  <a:lumMod val="90000"/>
                </a:schemeClr>
              </a:gs>
              <a:gs pos="64999">
                <a:srgbClr val="F0EBD5"/>
              </a:gs>
              <a:gs pos="100000">
                <a:srgbClr val="D1C39F"/>
              </a:gs>
            </a:gsLst>
            <a:lin ang="5400000" scaled="1"/>
            <a:tileRect/>
          </a:gradFill>
          <a:ln>
            <a:noFill/>
          </a:ln>
          <a:effectLst/>
        </p:spPr>
        <p:style>
          <a:lnRef idx="2">
            <a:schemeClr val="accent2"/>
          </a:lnRef>
          <a:fillRef idx="1">
            <a:schemeClr val="lt1"/>
          </a:fillRef>
          <a:effectRef idx="0">
            <a:schemeClr val="accent2"/>
          </a:effectRef>
          <a:fontRef idx="minor">
            <a:schemeClr val="dk1"/>
          </a:fontRef>
        </p:style>
        <p:txBody>
          <a:bodyPr/>
          <a:lstStyle/>
          <a:p>
            <a:pPr marL="0" marR="0" algn="ctr">
              <a:spcBef>
                <a:spcPts val="0"/>
              </a:spcBef>
              <a:spcAft>
                <a:spcPts val="1200"/>
              </a:spcAft>
            </a:pPr>
            <a:r>
              <a:rPr lang="en-US" sz="4000" b="1" i="1" dirty="0" smtClean="0">
                <a:solidFill>
                  <a:schemeClr val="accent6">
                    <a:lumMod val="60000"/>
                    <a:lumOff val="40000"/>
                  </a:schemeClr>
                </a:solidFill>
              </a:rPr>
              <a:t>Car speed Detection</a:t>
            </a:r>
            <a:endParaRPr lang="en-US" sz="4000" b="1" i="1" dirty="0">
              <a:solidFill>
                <a:schemeClr val="accent6">
                  <a:lumMod val="60000"/>
                  <a:lumOff val="40000"/>
                </a:schemeClr>
              </a:solidFill>
            </a:endParaRPr>
          </a:p>
          <a:p>
            <a:r>
              <a:rPr lang="en-US" sz="3600" dirty="0"/>
              <a:t>              </a:t>
            </a:r>
          </a:p>
          <a:p>
            <a:r>
              <a:rPr lang="en-US" sz="3200" dirty="0"/>
              <a:t> </a:t>
            </a:r>
            <a:r>
              <a:rPr lang="en-US" sz="3200" dirty="0" smtClean="0"/>
              <a:t>Mohammed Khader     , Yassir Abu-</a:t>
            </a:r>
            <a:r>
              <a:rPr lang="en-US" sz="3200" dirty="0" err="1" smtClean="0"/>
              <a:t>Zeinah</a:t>
            </a:r>
            <a:r>
              <a:rPr lang="en-US" sz="3200" dirty="0" smtClean="0"/>
              <a:t>                        ,  Dr-Falah Hassan</a:t>
            </a:r>
            <a:endParaRPr lang="en-GB" sz="3200" dirty="0"/>
          </a:p>
          <a:p>
            <a:r>
              <a:rPr lang="en-US" sz="3200" dirty="0"/>
              <a:t> </a:t>
            </a:r>
            <a:endParaRPr lang="en-GB" sz="3200" dirty="0"/>
          </a:p>
          <a:p>
            <a:pPr eaLnBrk="0" hangingPunct="0">
              <a:defRPr/>
            </a:pPr>
            <a:r>
              <a:rPr lang="en-GB" sz="3200" b="1" dirty="0"/>
              <a:t>          </a:t>
            </a:r>
            <a:endParaRPr lang="en-GB" sz="3200" dirty="0"/>
          </a:p>
        </p:txBody>
      </p:sp>
      <p:grpSp>
        <p:nvGrpSpPr>
          <p:cNvPr id="1033" name="Group 104"/>
          <p:cNvGrpSpPr>
            <a:grpSpLocks/>
          </p:cNvGrpSpPr>
          <p:nvPr/>
        </p:nvGrpSpPr>
        <p:grpSpPr bwMode="auto">
          <a:xfrm>
            <a:off x="146050" y="3562860"/>
            <a:ext cx="29521197" cy="3348372"/>
            <a:chOff x="197395" y="2689932"/>
            <a:chExt cx="20638614" cy="2744447"/>
          </a:xfrm>
        </p:grpSpPr>
        <p:sp>
          <p:nvSpPr>
            <p:cNvPr id="9" name="Rounded Rectangle 8"/>
            <p:cNvSpPr/>
            <p:nvPr/>
          </p:nvSpPr>
          <p:spPr bwMode="auto">
            <a:xfrm>
              <a:off x="197395" y="2689932"/>
              <a:ext cx="20638614" cy="2744447"/>
            </a:xfrm>
            <a:prstGeom prst="roundRect">
              <a:avLst>
                <a:gd name="adj" fmla="val 24006"/>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1183" name="TextBox 9"/>
            <p:cNvSpPr txBox="1">
              <a:spLocks noChangeArrowheads="1"/>
            </p:cNvSpPr>
            <p:nvPr/>
          </p:nvSpPr>
          <p:spPr bwMode="auto">
            <a:xfrm>
              <a:off x="476179" y="2689933"/>
              <a:ext cx="20359830" cy="2399214"/>
            </a:xfrm>
            <a:prstGeom prst="rect">
              <a:avLst/>
            </a:prstGeom>
            <a:noFill/>
            <a:ln w="9525" cap="sq">
              <a:noFill/>
              <a:miter lim="800000"/>
              <a:headEnd/>
              <a:tailEnd/>
            </a:ln>
          </p:spPr>
          <p:txBody>
            <a:bodyPr/>
            <a:lstStyle/>
            <a:p>
              <a:pPr algn="just" eaLnBrk="0" hangingPunct="0">
                <a:lnSpc>
                  <a:spcPct val="150000"/>
                </a:lnSpc>
              </a:pPr>
              <a:endParaRPr lang="en-US" sz="3200" dirty="0">
                <a:latin typeface="+mn-lt"/>
                <a:cs typeface="Times New Roman" pitchFamily="18" charset="0"/>
              </a:endParaRPr>
            </a:p>
          </p:txBody>
        </p:sp>
      </p:grpSp>
      <p:sp>
        <p:nvSpPr>
          <p:cNvPr id="211" name="TextBox 10"/>
          <p:cNvSpPr>
            <a:spLocks noChangeArrowheads="1"/>
          </p:cNvSpPr>
          <p:nvPr/>
        </p:nvSpPr>
        <p:spPr bwMode="auto">
          <a:xfrm>
            <a:off x="170202" y="2578100"/>
            <a:ext cx="6492875"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a:solidFill>
                  <a:srgbClr val="002060"/>
                </a:solidFill>
                <a:latin typeface="Times New Roman" pitchFamily="18" charset="0"/>
                <a:cs typeface="Times New Roman" pitchFamily="18" charset="0"/>
              </a:rPr>
              <a:t>Objectives</a:t>
            </a:r>
          </a:p>
        </p:txBody>
      </p:sp>
      <p:sp>
        <p:nvSpPr>
          <p:cNvPr id="473" name="TextBox 10"/>
          <p:cNvSpPr>
            <a:spLocks noChangeArrowheads="1"/>
          </p:cNvSpPr>
          <p:nvPr/>
        </p:nvSpPr>
        <p:spPr bwMode="auto">
          <a:xfrm>
            <a:off x="2662920" y="7103944"/>
            <a:ext cx="9145016"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a:solidFill>
                  <a:schemeClr val="accent2"/>
                </a:solidFill>
                <a:latin typeface="Times New Roman" pitchFamily="18" charset="0"/>
                <a:cs typeface="Times New Roman" pitchFamily="18" charset="0"/>
              </a:rPr>
              <a:t>Problem Statement </a:t>
            </a:r>
          </a:p>
        </p:txBody>
      </p:sp>
      <p:grpSp>
        <p:nvGrpSpPr>
          <p:cNvPr id="494" name="Group 493"/>
          <p:cNvGrpSpPr/>
          <p:nvPr/>
        </p:nvGrpSpPr>
        <p:grpSpPr>
          <a:xfrm>
            <a:off x="210192" y="7667320"/>
            <a:ext cx="14944008" cy="10198588"/>
            <a:chOff x="30171" y="8063362"/>
            <a:chExt cx="14944008" cy="10791670"/>
          </a:xfrm>
        </p:grpSpPr>
        <p:grpSp>
          <p:nvGrpSpPr>
            <p:cNvPr id="475" name="Group 104"/>
            <p:cNvGrpSpPr>
              <a:grpSpLocks/>
            </p:cNvGrpSpPr>
            <p:nvPr/>
          </p:nvGrpSpPr>
          <p:grpSpPr bwMode="auto">
            <a:xfrm>
              <a:off x="30171" y="8063362"/>
              <a:ext cx="14482137" cy="10791670"/>
              <a:chOff x="619978" y="3330268"/>
              <a:chExt cx="19425333" cy="3039549"/>
            </a:xfrm>
          </p:grpSpPr>
          <p:sp>
            <p:nvSpPr>
              <p:cNvPr id="476" name="Rounded Rectangle 475"/>
              <p:cNvSpPr/>
              <p:nvPr/>
            </p:nvSpPr>
            <p:spPr bwMode="auto">
              <a:xfrm>
                <a:off x="619978" y="3451957"/>
                <a:ext cx="19425333"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477" name="TextBox 9"/>
              <p:cNvSpPr txBox="1">
                <a:spLocks noChangeArrowheads="1"/>
              </p:cNvSpPr>
              <p:nvPr/>
            </p:nvSpPr>
            <p:spPr bwMode="auto">
              <a:xfrm>
                <a:off x="1188595" y="3330268"/>
                <a:ext cx="18755259"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r>
                  <a:rPr lang="en-GB" sz="3600" dirty="0" smtClean="0"/>
                  <a:t>    </a:t>
                </a:r>
                <a:r>
                  <a:rPr lang="en-US" sz="3600" dirty="0"/>
                  <a:t>RFID Card is not available in the area we are in and we searched on </a:t>
                </a:r>
                <a:r>
                  <a:rPr lang="en-US" sz="3600" dirty="0" smtClean="0"/>
                  <a:t>the</a:t>
                </a:r>
              </a:p>
              <a:p>
                <a:r>
                  <a:rPr lang="en-US" sz="3600" dirty="0" smtClean="0"/>
                  <a:t>internet </a:t>
                </a:r>
                <a:r>
                  <a:rPr lang="en-US" sz="3600" dirty="0"/>
                  <a:t>to get the product, but it needs a long delivery period as it is not </a:t>
                </a:r>
                <a:r>
                  <a:rPr lang="en-US" sz="3600" dirty="0" smtClean="0"/>
                  <a:t>   suitable </a:t>
                </a:r>
                <a:r>
                  <a:rPr lang="en-US" sz="3600" dirty="0"/>
                  <a:t>for us to complete the project on time</a:t>
                </a:r>
                <a:r>
                  <a:rPr lang="en-US" sz="3600" dirty="0" smtClean="0"/>
                  <a:t>. </a:t>
                </a:r>
                <a:endParaRPr lang="en-US" sz="3600" dirty="0"/>
              </a:p>
              <a:p>
                <a:r>
                  <a:rPr lang="en-US" sz="3600" dirty="0"/>
                  <a:t> </a:t>
                </a:r>
              </a:p>
              <a:p>
                <a:pPr lvl="1" algn="just" eaLnBrk="1" hangingPunct="1"/>
                <a:endParaRPr lang="en-GB" sz="4200" dirty="0"/>
              </a:p>
            </p:txBody>
          </p:sp>
        </p:grpSp>
        <p:sp>
          <p:nvSpPr>
            <p:cNvPr id="478" name="Rectangle 477"/>
            <p:cNvSpPr/>
            <p:nvPr/>
          </p:nvSpPr>
          <p:spPr>
            <a:xfrm>
              <a:off x="874360" y="9235047"/>
              <a:ext cx="14099819" cy="1762715"/>
            </a:xfrm>
            <a:prstGeom prst="rect">
              <a:avLst/>
            </a:prstGeom>
          </p:spPr>
          <p:txBody>
            <a:bodyPr wrap="square">
              <a:spAutoFit/>
            </a:bodyPr>
            <a:lstStyle/>
            <a:p>
              <a:pPr lvl="1" algn="just" eaLnBrk="1" hangingPunct="1">
                <a:lnSpc>
                  <a:spcPct val="150000"/>
                </a:lnSpc>
                <a:buFont typeface="Arial" pitchFamily="34" charset="0"/>
                <a:buChar char="•"/>
              </a:pPr>
              <a:endParaRPr lang="en-US" sz="3200" dirty="0">
                <a:cs typeface="Times New Roman" pitchFamily="18" charset="0"/>
              </a:endParaRPr>
            </a:p>
            <a:p>
              <a:pPr lvl="1" algn="just" eaLnBrk="1" hangingPunct="1">
                <a:lnSpc>
                  <a:spcPct val="200000"/>
                </a:lnSpc>
                <a:buFont typeface="Arial" pitchFamily="34" charset="0"/>
                <a:buChar char="•"/>
              </a:pPr>
              <a:r>
                <a:rPr lang="en-US" sz="3200" dirty="0">
                  <a:cs typeface="Times New Roman" pitchFamily="18" charset="0"/>
                </a:rPr>
                <a:t> </a:t>
              </a:r>
              <a:endParaRPr lang="en-GB" sz="3200" dirty="0"/>
            </a:p>
          </p:txBody>
        </p:sp>
      </p:grpSp>
      <p:sp>
        <p:nvSpPr>
          <p:cNvPr id="495" name="TextBox 10"/>
          <p:cNvSpPr>
            <a:spLocks noChangeArrowheads="1"/>
          </p:cNvSpPr>
          <p:nvPr/>
        </p:nvSpPr>
        <p:spPr bwMode="auto">
          <a:xfrm>
            <a:off x="17163860" y="6832660"/>
            <a:ext cx="9619650" cy="1861006"/>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US" sz="4000" b="1" dirty="0">
                <a:solidFill>
                  <a:schemeClr val="accent2"/>
                </a:solidFill>
              </a:rPr>
              <a:t>Principle of the Project:</a:t>
            </a:r>
          </a:p>
          <a:p>
            <a:pPr algn="ctr" eaLnBrk="0" hangingPunct="0"/>
            <a:r>
              <a:rPr lang="en-GB" sz="4000" b="1" dirty="0" smtClean="0">
                <a:latin typeface="Times New Roman" pitchFamily="18" charset="0"/>
                <a:cs typeface="Times New Roman" pitchFamily="18" charset="0"/>
              </a:rPr>
              <a:t> </a:t>
            </a:r>
            <a:endParaRPr lang="en-GB" sz="4000" b="1" dirty="0">
              <a:latin typeface="Times New Roman" pitchFamily="18" charset="0"/>
              <a:cs typeface="Times New Roman" pitchFamily="18" charset="0"/>
            </a:endParaRPr>
          </a:p>
        </p:txBody>
      </p:sp>
      <p:sp>
        <p:nvSpPr>
          <p:cNvPr id="512" name="Rounded Rectangle 511"/>
          <p:cNvSpPr/>
          <p:nvPr/>
        </p:nvSpPr>
        <p:spPr bwMode="auto">
          <a:xfrm>
            <a:off x="15031350" y="7929448"/>
            <a:ext cx="14482137" cy="10269511"/>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r>
              <a:rPr lang="en-US" sz="3600" dirty="0"/>
              <a:t>When a car travelling reaches the first sensor, the IR Sensor gets activated. From this moment onward, a timer is initiated and will continue to keep time until the car reaches the second IR </a:t>
            </a:r>
            <a:r>
              <a:rPr lang="en-US" sz="3600" dirty="0" err="1" smtClean="0"/>
              <a:t>Sensor..By</a:t>
            </a:r>
            <a:r>
              <a:rPr lang="en-US" sz="3600" dirty="0" smtClean="0"/>
              <a:t> </a:t>
            </a:r>
            <a:r>
              <a:rPr lang="en-US" sz="3600" dirty="0"/>
              <a:t>simulating the distance between the two sensors to be 20 CM, Speed </a:t>
            </a:r>
            <a:r>
              <a:rPr lang="en-US" sz="3600" dirty="0" err="1"/>
              <a:t>Speed</a:t>
            </a:r>
            <a:r>
              <a:rPr lang="en-US" sz="3600" dirty="0"/>
              <a:t> = Distance ÷ Time We </a:t>
            </a:r>
            <a:r>
              <a:rPr lang="en-US" sz="3600" dirty="0" err="1"/>
              <a:t>We</a:t>
            </a:r>
            <a:r>
              <a:rPr lang="en-US" sz="3600" dirty="0"/>
              <a:t> made a limiter for the speeds of the cars using the Arduino Anno and the sensors, where when the speed exceeds 0.5 km / </a:t>
            </a:r>
            <a:r>
              <a:rPr lang="en-US" sz="3600" dirty="0" err="1"/>
              <a:t>hr</a:t>
            </a:r>
            <a:r>
              <a:rPr lang="en-US" sz="3600" dirty="0"/>
              <a:t> and does not exceed 0.7 km / </a:t>
            </a:r>
            <a:r>
              <a:rPr lang="en-US" sz="3600" dirty="0" err="1"/>
              <a:t>hr</a:t>
            </a:r>
            <a:r>
              <a:rPr lang="en-US" sz="3600" dirty="0"/>
              <a:t>, then the yellow light is ignited, and also when the speed exceeds 0.7 km / </a:t>
            </a:r>
            <a:r>
              <a:rPr lang="en-US" sz="3600" dirty="0" err="1"/>
              <a:t>hr</a:t>
            </a:r>
            <a:r>
              <a:rPr lang="en-US" sz="3600" dirty="0"/>
              <a:t> and does not exceed 0.1 km / </a:t>
            </a:r>
            <a:r>
              <a:rPr lang="en-US" sz="3600" dirty="0" err="1"/>
              <a:t>hr</a:t>
            </a:r>
            <a:r>
              <a:rPr lang="en-US" sz="3600" dirty="0"/>
              <a:t>, the red light is lit and when the speed exceeds 0.1 km/</a:t>
            </a:r>
            <a:r>
              <a:rPr lang="en-US" sz="3600" dirty="0" err="1"/>
              <a:t>hr</a:t>
            </a:r>
            <a:r>
              <a:rPr lang="en-US" sz="3600" dirty="0"/>
              <a:t> The servo is turned to 180 degree position where the car obstacles are placed in the street.</a:t>
            </a:r>
            <a:endParaRPr lang="en-US" sz="3600" dirty="0">
              <a:cs typeface="+mn-cs"/>
            </a:endParaRPr>
          </a:p>
        </p:txBody>
      </p:sp>
      <p:grpSp>
        <p:nvGrpSpPr>
          <p:cNvPr id="587" name="Group 104"/>
          <p:cNvGrpSpPr>
            <a:grpSpLocks/>
          </p:cNvGrpSpPr>
          <p:nvPr/>
        </p:nvGrpSpPr>
        <p:grpSpPr bwMode="auto">
          <a:xfrm>
            <a:off x="-24853" y="18119988"/>
            <a:ext cx="18397895" cy="12226179"/>
            <a:chOff x="619977" y="3330268"/>
            <a:chExt cx="20192563" cy="3039549"/>
          </a:xfrm>
        </p:grpSpPr>
        <p:sp>
          <p:nvSpPr>
            <p:cNvPr id="607" name="Rounded Rectangle 606"/>
            <p:cNvSpPr/>
            <p:nvPr/>
          </p:nvSpPr>
          <p:spPr bwMode="auto">
            <a:xfrm>
              <a:off x="619977" y="3451957"/>
              <a:ext cx="16715881" cy="23526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608" name="TextBox 9"/>
            <p:cNvSpPr txBox="1">
              <a:spLocks noChangeArrowheads="1"/>
            </p:cNvSpPr>
            <p:nvPr/>
          </p:nvSpPr>
          <p:spPr bwMode="auto">
            <a:xfrm>
              <a:off x="937447" y="3330268"/>
              <a:ext cx="19875093"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a:lnSpc>
                  <a:spcPct val="107000"/>
                </a:lnSpc>
                <a:spcAft>
                  <a:spcPts val="800"/>
                </a:spcAft>
              </a:pPr>
              <a:r>
                <a:rPr lang="en-US" sz="3600" dirty="0">
                  <a:latin typeface="Calibri" panose="020F0502020204030204" pitchFamily="34" charset="0"/>
                  <a:ea typeface="Calibri" panose="020F0502020204030204" pitchFamily="34" charset="0"/>
                </a:rPr>
                <a:t> </a:t>
              </a:r>
              <a:r>
                <a:rPr lang="en-US" sz="3600" dirty="0">
                  <a:latin typeface="typonine sans regular"/>
                  <a:ea typeface="Calibri" panose="020F0502020204030204" pitchFamily="34" charset="0"/>
                </a:rPr>
                <a:t>Breadboard</a:t>
              </a:r>
              <a:r>
                <a:rPr lang="en-US" sz="3600" dirty="0">
                  <a:latin typeface="Calibri" panose="020F0502020204030204" pitchFamily="34" charset="0"/>
                  <a:ea typeface="Calibri" panose="020F0502020204030204" pitchFamily="34" charset="0"/>
                </a:rPr>
                <a:t> </a:t>
              </a:r>
            </a:p>
            <a:p>
              <a:pPr>
                <a:lnSpc>
                  <a:spcPct val="107000"/>
                </a:lnSpc>
                <a:spcAft>
                  <a:spcPts val="800"/>
                </a:spcAft>
              </a:pPr>
              <a:r>
                <a:rPr lang="en-US" sz="3600" dirty="0">
                  <a:latin typeface="typonine sans regular"/>
                  <a:ea typeface="Calibri" panose="020F0502020204030204" pitchFamily="34" charset="0"/>
                </a:rPr>
                <a:t>Arduino Uno</a:t>
              </a:r>
              <a:r>
                <a:rPr lang="en-US" sz="3600" dirty="0">
                  <a:latin typeface="Calibri" panose="020F0502020204030204" pitchFamily="34" charset="0"/>
                  <a:ea typeface="Calibri" panose="020F0502020204030204" pitchFamily="34" charset="0"/>
                </a:rPr>
                <a:t> </a:t>
              </a:r>
            </a:p>
            <a:p>
              <a:pPr>
                <a:lnSpc>
                  <a:spcPct val="107000"/>
                </a:lnSpc>
                <a:spcAft>
                  <a:spcPts val="800"/>
                </a:spcAft>
              </a:pPr>
              <a:r>
                <a:rPr lang="en-US" sz="3600" dirty="0">
                  <a:latin typeface="typonine sans regular"/>
                  <a:ea typeface="Calibri" panose="020F0502020204030204" pitchFamily="34" charset="0"/>
                </a:rPr>
                <a:t>IR Sensor x 2</a:t>
              </a:r>
              <a:r>
                <a:rPr lang="en-US" sz="3600" dirty="0">
                  <a:latin typeface="Calibri" panose="020F0502020204030204" pitchFamily="34" charset="0"/>
                  <a:ea typeface="Calibri" panose="020F0502020204030204" pitchFamily="34" charset="0"/>
                </a:rPr>
                <a:t> </a:t>
              </a:r>
            </a:p>
            <a:p>
              <a:pPr>
                <a:lnSpc>
                  <a:spcPct val="107000"/>
                </a:lnSpc>
                <a:spcAft>
                  <a:spcPts val="800"/>
                </a:spcAft>
              </a:pPr>
              <a:r>
                <a:rPr lang="en-US" sz="3600" dirty="0">
                  <a:latin typeface="typonine sans regular"/>
                  <a:ea typeface="Calibri" panose="020F0502020204030204" pitchFamily="34" charset="0"/>
                </a:rPr>
                <a:t>16×2 LCD Display</a:t>
              </a:r>
              <a:r>
                <a:rPr lang="en-US" sz="3600" dirty="0">
                  <a:latin typeface="Calibri" panose="020F0502020204030204" pitchFamily="34" charset="0"/>
                  <a:ea typeface="Calibri" panose="020F0502020204030204" pitchFamily="34" charset="0"/>
                </a:rPr>
                <a:t> </a:t>
              </a:r>
            </a:p>
            <a:p>
              <a:pPr>
                <a:lnSpc>
                  <a:spcPct val="107000"/>
                </a:lnSpc>
                <a:spcAft>
                  <a:spcPts val="800"/>
                </a:spcAft>
              </a:pPr>
              <a:r>
                <a:rPr lang="en-US" sz="3600" dirty="0">
                  <a:latin typeface="typonine sans regular"/>
                  <a:ea typeface="Calibri" panose="020F0502020204030204" pitchFamily="34" charset="0"/>
                </a:rPr>
                <a:t>1k Resistor</a:t>
              </a:r>
              <a:endParaRPr lang="en-US" sz="3600" dirty="0">
                <a:latin typeface="Calibri" panose="020F0502020204030204" pitchFamily="34" charset="0"/>
                <a:ea typeface="Calibri" panose="020F0502020204030204" pitchFamily="34" charset="0"/>
              </a:endParaRPr>
            </a:p>
            <a:p>
              <a:pPr>
                <a:lnSpc>
                  <a:spcPct val="107000"/>
                </a:lnSpc>
                <a:spcAft>
                  <a:spcPts val="800"/>
                </a:spcAft>
              </a:pPr>
              <a:r>
                <a:rPr lang="en-US" sz="3600" dirty="0">
                  <a:latin typeface="typonine sans regular"/>
                  <a:ea typeface="Calibri" panose="020F0502020204030204" pitchFamily="34" charset="0"/>
                </a:rPr>
                <a:t>Male to Male Jumper Wires</a:t>
              </a:r>
              <a:endParaRPr lang="en-US" sz="3600" dirty="0">
                <a:latin typeface="Calibri" panose="020F0502020204030204" pitchFamily="34" charset="0"/>
                <a:ea typeface="Calibri" panose="020F0502020204030204" pitchFamily="34" charset="0"/>
              </a:endParaRPr>
            </a:p>
            <a:p>
              <a:pPr>
                <a:lnSpc>
                  <a:spcPct val="107000"/>
                </a:lnSpc>
                <a:spcAft>
                  <a:spcPts val="800"/>
                </a:spcAft>
              </a:pPr>
              <a:r>
                <a:rPr lang="en-US" sz="3600" dirty="0">
                  <a:latin typeface="typonine sans regular"/>
                  <a:ea typeface="Calibri" panose="020F0502020204030204" pitchFamily="34" charset="0"/>
                  <a:cs typeface="Calibri" panose="020F0502020204030204" pitchFamily="34" charset="0"/>
                </a:rPr>
                <a:t>Male to Female Jumper Wires</a:t>
              </a:r>
              <a:endParaRPr lang="en-US" sz="3600" dirty="0">
                <a:latin typeface="Calibri" panose="020F0502020204030204" pitchFamily="34" charset="0"/>
                <a:ea typeface="Calibri" panose="020F0502020204030204" pitchFamily="34" charset="0"/>
              </a:endParaRPr>
            </a:p>
            <a:p>
              <a:pPr>
                <a:lnSpc>
                  <a:spcPct val="107000"/>
                </a:lnSpc>
                <a:spcAft>
                  <a:spcPts val="800"/>
                </a:spcAft>
              </a:pPr>
              <a:r>
                <a:rPr lang="en-US" sz="3600" b="1" dirty="0">
                  <a:latin typeface="Calibri" panose="020F0502020204030204" pitchFamily="34" charset="0"/>
                  <a:ea typeface="Calibri" panose="020F0502020204030204" pitchFamily="34" charset="0"/>
                </a:rPr>
                <a:t>Car</a:t>
              </a:r>
              <a:endParaRPr lang="en-US" sz="3600" dirty="0">
                <a:latin typeface="Calibri" panose="020F0502020204030204" pitchFamily="34" charset="0"/>
                <a:ea typeface="Calibri" panose="020F0502020204030204" pitchFamily="34" charset="0"/>
              </a:endParaRPr>
            </a:p>
            <a:p>
              <a:pPr>
                <a:lnSpc>
                  <a:spcPct val="107000"/>
                </a:lnSpc>
                <a:spcAft>
                  <a:spcPts val="800"/>
                </a:spcAft>
              </a:pPr>
              <a:r>
                <a:rPr lang="en-US" sz="3600" b="1" dirty="0">
                  <a:latin typeface="Calibri" panose="020F0502020204030204" pitchFamily="34" charset="0"/>
                  <a:ea typeface="Calibri" panose="020F0502020204030204" pitchFamily="34" charset="0"/>
                </a:rPr>
                <a:t>servo motors</a:t>
              </a:r>
              <a:endParaRPr lang="en-US" sz="3600" dirty="0">
                <a:latin typeface="Calibri" panose="020F0502020204030204" pitchFamily="34" charset="0"/>
                <a:ea typeface="Calibri" panose="020F0502020204030204" pitchFamily="34" charset="0"/>
              </a:endParaRPr>
            </a:p>
            <a:p>
              <a:pPr>
                <a:lnSpc>
                  <a:spcPct val="107000"/>
                </a:lnSpc>
                <a:spcAft>
                  <a:spcPts val="800"/>
                </a:spcAft>
              </a:pPr>
              <a:r>
                <a:rPr lang="en-US" sz="3600" dirty="0">
                  <a:latin typeface="Calibri" panose="020F0502020204030204" pitchFamily="34" charset="0"/>
                  <a:ea typeface="Calibri" panose="020F0502020204030204" pitchFamily="34" charset="0"/>
                </a:rPr>
                <a:t>RGB LED</a:t>
              </a:r>
            </a:p>
            <a:p>
              <a:pPr lvl="1" algn="just" eaLnBrk="1" hangingPunct="1"/>
              <a:endParaRPr lang="en-GB" sz="4200" dirty="0"/>
            </a:p>
          </p:txBody>
        </p:sp>
      </p:grpSp>
      <p:sp>
        <p:nvSpPr>
          <p:cNvPr id="610" name="TextBox 10"/>
          <p:cNvSpPr>
            <a:spLocks noChangeArrowheads="1"/>
          </p:cNvSpPr>
          <p:nvPr/>
        </p:nvSpPr>
        <p:spPr bwMode="auto">
          <a:xfrm>
            <a:off x="2172751" y="17830963"/>
            <a:ext cx="9145016"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a:solidFill>
                  <a:schemeClr val="accent2"/>
                </a:solidFill>
                <a:latin typeface="Times New Roman" pitchFamily="18" charset="0"/>
                <a:cs typeface="Times New Roman" pitchFamily="18" charset="0"/>
              </a:rPr>
              <a:t>Block </a:t>
            </a:r>
            <a:r>
              <a:rPr lang="en-GB" sz="4000" b="1" dirty="0" err="1" smtClean="0">
                <a:solidFill>
                  <a:schemeClr val="accent2"/>
                </a:solidFill>
                <a:latin typeface="Times New Roman" pitchFamily="18" charset="0"/>
                <a:cs typeface="Times New Roman" pitchFamily="18" charset="0"/>
              </a:rPr>
              <a:t>Diagram&amp;Components</a:t>
            </a:r>
            <a:endParaRPr lang="en-GB" sz="4000" b="1" dirty="0">
              <a:solidFill>
                <a:schemeClr val="accent2"/>
              </a:solidFill>
              <a:latin typeface="Times New Roman" pitchFamily="18" charset="0"/>
              <a:cs typeface="Times New Roman" pitchFamily="18" charset="0"/>
            </a:endParaRPr>
          </a:p>
        </p:txBody>
      </p:sp>
      <p:grpSp>
        <p:nvGrpSpPr>
          <p:cNvPr id="624" name="Group 104"/>
          <p:cNvGrpSpPr>
            <a:grpSpLocks/>
          </p:cNvGrpSpPr>
          <p:nvPr/>
        </p:nvGrpSpPr>
        <p:grpSpPr bwMode="auto">
          <a:xfrm>
            <a:off x="14668888" y="17893289"/>
            <a:ext cx="14794672" cy="9811594"/>
            <a:chOff x="452711" y="3330268"/>
            <a:chExt cx="20359832" cy="3039549"/>
          </a:xfrm>
        </p:grpSpPr>
        <p:sp>
          <p:nvSpPr>
            <p:cNvPr id="625" name="Rounded Rectangle 624"/>
            <p:cNvSpPr/>
            <p:nvPr/>
          </p:nvSpPr>
          <p:spPr bwMode="auto">
            <a:xfrm>
              <a:off x="731013" y="3428101"/>
              <a:ext cx="20081530" cy="2941716"/>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626"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sp>
        <p:nvSpPr>
          <p:cNvPr id="627" name="TextBox 10"/>
          <p:cNvSpPr>
            <a:spLocks noChangeArrowheads="1"/>
          </p:cNvSpPr>
          <p:nvPr/>
        </p:nvSpPr>
        <p:spPr bwMode="auto">
          <a:xfrm>
            <a:off x="15292853" y="17833134"/>
            <a:ext cx="13004915"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US" sz="4000" b="1" dirty="0">
                <a:solidFill>
                  <a:schemeClr val="accent2"/>
                </a:solidFill>
              </a:rPr>
              <a:t>How to connect the project </a:t>
            </a:r>
            <a:r>
              <a:rPr lang="en-US" sz="4000" b="1" dirty="0" smtClean="0">
                <a:solidFill>
                  <a:schemeClr val="accent2"/>
                </a:solidFill>
              </a:rPr>
              <a:t>circuit</a:t>
            </a:r>
            <a:endParaRPr lang="en-US" sz="4000" dirty="0">
              <a:solidFill>
                <a:schemeClr val="accent2"/>
              </a:solidFill>
            </a:endParaRPr>
          </a:p>
        </p:txBody>
      </p:sp>
      <p:sp>
        <p:nvSpPr>
          <p:cNvPr id="1207" name="Rectangle 183"/>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1" name="Rectangle 18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3" name="Rectangle 189"/>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5" name="Rectangle 191"/>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7" name="Rectangle 193"/>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9" name="Rectangle 195"/>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1" name="Rectangle 19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3" name="Rectangle 199"/>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5" name="Rectangle 201"/>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pSp>
        <p:nvGrpSpPr>
          <p:cNvPr id="634" name="Group 104"/>
          <p:cNvGrpSpPr>
            <a:grpSpLocks/>
          </p:cNvGrpSpPr>
          <p:nvPr/>
        </p:nvGrpSpPr>
        <p:grpSpPr bwMode="auto">
          <a:xfrm>
            <a:off x="435986" y="29269719"/>
            <a:ext cx="15076688" cy="8892985"/>
            <a:chOff x="452711" y="3330268"/>
            <a:chExt cx="20359830" cy="3039549"/>
          </a:xfrm>
        </p:grpSpPr>
        <p:sp>
          <p:nvSpPr>
            <p:cNvPr id="636" name="Rounded Rectangle 635"/>
            <p:cNvSpPr/>
            <p:nvPr/>
          </p:nvSpPr>
          <p:spPr bwMode="auto">
            <a:xfrm>
              <a:off x="619975" y="3451957"/>
              <a:ext cx="19903842"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637"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pPr>
              <a:r>
                <a:rPr lang="en-GB" sz="3600" dirty="0" smtClean="0"/>
                <a:t>1-</a:t>
              </a:r>
              <a:r>
                <a:rPr lang="en-US" sz="3600" dirty="0"/>
                <a:t> </a:t>
              </a:r>
              <a:r>
                <a:rPr lang="en-US" sz="3600" dirty="0" smtClean="0"/>
                <a:t>Smart </a:t>
              </a:r>
              <a:r>
                <a:rPr lang="en-US" sz="3600" dirty="0"/>
                <a:t>R</a:t>
              </a:r>
              <a:r>
                <a:rPr lang="en-US" sz="3600" dirty="0" smtClean="0"/>
                <a:t>adar </a:t>
              </a:r>
              <a:endParaRPr lang="en-GB" sz="3600" dirty="0"/>
            </a:p>
            <a:p>
              <a:pPr lvl="1" algn="just" eaLnBrk="1" hangingPunct="1"/>
              <a:r>
                <a:rPr lang="en-US" sz="3600" dirty="0"/>
                <a:t>The speed is compared with the preset threshold and camera is triggered if the speed limit exceeds. Acquisition and transfer of image is done by a HD camera interfaced with raspberry pi</a:t>
              </a:r>
              <a:r>
                <a:rPr lang="en-US" sz="3600" dirty="0" smtClean="0"/>
                <a:t>.</a:t>
              </a:r>
            </a:p>
            <a:p>
              <a:pPr lvl="1" algn="just" eaLnBrk="1" hangingPunct="1"/>
              <a:endParaRPr lang="en-US" sz="3600" dirty="0" smtClean="0"/>
            </a:p>
            <a:p>
              <a:pPr lvl="1" algn="just" eaLnBrk="1" hangingPunct="1"/>
              <a:r>
                <a:rPr lang="en-US" sz="3600" dirty="0" smtClean="0"/>
                <a:t>2- RFID Card</a:t>
              </a:r>
            </a:p>
            <a:p>
              <a:pPr lvl="1" algn="just" eaLnBrk="1" hangingPunct="1"/>
              <a:r>
                <a:rPr lang="en-US" sz="3600" dirty="0"/>
                <a:t>RFID Vehicle </a:t>
              </a:r>
              <a:r>
                <a:rPr lang="en-US" sz="3600" dirty="0" err="1"/>
                <a:t>SolutionMetal</a:t>
              </a:r>
              <a:r>
                <a:rPr lang="en-US" sz="3600" dirty="0"/>
                <a:t> shell Compatible Output Interface: Wiegand26 bits 3 color LED display shockproof</a:t>
              </a:r>
              <a:endParaRPr lang="en-GB" sz="3600" dirty="0"/>
            </a:p>
          </p:txBody>
        </p:sp>
      </p:grpSp>
      <p:sp>
        <p:nvSpPr>
          <p:cNvPr id="638" name="TextBox 10"/>
          <p:cNvSpPr>
            <a:spLocks noChangeArrowheads="1"/>
          </p:cNvSpPr>
          <p:nvPr/>
        </p:nvSpPr>
        <p:spPr bwMode="auto">
          <a:xfrm>
            <a:off x="-181910" y="28716513"/>
            <a:ext cx="15387270"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rtl="1"/>
            <a:r>
              <a:rPr lang="en-US" sz="4000" b="1" dirty="0"/>
              <a:t> </a:t>
            </a:r>
            <a:r>
              <a:rPr lang="en-US" sz="4000" b="1" dirty="0" smtClean="0">
                <a:solidFill>
                  <a:schemeClr val="accent2"/>
                </a:solidFill>
              </a:rPr>
              <a:t>improvement </a:t>
            </a:r>
            <a:r>
              <a:rPr lang="en-US" sz="4000" b="1" dirty="0">
                <a:solidFill>
                  <a:schemeClr val="accent2"/>
                </a:solidFill>
              </a:rPr>
              <a:t>for the project</a:t>
            </a:r>
            <a:endParaRPr lang="en-US" sz="4000" dirty="0">
              <a:solidFill>
                <a:schemeClr val="accent2"/>
              </a:solidFill>
            </a:endParaRPr>
          </a:p>
        </p:txBody>
      </p:sp>
      <p:sp>
        <p:nvSpPr>
          <p:cNvPr id="1241" name="Rectangle 21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30" name="TextBox 36"/>
          <p:cNvSpPr txBox="1">
            <a:spLocks noChangeArrowheads="1"/>
          </p:cNvSpPr>
          <p:nvPr/>
        </p:nvSpPr>
        <p:spPr bwMode="auto">
          <a:xfrm>
            <a:off x="354204" y="19197498"/>
            <a:ext cx="14642246" cy="584775"/>
          </a:xfrm>
          <a:prstGeom prst="rect">
            <a:avLst/>
          </a:prstGeom>
          <a:noFill/>
          <a:ln w="9525">
            <a:noFill/>
            <a:miter lim="800000"/>
            <a:headEnd/>
            <a:tailEnd/>
          </a:ln>
        </p:spPr>
        <p:txBody>
          <a:bodyPr wrap="square">
            <a:spAutoFit/>
          </a:bodyPr>
          <a:lstStyle/>
          <a:p>
            <a:pPr algn="just"/>
            <a:endParaRPr lang="en-US" sz="3200" dirty="0"/>
          </a:p>
        </p:txBody>
      </p:sp>
      <p:sp>
        <p:nvSpPr>
          <p:cNvPr id="2" name="Rectangle 218"/>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pSp>
        <p:nvGrpSpPr>
          <p:cNvPr id="142" name="Group 104"/>
          <p:cNvGrpSpPr>
            <a:grpSpLocks/>
          </p:cNvGrpSpPr>
          <p:nvPr/>
        </p:nvGrpSpPr>
        <p:grpSpPr bwMode="auto">
          <a:xfrm>
            <a:off x="264402" y="38963179"/>
            <a:ext cx="28917475" cy="2547897"/>
            <a:chOff x="260568" y="3330268"/>
            <a:chExt cx="20263249" cy="3039549"/>
          </a:xfrm>
        </p:grpSpPr>
        <p:sp>
          <p:nvSpPr>
            <p:cNvPr id="143" name="Rounded Rectangle 142"/>
            <p:cNvSpPr/>
            <p:nvPr/>
          </p:nvSpPr>
          <p:spPr bwMode="auto">
            <a:xfrm>
              <a:off x="260568" y="3451957"/>
              <a:ext cx="20263249"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144" name="TextBox 9"/>
            <p:cNvSpPr txBox="1">
              <a:spLocks noChangeArrowheads="1"/>
            </p:cNvSpPr>
            <p:nvPr/>
          </p:nvSpPr>
          <p:spPr bwMode="auto">
            <a:xfrm>
              <a:off x="452711" y="3330268"/>
              <a:ext cx="1988228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r>
                <a:rPr lang="en-US" sz="3600" dirty="0"/>
                <a:t>The designed detection system continuously monitors the speed of the approaching vehicle. It minimizes the difficulties of traffic department and make </a:t>
              </a:r>
              <a:r>
                <a:rPr lang="en-US" sz="3600" dirty="0" smtClean="0"/>
                <a:t>  ease </a:t>
              </a:r>
              <a:r>
                <a:rPr lang="en-US" sz="3600" dirty="0"/>
                <a:t>to control the rash driving / over speed vehicles on highways.</a:t>
              </a:r>
              <a:endParaRPr lang="en-US" sz="3600" dirty="0">
                <a:latin typeface="+mn-lt"/>
              </a:endParaRP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r>
                <a:rPr lang="en-GB" sz="4200" dirty="0" smtClean="0"/>
                <a:t>l</a:t>
              </a:r>
              <a:endParaRPr lang="en-GB" sz="4200" dirty="0"/>
            </a:p>
          </p:txBody>
        </p:sp>
      </p:grpSp>
      <p:sp>
        <p:nvSpPr>
          <p:cNvPr id="145" name="TextBox 10"/>
          <p:cNvSpPr>
            <a:spLocks noChangeArrowheads="1"/>
          </p:cNvSpPr>
          <p:nvPr/>
        </p:nvSpPr>
        <p:spPr bwMode="auto">
          <a:xfrm>
            <a:off x="82791" y="38018688"/>
            <a:ext cx="5928501"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a:solidFill>
                  <a:schemeClr val="accent2"/>
                </a:solidFill>
                <a:latin typeface="Times New Roman" pitchFamily="18" charset="0"/>
                <a:cs typeface="Times New Roman" pitchFamily="18" charset="0"/>
              </a:rPr>
              <a:t>Conclusion</a:t>
            </a:r>
          </a:p>
        </p:txBody>
      </p:sp>
      <p:sp>
        <p:nvSpPr>
          <p:cNvPr id="146" name="TextBox 36"/>
          <p:cNvSpPr txBox="1">
            <a:spLocks noChangeArrowheads="1"/>
          </p:cNvSpPr>
          <p:nvPr/>
        </p:nvSpPr>
        <p:spPr bwMode="auto">
          <a:xfrm>
            <a:off x="550867" y="39162320"/>
            <a:ext cx="27277282" cy="584775"/>
          </a:xfrm>
          <a:prstGeom prst="rect">
            <a:avLst/>
          </a:prstGeom>
          <a:noFill/>
          <a:ln w="9525">
            <a:noFill/>
            <a:miter lim="800000"/>
            <a:headEnd/>
            <a:tailEnd/>
          </a:ln>
        </p:spPr>
        <p:txBody>
          <a:bodyPr wrap="square">
            <a:spAutoFit/>
          </a:bodyPr>
          <a:lstStyle/>
          <a:p>
            <a:pPr algn="just"/>
            <a:endParaRPr lang="en-US" sz="3200" dirty="0"/>
          </a:p>
        </p:txBody>
      </p:sp>
      <p:sp>
        <p:nvSpPr>
          <p:cNvPr id="4" name="Rectangle 2">
            <a:extLst>
              <a:ext uri="{FF2B5EF4-FFF2-40B4-BE49-F238E27FC236}">
                <a16:creationId xmlns:a16="http://schemas.microsoft.com/office/drawing/2014/main" xmlns="" id="{FE3232E2-A611-42CF-93AF-1A49E2B6C2FC}"/>
              </a:ext>
            </a:extLst>
          </p:cNvPr>
          <p:cNvSpPr>
            <a:spLocks noChangeArrowheads="1"/>
          </p:cNvSpPr>
          <p:nvPr/>
        </p:nvSpPr>
        <p:spPr bwMode="auto">
          <a:xfrm>
            <a:off x="17953984" y="7659027"/>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a:extLst>
              <a:ext uri="{FF2B5EF4-FFF2-40B4-BE49-F238E27FC236}">
                <a16:creationId xmlns:a16="http://schemas.microsoft.com/office/drawing/2014/main" xmlns="" id="{ED6DBB1F-A4C3-4B6E-98F3-100E0D8551E1}"/>
              </a:ext>
            </a:extLst>
          </p:cNvPr>
          <p:cNvSpPr>
            <a:spLocks noChangeArrowheads="1"/>
          </p:cNvSpPr>
          <p:nvPr/>
        </p:nvSpPr>
        <p:spPr bwMode="auto">
          <a:xfrm>
            <a:off x="623734" y="20834630"/>
            <a:ext cx="38877363" cy="57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0" name="Rectangle 2">
            <a:extLst>
              <a:ext uri="{FF2B5EF4-FFF2-40B4-BE49-F238E27FC236}">
                <a16:creationId xmlns:a16="http://schemas.microsoft.com/office/drawing/2014/main" xmlns="" id="{37862EE9-D0AD-48EC-88F6-D4AD146ACD86}"/>
              </a:ext>
            </a:extLst>
          </p:cNvPr>
          <p:cNvSpPr>
            <a:spLocks noChangeArrowheads="1"/>
          </p:cNvSpPr>
          <p:nvPr/>
        </p:nvSpPr>
        <p:spPr bwMode="auto">
          <a:xfrm>
            <a:off x="6350829" y="21792070"/>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6" name="TextBox 105">
            <a:extLst>
              <a:ext uri="{FF2B5EF4-FFF2-40B4-BE49-F238E27FC236}">
                <a16:creationId xmlns:a16="http://schemas.microsoft.com/office/drawing/2014/main" xmlns="" id="{A9CFBCD4-6A76-4431-99A3-962AC879AB4C}"/>
              </a:ext>
            </a:extLst>
          </p:cNvPr>
          <p:cNvSpPr txBox="1"/>
          <p:nvPr/>
        </p:nvSpPr>
        <p:spPr>
          <a:xfrm>
            <a:off x="10552547" y="21144176"/>
            <a:ext cx="4960128" cy="461665"/>
          </a:xfrm>
          <a:prstGeom prst="rect">
            <a:avLst/>
          </a:prstGeom>
          <a:noFill/>
        </p:spPr>
        <p:txBody>
          <a:bodyPr wrap="square">
            <a:spAutoFit/>
          </a:bodyPr>
          <a:lstStyle/>
          <a:p>
            <a:pPr algn="ctr"/>
            <a:r>
              <a:rPr lang="en-GB" sz="2400" i="1" dirty="0">
                <a:effectLst/>
                <a:latin typeface="Times New Roman" panose="02020603050405020304" pitchFamily="18" charset="0"/>
                <a:ea typeface="Calibri" panose="020F0502020204030204" pitchFamily="34" charset="0"/>
              </a:rPr>
              <a:t> </a:t>
            </a:r>
            <a:endParaRPr lang="en-US" dirty="0"/>
          </a:p>
        </p:txBody>
      </p:sp>
      <p:sp>
        <p:nvSpPr>
          <p:cNvPr id="109" name="TextBox 108">
            <a:extLst>
              <a:ext uri="{FF2B5EF4-FFF2-40B4-BE49-F238E27FC236}">
                <a16:creationId xmlns:a16="http://schemas.microsoft.com/office/drawing/2014/main" xmlns="" id="{F516EB34-837A-43BC-B3D5-4D9552D76688}"/>
              </a:ext>
            </a:extLst>
          </p:cNvPr>
          <p:cNvSpPr txBox="1"/>
          <p:nvPr/>
        </p:nvSpPr>
        <p:spPr>
          <a:xfrm>
            <a:off x="217503" y="21123500"/>
            <a:ext cx="9594833" cy="658642"/>
          </a:xfrm>
          <a:prstGeom prst="rect">
            <a:avLst/>
          </a:prstGeom>
          <a:noFill/>
        </p:spPr>
        <p:txBody>
          <a:bodyPr wrap="square">
            <a:spAutoFit/>
          </a:bodyPr>
          <a:lstStyle/>
          <a:p>
            <a:pPr marR="0" algn="just">
              <a:lnSpc>
                <a:spcPct val="115000"/>
              </a:lnSpc>
              <a:spcBef>
                <a:spcPts val="0"/>
              </a:spcBef>
              <a:spcAft>
                <a:spcPts val="0"/>
              </a:spcAft>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Rectangle 2">
            <a:extLst>
              <a:ext uri="{FF2B5EF4-FFF2-40B4-BE49-F238E27FC236}">
                <a16:creationId xmlns:a16="http://schemas.microsoft.com/office/drawing/2014/main" xmlns="" id="{99876358-459B-4D9D-84A8-42B6354485E1}"/>
              </a:ext>
            </a:extLst>
          </p:cNvPr>
          <p:cNvSpPr>
            <a:spLocks noChangeArrowheads="1"/>
          </p:cNvSpPr>
          <p:nvPr/>
        </p:nvSpPr>
        <p:spPr bwMode="auto">
          <a:xfrm>
            <a:off x="8142792" y="21882645"/>
            <a:ext cx="18473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hangingPunct="0">
              <a:tabLst>
                <a:tab pos="457200" algn="l"/>
              </a:tabLst>
              <a:defRPr>
                <a:solidFill>
                  <a:schemeClr val="tx1"/>
                </a:solidFill>
                <a:latin typeface="Arial" panose="020B0604020202020204" pitchFamily="34" charset="0"/>
              </a:defRPr>
            </a:lvl1pPr>
            <a:lvl2pPr eaLnBrk="0" hangingPunct="0">
              <a:tabLst>
                <a:tab pos="457200" algn="l"/>
              </a:tabLst>
              <a:defRPr>
                <a:solidFill>
                  <a:schemeClr val="tx1"/>
                </a:solidFill>
                <a:latin typeface="Arial" panose="020B0604020202020204" pitchFamily="34" charset="0"/>
              </a:defRPr>
            </a:lvl2pPr>
            <a:lvl3pPr eaLnBrk="0" hangingPunct="0">
              <a:tabLst>
                <a:tab pos="457200" algn="l"/>
              </a:tabLst>
              <a:defRPr>
                <a:solidFill>
                  <a:schemeClr val="tx1"/>
                </a:solidFill>
                <a:latin typeface="Arial" panose="020B0604020202020204" pitchFamily="34" charset="0"/>
              </a:defRPr>
            </a:lvl3pPr>
            <a:lvl4pPr eaLnBrk="0" hangingPunct="0">
              <a:tabLst>
                <a:tab pos="457200" algn="l"/>
              </a:tabLst>
              <a:defRPr>
                <a:solidFill>
                  <a:schemeClr val="tx1"/>
                </a:solidFill>
                <a:latin typeface="Arial" panose="020B0604020202020204" pitchFamily="34" charset="0"/>
              </a:defRPr>
            </a:lvl4pPr>
            <a:lvl5pPr eaLnBrk="0" hangingPunct="0">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R="0" lvl="0" algn="l" defTabSz="914400" rtl="0" eaLnBrk="0" fontAlgn="base" latinLnBrk="0" hangingPunct="0">
              <a:lnSpc>
                <a:spcPct val="100000"/>
              </a:lnSpc>
              <a:spcBef>
                <a:spcPct val="0"/>
              </a:spcBef>
              <a:spcAft>
                <a:spcPct val="0"/>
              </a:spcAft>
              <a:buClrTx/>
              <a:buSzTx/>
              <a:tabLst>
                <a:tab pos="457200" algn="l"/>
              </a:tabLst>
            </a:pPr>
            <a:endParaRPr kumimoji="0" lang="en-US" altLang="en-US" sz="3200" b="0" i="0" u="none" strike="noStrike" cap="none" normalizeH="0" baseline="0" dirty="0">
              <a:ln>
                <a:noFill/>
              </a:ln>
              <a:solidFill>
                <a:schemeClr val="tx1"/>
              </a:solidFill>
              <a:effectLst/>
              <a:latin typeface="+mn-lt"/>
            </a:endParaRPr>
          </a:p>
        </p:txBody>
      </p:sp>
      <p:sp>
        <p:nvSpPr>
          <p:cNvPr id="14" name="Rectangle 2">
            <a:extLst>
              <a:ext uri="{FF2B5EF4-FFF2-40B4-BE49-F238E27FC236}">
                <a16:creationId xmlns:a16="http://schemas.microsoft.com/office/drawing/2014/main" xmlns="" id="{606F60BA-0A58-4005-AC64-0FC2C8193E0D}"/>
              </a:ext>
            </a:extLst>
          </p:cNvPr>
          <p:cNvSpPr>
            <a:spLocks noChangeArrowheads="1"/>
          </p:cNvSpPr>
          <p:nvPr/>
        </p:nvSpPr>
        <p:spPr bwMode="auto">
          <a:xfrm flipV="1">
            <a:off x="14597722" y="24713825"/>
            <a:ext cx="33348001" cy="49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3" name="Rectangle 2">
            <a:extLst>
              <a:ext uri="{FF2B5EF4-FFF2-40B4-BE49-F238E27FC236}">
                <a16:creationId xmlns:a16="http://schemas.microsoft.com/office/drawing/2014/main" xmlns="" id="{8BF244F5-0EA4-47B1-899D-967121180E10}"/>
              </a:ext>
            </a:extLst>
          </p:cNvPr>
          <p:cNvSpPr>
            <a:spLocks noChangeArrowheads="1"/>
          </p:cNvSpPr>
          <p:nvPr/>
        </p:nvSpPr>
        <p:spPr bwMode="auto">
          <a:xfrm>
            <a:off x="697154" y="30143838"/>
            <a:ext cx="4721585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7" name="Rectangle 2">
            <a:extLst>
              <a:ext uri="{FF2B5EF4-FFF2-40B4-BE49-F238E27FC236}">
                <a16:creationId xmlns:a16="http://schemas.microsoft.com/office/drawing/2014/main" xmlns="" id="{5082A0F9-35D7-4B2C-A270-C35B0EC5D040}"/>
              </a:ext>
            </a:extLst>
          </p:cNvPr>
          <p:cNvSpPr>
            <a:spLocks noChangeArrowheads="1"/>
          </p:cNvSpPr>
          <p:nvPr/>
        </p:nvSpPr>
        <p:spPr bwMode="auto">
          <a:xfrm>
            <a:off x="8598374" y="30751142"/>
            <a:ext cx="3500344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9" name="Rectangle 2">
            <a:extLst>
              <a:ext uri="{FF2B5EF4-FFF2-40B4-BE49-F238E27FC236}">
                <a16:creationId xmlns:a16="http://schemas.microsoft.com/office/drawing/2014/main" xmlns="" id="{A8B9E06A-29D8-4900-B45F-97E61FC7CE26}"/>
              </a:ext>
            </a:extLst>
          </p:cNvPr>
          <p:cNvSpPr>
            <a:spLocks noChangeArrowheads="1"/>
          </p:cNvSpPr>
          <p:nvPr/>
        </p:nvSpPr>
        <p:spPr bwMode="auto">
          <a:xfrm>
            <a:off x="0" y="0"/>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
            <a:extLst>
              <a:ext uri="{FF2B5EF4-FFF2-40B4-BE49-F238E27FC236}">
                <a16:creationId xmlns:a16="http://schemas.microsoft.com/office/drawing/2014/main" xmlns="" id="{8BEE5ECB-4516-41C5-929A-2D7D3A5B0734}"/>
              </a:ext>
            </a:extLst>
          </p:cNvPr>
          <p:cNvSpPr>
            <a:spLocks noChangeArrowheads="1"/>
          </p:cNvSpPr>
          <p:nvPr/>
        </p:nvSpPr>
        <p:spPr bwMode="auto">
          <a:xfrm>
            <a:off x="23481780" y="30817373"/>
            <a:ext cx="2875678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23" name="Rectangle 2">
            <a:extLst>
              <a:ext uri="{FF2B5EF4-FFF2-40B4-BE49-F238E27FC236}">
                <a16:creationId xmlns:a16="http://schemas.microsoft.com/office/drawing/2014/main" xmlns="" id="{77021A35-510A-4482-9DE4-EE2CB43ED58F}"/>
              </a:ext>
            </a:extLst>
          </p:cNvPr>
          <p:cNvSpPr>
            <a:spLocks noChangeArrowheads="1"/>
          </p:cNvSpPr>
          <p:nvPr/>
        </p:nvSpPr>
        <p:spPr bwMode="auto">
          <a:xfrm>
            <a:off x="23476653" y="35458816"/>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64441" y="-904351"/>
            <a:ext cx="3545185" cy="2372026"/>
          </a:xfrm>
          <a:prstGeom prst="rect">
            <a:avLst/>
          </a:prstGeom>
        </p:spPr>
      </p:pic>
      <p:sp>
        <p:nvSpPr>
          <p:cNvPr id="29" name="Rectangle 28"/>
          <p:cNvSpPr/>
          <p:nvPr/>
        </p:nvSpPr>
        <p:spPr>
          <a:xfrm>
            <a:off x="1575822" y="3942464"/>
            <a:ext cx="26158632" cy="2862322"/>
          </a:xfrm>
          <a:prstGeom prst="rect">
            <a:avLst/>
          </a:prstGeom>
        </p:spPr>
        <p:txBody>
          <a:bodyPr wrap="square">
            <a:spAutoFit/>
          </a:bodyPr>
          <a:lstStyle/>
          <a:p>
            <a:r>
              <a:rPr lang="en-US" sz="3600" dirty="0"/>
              <a:t>Road accidents have been very common in the present world and the main cause of them is reckless driving. The necessity to verify this was very necessary and different methods have been used so far. But with the advancement in technology, various governing bodies are demanding some kind of computerized technology to quickly control the problem of excessive driving. In this scenario, we propose a system to detect a vehicle being driven above the specified speed limit set by roads or highways. The speed detector works on the principle of the effect of comparing the speed with the preset limit</a:t>
            </a:r>
          </a:p>
        </p:txBody>
      </p:sp>
      <p:pic>
        <p:nvPicPr>
          <p:cNvPr id="87" name="Image1"/>
          <p:cNvPicPr/>
          <p:nvPr/>
        </p:nvPicPr>
        <p:blipFill>
          <a:blip r:embed="rId4"/>
          <a:stretch>
            <a:fillRect/>
          </a:stretch>
        </p:blipFill>
        <p:spPr bwMode="auto">
          <a:xfrm>
            <a:off x="6663077" y="19275595"/>
            <a:ext cx="7934645" cy="8589511"/>
          </a:xfrm>
          <a:prstGeom prst="rect">
            <a:avLst/>
          </a:prstGeom>
        </p:spPr>
      </p:pic>
      <p:sp>
        <p:nvSpPr>
          <p:cNvPr id="34" name="Rectangle 33"/>
          <p:cNvSpPr/>
          <p:nvPr/>
        </p:nvSpPr>
        <p:spPr>
          <a:xfrm>
            <a:off x="5346700" y="12156263"/>
            <a:ext cx="10690225" cy="770724"/>
          </a:xfrm>
          <a:prstGeom prst="rect">
            <a:avLst/>
          </a:prstGeom>
        </p:spPr>
        <p:txBody>
          <a:bodyPr>
            <a:spAutoFit/>
          </a:bodyPr>
          <a:lstStyle/>
          <a:p>
            <a:pPr>
              <a:lnSpc>
                <a:spcPct val="107000"/>
              </a:lnSpc>
              <a:spcAft>
                <a:spcPts val="800"/>
              </a:spcAft>
            </a:pPr>
            <a:r>
              <a:rPr lang="en-US" i="1" dirty="0">
                <a:latin typeface="Times New Roman" panose="02020603050405020304" pitchFamily="18" charset="0"/>
                <a:ea typeface="Calibri" panose="020F0502020204030204" pitchFamily="34" charset="0"/>
                <a:cs typeface="Calibri" panose="020F0502020204030204" pitchFamily="34" charset="0"/>
              </a:rPr>
              <a:t/>
            </a:r>
            <a:br>
              <a:rPr lang="en-US" i="1" dirty="0">
                <a:latin typeface="Times New Roman" panose="02020603050405020304" pitchFamily="18" charset="0"/>
                <a:ea typeface="Calibri" panose="020F0502020204030204" pitchFamily="34" charset="0"/>
                <a:cs typeface="Calibri" panose="020F0502020204030204" pitchFamily="34" charset="0"/>
              </a:rPr>
            </a:br>
            <a:endParaRPr lang="en-US" sz="1800" dirty="0">
              <a:latin typeface="Calibri" panose="020F0502020204030204" pitchFamily="34" charset="0"/>
              <a:ea typeface="Calibri" panose="020F0502020204030204" pitchFamily="34" charset="0"/>
            </a:endParaRPr>
          </a:p>
        </p:txBody>
      </p:sp>
      <p:pic>
        <p:nvPicPr>
          <p:cNvPr id="89" name="Image2"/>
          <p:cNvPicPr/>
          <p:nvPr/>
        </p:nvPicPr>
        <p:blipFill>
          <a:blip r:embed="rId5"/>
          <a:stretch>
            <a:fillRect/>
          </a:stretch>
        </p:blipFill>
        <p:spPr bwMode="auto">
          <a:xfrm>
            <a:off x="15512674" y="18975509"/>
            <a:ext cx="13399731" cy="8152542"/>
          </a:xfrm>
          <a:prstGeom prst="rect">
            <a:avLst/>
          </a:prstGeom>
        </p:spPr>
      </p:pic>
      <p:pic>
        <p:nvPicPr>
          <p:cNvPr id="90" name="Image3"/>
          <p:cNvPicPr/>
          <p:nvPr/>
        </p:nvPicPr>
        <p:blipFill>
          <a:blip r:embed="rId6"/>
          <a:stretch>
            <a:fillRect/>
          </a:stretch>
        </p:blipFill>
        <p:spPr bwMode="auto">
          <a:xfrm>
            <a:off x="17163860" y="30589824"/>
            <a:ext cx="11133908" cy="5700672"/>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2431</TotalTime>
  <Words>464</Words>
  <Application>Microsoft Office PowerPoint</Application>
  <PresentationFormat>Custom</PresentationFormat>
  <Paragraphs>48</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SimSun</vt:lpstr>
      <vt:lpstr>Arial</vt:lpstr>
      <vt:lpstr>Calibri</vt:lpstr>
      <vt:lpstr>Times</vt:lpstr>
      <vt:lpstr>Times New Roman</vt:lpstr>
      <vt:lpstr>typonine sans regular</vt:lpstr>
      <vt:lpstr>Blank</vt:lpstr>
      <vt:lpstr>PowerPoint Presentation</vt:lpstr>
    </vt:vector>
  </TitlesOfParts>
  <Company>Iris Associates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Woodhams</dc:creator>
  <cp:lastModifiedBy>yaser khaled</cp:lastModifiedBy>
  <cp:revision>265</cp:revision>
  <dcterms:created xsi:type="dcterms:W3CDTF">2003-05-27T16:43:40Z</dcterms:created>
  <dcterms:modified xsi:type="dcterms:W3CDTF">2021-12-29T11:57:19Z</dcterms:modified>
</cp:coreProperties>
</file>