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9" r:id="rId1"/>
  </p:sldMasterIdLst>
  <p:notesMasterIdLst>
    <p:notesMasterId r:id="rId10"/>
  </p:notesMasterIdLst>
  <p:sldIdLst>
    <p:sldId id="256" r:id="rId2"/>
    <p:sldId id="269" r:id="rId3"/>
    <p:sldId id="272" r:id="rId4"/>
    <p:sldId id="275" r:id="rId5"/>
    <p:sldId id="276" r:id="rId6"/>
    <p:sldId id="277" r:id="rId7"/>
    <p:sldId id="274" r:id="rId8"/>
    <p:sldId id="268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di" initials="Eng." lastIdx="1" clrIdx="0">
    <p:extLst>
      <p:ext uri="{19B8F6BF-5375-455C-9EA6-DF929625EA0E}">
        <p15:presenceInfo xmlns:p15="http://schemas.microsoft.com/office/powerpoint/2012/main" userId="Had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1D0A"/>
    <a:srgbClr val="A0104E"/>
    <a:srgbClr val="F599C1"/>
    <a:srgbClr val="634F3B"/>
    <a:srgbClr val="797979"/>
    <a:srgbClr val="AF9479"/>
    <a:srgbClr val="3D3D3D"/>
    <a:srgbClr val="A53010"/>
    <a:srgbClr val="3B3729"/>
    <a:srgbClr val="5F59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141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CEBAFF-14CE-4815-9985-C686A674C79E}" type="datetimeFigureOut">
              <a:rPr lang="en-US" smtClean="0"/>
              <a:t>13/5/2014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978939-BA9F-4F86-A42D-8E49639504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345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78939-BA9F-4F86-A42D-8E496395045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76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9EB78B16-AB6F-4256-9E89-75617A6D35E5}" type="datetime1">
              <a:rPr lang="en-US" smtClean="0"/>
              <a:t>13/5/2014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2580036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1E362-B846-45C3-8505-4DD47FDB69EE}" type="datetime1">
              <a:rPr lang="en-US" smtClean="0"/>
              <a:t>13/5/2014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685572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1E362-B846-45C3-8505-4DD47FDB69EE}" type="datetime1">
              <a:rPr lang="en-US" smtClean="0"/>
              <a:t>13/5/2014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14586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1E362-B846-45C3-8505-4DD47FDB69EE}" type="datetime1">
              <a:rPr lang="en-US" smtClean="0"/>
              <a:t>13/5/2014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612614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1E362-B846-45C3-8505-4DD47FDB69EE}" type="datetime1">
              <a:rPr lang="en-US" smtClean="0"/>
              <a:t>13/5/2014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75362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1E362-B846-45C3-8505-4DD47FDB69EE}" type="datetime1">
              <a:rPr lang="en-US" smtClean="0"/>
              <a:t>13/5/2014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19937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1E362-B846-45C3-8505-4DD47FDB69EE}" type="datetime1">
              <a:rPr lang="en-US" smtClean="0"/>
              <a:t>13/5/2014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90845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57E5F-95A7-47A0-A150-98826F7FFFE6}" type="datetime1">
              <a:rPr lang="en-US" smtClean="0"/>
              <a:t>13/5/2014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952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0913-4F3C-45D1-984F-BC77BEA31374}" type="datetime1">
              <a:rPr lang="en-US" smtClean="0"/>
              <a:t>13/5/2014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841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368F4C2C-45D7-449A-9CAA-C2031A4EF298}" type="datetime1">
              <a:rPr lang="en-US" smtClean="0"/>
              <a:t>13/5/2014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510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8D129-974D-42F6-AFFD-84676477B168}" type="datetime1">
              <a:rPr lang="en-US" smtClean="0"/>
              <a:t>13/5/2014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6431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559FE-FF1D-4DB6-A7D3-73F30ABA2994}" type="datetime1">
              <a:rPr lang="en-US" smtClean="0"/>
              <a:t>13/5/2014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090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96A3C-2684-49F8-8869-7920A66D3FE0}" type="datetime1">
              <a:rPr lang="en-US" smtClean="0"/>
              <a:t>13/5/2014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819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D8CC4-4167-464F-B8D3-47F63A33F138}" type="datetime1">
              <a:rPr lang="en-US" smtClean="0"/>
              <a:t>13/5/2014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95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916E6-6E2C-4317-85D2-953DEA14634A}" type="datetime1">
              <a:rPr lang="en-US" smtClean="0"/>
              <a:t>13/5/2014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282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E8152-C7B8-4AD6-AA2D-D457E265537A}" type="datetime1">
              <a:rPr lang="en-US" smtClean="0"/>
              <a:t>13/5/2014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360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24963-2E1E-4B60-8FE4-874C9F8130BF}" type="datetime1">
              <a:rPr lang="en-US" smtClean="0"/>
              <a:t>13/5/2014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038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C51E362-B846-45C3-8505-4DD47FDB69EE}" type="datetime1">
              <a:rPr lang="en-US" smtClean="0"/>
              <a:t>13/5/2014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946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  <p:sldLayoutId id="2147483746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4000"/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0441" y="2300828"/>
            <a:ext cx="6600451" cy="668602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5F5943"/>
                </a:solidFill>
                <a:latin typeface="Adobe Heiti Std R" panose="020B0400000000000000" pitchFamily="34" charset="-128"/>
                <a:ea typeface="Adobe Heiti Std R" panose="020B0400000000000000" pitchFamily="34" charset="-128"/>
              </a:rPr>
              <a:t>Pickled Olive Filing Machine</a:t>
            </a:r>
            <a:endParaRPr lang="en-US" sz="3600" dirty="0">
              <a:solidFill>
                <a:srgbClr val="5F5943"/>
              </a:solidFill>
              <a:latin typeface="Adobe Fangsong Std R" panose="02020400000000000000" pitchFamily="18" charset="-128"/>
              <a:ea typeface="Adobe Fangsong Std R" panose="02020400000000000000" pitchFamily="18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95422" y="181902"/>
            <a:ext cx="6600451" cy="67970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solidFill>
                  <a:srgbClr val="A53010"/>
                </a:solidFill>
                <a:latin typeface="Cambria" panose="02040503050406030204" pitchFamily="18" charset="0"/>
                <a:ea typeface="Adobe Heiti Std R" panose="020B0400000000000000" pitchFamily="34" charset="-128"/>
              </a:rPr>
              <a:t>An-Najah National University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25107" y="1594615"/>
            <a:ext cx="694107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000"/>
              </a:spcBef>
              <a:buClr>
                <a:schemeClr val="accent1"/>
              </a:buClr>
            </a:pPr>
            <a:r>
              <a:rPr lang="en-US" sz="2800" b="1" dirty="0">
                <a:solidFill>
                  <a:srgbClr val="A53010"/>
                </a:solidFill>
                <a:latin typeface="Cambria" panose="02040503050406030204" pitchFamily="18" charset="0"/>
                <a:ea typeface="Adobe Heiti Std R" panose="020B0400000000000000" pitchFamily="34" charset="-128"/>
              </a:rPr>
              <a:t>Mechanical Engineering Department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778204" y="795903"/>
            <a:ext cx="54348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000"/>
              </a:spcBef>
              <a:buClr>
                <a:schemeClr val="accent1"/>
              </a:buClr>
            </a:pPr>
            <a:r>
              <a:rPr lang="en-US" sz="3600" b="1" dirty="0">
                <a:solidFill>
                  <a:srgbClr val="A53010"/>
                </a:solidFill>
                <a:latin typeface="Cambria" panose="02040503050406030204" pitchFamily="18" charset="0"/>
                <a:ea typeface="Adobe Heiti Std R" panose="020B0400000000000000" pitchFamily="34" charset="-128"/>
              </a:rPr>
              <a:t>Faculty of Engineering</a:t>
            </a:r>
          </a:p>
        </p:txBody>
      </p:sp>
      <p:sp>
        <p:nvSpPr>
          <p:cNvPr id="7" name="TextBox 6"/>
          <p:cNvSpPr txBox="1"/>
          <p:nvPr/>
        </p:nvSpPr>
        <p:spPr>
          <a:xfrm flipH="1">
            <a:off x="3057095" y="3034822"/>
            <a:ext cx="294714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CENA" panose="02000000000000000000" pitchFamily="2" charset="0"/>
              </a:rPr>
              <a:t>Prepared by</a:t>
            </a:r>
          </a:p>
          <a:p>
            <a:pPr algn="ctr"/>
            <a: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CENA" panose="02000000000000000000" pitchFamily="2" charset="0"/>
              </a:rPr>
              <a:t>Ahmad </a:t>
            </a:r>
            <a:r>
              <a:rPr lang="en-U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CENA" panose="02000000000000000000" pitchFamily="2" charset="0"/>
              </a:rPr>
              <a:t>Istaitieh</a:t>
            </a:r>
          </a:p>
          <a:p>
            <a:pPr algn="ctr"/>
            <a: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CENA" panose="02000000000000000000" pitchFamily="2" charset="0"/>
              </a:rPr>
              <a:t>Farah </a:t>
            </a:r>
            <a:r>
              <a:rPr lang="en-US" sz="28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CENA" panose="02000000000000000000" pitchFamily="2" charset="0"/>
              </a:rPr>
              <a:t>Salameh</a:t>
            </a:r>
            <a:endParaRPr lang="en-US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CENA" panose="02000000000000000000" pitchFamily="2" charset="0"/>
            </a:endParaRPr>
          </a:p>
          <a:p>
            <a:pPr algn="ctr"/>
            <a:r>
              <a:rPr lang="en-U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CENA" panose="02000000000000000000" pitchFamily="2" charset="0"/>
              </a:rPr>
              <a:t>Hadi Sawalha</a:t>
            </a:r>
          </a:p>
          <a:p>
            <a:pPr algn="ctr"/>
            <a:r>
              <a:rPr lang="en-US" sz="28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CENA" panose="02000000000000000000" pitchFamily="2" charset="0"/>
              </a:rPr>
              <a:t>Juman</a:t>
            </a:r>
            <a:r>
              <a:rPr lang="en-U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CENA" panose="02000000000000000000" pitchFamily="2" charset="0"/>
              </a:rPr>
              <a:t> </a:t>
            </a:r>
            <a:r>
              <a:rPr lang="en-US" sz="28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CENA" panose="02000000000000000000" pitchFamily="2" charset="0"/>
              </a:rPr>
              <a:t>Jaroun</a:t>
            </a:r>
            <a:endParaRPr lang="en-US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CENA" panose="02000000000000000000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97979" y="5589246"/>
            <a:ext cx="34653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621D0A"/>
                </a:solidFill>
                <a:latin typeface="Hobo Std" panose="020B0803040709020204" pitchFamily="34" charset="0"/>
              </a:rPr>
              <a:t>Submitted to Dr. </a:t>
            </a:r>
            <a:r>
              <a:rPr lang="en-US" sz="2000" dirty="0" err="1" smtClean="0">
                <a:solidFill>
                  <a:srgbClr val="621D0A"/>
                </a:solidFill>
                <a:latin typeface="Hobo Std" panose="020B0803040709020204" pitchFamily="34" charset="0"/>
              </a:rPr>
              <a:t>Iyad</a:t>
            </a:r>
            <a:r>
              <a:rPr lang="en-US" sz="2000" dirty="0" smtClean="0">
                <a:solidFill>
                  <a:srgbClr val="621D0A"/>
                </a:solidFill>
                <a:latin typeface="Hobo Std" panose="020B0803040709020204" pitchFamily="34" charset="0"/>
              </a:rPr>
              <a:t> </a:t>
            </a:r>
            <a:r>
              <a:rPr lang="en-US" sz="2000" dirty="0" err="1" smtClean="0">
                <a:solidFill>
                  <a:srgbClr val="621D0A"/>
                </a:solidFill>
                <a:latin typeface="Hobo Std" panose="020B0803040709020204" pitchFamily="34" charset="0"/>
              </a:rPr>
              <a:t>Assaf</a:t>
            </a:r>
            <a:endParaRPr lang="en-US" sz="2000" dirty="0">
              <a:solidFill>
                <a:srgbClr val="621D0A"/>
              </a:solidFill>
              <a:latin typeface="Hobo Std" panose="020B0803040709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5677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0810" y="197617"/>
            <a:ext cx="6589199" cy="58030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obe Caslon Pro Bold" panose="0205070206050A020403" pitchFamily="18" charset="0"/>
              </a:rPr>
              <a:t>Outline</a:t>
            </a:r>
            <a:endParaRPr lang="en-US" sz="4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dobe Caslon Pro Bold" panose="0205070206050A0204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6821" y="947244"/>
            <a:ext cx="8457179" cy="5283959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Adobe Heiti Std R" panose="020B0400000000000000" pitchFamily="34" charset="-128"/>
                <a:cs typeface="Times New Roman" panose="02020603050405020304" pitchFamily="18" charset="0"/>
              </a:rPr>
              <a:t>Introduction.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ea typeface="Adobe Heiti Std R" panose="020B0400000000000000" pitchFamily="34" charset="-128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Adobe Heiti Std R" panose="020B0400000000000000" pitchFamily="34" charset="-128"/>
                <a:cs typeface="Times New Roman" panose="02020603050405020304" pitchFamily="18" charset="0"/>
              </a:rPr>
              <a:t>Constraints.</a:t>
            </a:r>
            <a:endParaRPr lang="en-US" sz="2400" b="1" dirty="0" smtClean="0">
              <a:solidFill>
                <a:schemeClr val="tx1"/>
              </a:solidFill>
              <a:latin typeface="Times New Roman" panose="02020603050405020304" pitchFamily="18" charset="0"/>
              <a:ea typeface="Adobe Heiti Std R" panose="020B0400000000000000" pitchFamily="34" charset="-128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Adobe Heiti Std R" panose="020B0400000000000000" pitchFamily="34" charset="-128"/>
                <a:cs typeface="Times New Roman" panose="02020603050405020304" pitchFamily="18" charset="0"/>
              </a:rPr>
              <a:t>Parts 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Adobe Heiti Std R" panose="020B0400000000000000" pitchFamily="34" charset="-128"/>
                <a:cs typeface="Times New Roman" panose="02020603050405020304" pitchFamily="18" charset="0"/>
              </a:rPr>
              <a:t>description.</a:t>
            </a:r>
          </a:p>
          <a:p>
            <a:pPr>
              <a:lnSpc>
                <a:spcPct val="20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Adobe Heiti Std R" panose="020B0400000000000000" pitchFamily="34" charset="-128"/>
                <a:cs typeface="Times New Roman" panose="02020603050405020304" pitchFamily="18" charset="0"/>
              </a:rPr>
              <a:t>Results and d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Adobe Heiti Std R" panose="020B0400000000000000" pitchFamily="34" charset="-128"/>
                <a:cs typeface="Times New Roman" panose="02020603050405020304" pitchFamily="18" charset="0"/>
              </a:rPr>
              <a:t>iscussion.</a:t>
            </a:r>
          </a:p>
          <a:p>
            <a:pPr>
              <a:lnSpc>
                <a:spcPct val="20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Adobe Heiti Std R" panose="020B0400000000000000" pitchFamily="34" charset="-128"/>
                <a:cs typeface="Times New Roman" panose="02020603050405020304" pitchFamily="18" charset="0"/>
              </a:rPr>
              <a:t>Conclusion and recommendation.</a:t>
            </a:r>
          </a:p>
          <a:p>
            <a:pPr>
              <a:lnSpc>
                <a:spcPct val="20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Adobe Heiti Std R" panose="020B0400000000000000" pitchFamily="34" charset="-128"/>
                <a:cs typeface="Times New Roman" panose="02020603050405020304" pitchFamily="18" charset="0"/>
              </a:rPr>
              <a:t>Acknowledgment.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ea typeface="Adobe Heiti Std R" panose="020B04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781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1658597" y="201029"/>
            <a:ext cx="6589199" cy="740666"/>
          </a:xfrm>
        </p:spPr>
        <p:txBody>
          <a:bodyPr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obe Caslon Pro Bold" panose="0205070206050A020403" pitchFamily="18" charset="0"/>
              </a:rPr>
              <a:t>Introduction :</a:t>
            </a:r>
            <a:endParaRPr lang="ar-SA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382857" y="1078172"/>
            <a:ext cx="6864939" cy="5283959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Adobe Heiti Std R" panose="020B0400000000000000" pitchFamily="34" charset="-128"/>
                <a:cs typeface="Times New Roman" panose="02020603050405020304" pitchFamily="18" charset="0"/>
              </a:rPr>
              <a:t>Problem</a:t>
            </a:r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Adobe Heiti Std R" panose="020B0400000000000000" pitchFamily="34" charset="-128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200000"/>
              </a:lnSpc>
            </a:pPr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Adobe Heiti Std R" panose="020B0400000000000000" pitchFamily="34" charset="-128"/>
                <a:cs typeface="Times New Roman" panose="02020603050405020304" pitchFamily="18" charset="0"/>
              </a:rPr>
              <a:t>Objective of the project</a:t>
            </a:r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Adobe Heiti Std R" panose="020B0400000000000000" pitchFamily="34" charset="-128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200000"/>
              </a:lnSpc>
            </a:pPr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ea typeface="Adobe Heiti Std R" panose="020B0400000000000000" pitchFamily="34" charset="-128"/>
                <a:cs typeface="Times New Roman" panose="02020603050405020304" pitchFamily="18" charset="0"/>
              </a:rPr>
              <a:t>Project design</a:t>
            </a:r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Adobe Heiti Std R" panose="020B0400000000000000" pitchFamily="34" charset="-128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200000"/>
              </a:lnSpc>
            </a:pPr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Adobe Heiti Std R" panose="020B0400000000000000" pitchFamily="34" charset="-128"/>
                <a:cs typeface="Times New Roman" panose="02020603050405020304" pitchFamily="18" charset="0"/>
              </a:rPr>
              <a:t>Expected results.</a:t>
            </a: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ea typeface="Adobe Heiti Std R" panose="020B0400000000000000" pitchFamily="34" charset="-128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endParaRPr lang="en-US" sz="3200" b="1" dirty="0" smtClean="0">
              <a:solidFill>
                <a:schemeClr val="tx1"/>
              </a:solidFill>
              <a:latin typeface="Times New Roman" panose="02020603050405020304" pitchFamily="18" charset="0"/>
              <a:ea typeface="Adobe Heiti Std R" panose="020B0400000000000000" pitchFamily="34" charset="-128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ea typeface="Adobe Heiti Std R" panose="020B04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8139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992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Machine’s parts.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17207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Adobe Heiti Std R" panose="020B0400000000000000" pitchFamily="34" charset="-128"/>
                <a:cs typeface="Times New Roman" panose="02020603050405020304" pitchFamily="18" charset="0"/>
              </a:rPr>
              <a:t>Results and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15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1658597" y="201029"/>
            <a:ext cx="6589199" cy="74066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ea typeface="Adobe Heiti Std R" panose="020B0400000000000000" pitchFamily="34" charset="-128"/>
                <a:cs typeface="Times New Roman" panose="02020603050405020304" pitchFamily="18" charset="0"/>
              </a:rPr>
              <a:t>Conclusion and recommendation</a:t>
            </a:r>
            <a:endParaRPr lang="ar-SA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98657" y="1370272"/>
            <a:ext cx="8345343" cy="5487728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Adobe Heiti Std R" panose="020B0400000000000000" pitchFamily="34" charset="-128"/>
                <a:cs typeface="Times New Roman" panose="02020603050405020304" pitchFamily="18" charset="0"/>
              </a:rPr>
              <a:t>As 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Adobe Heiti Std R" panose="020B0400000000000000" pitchFamily="34" charset="-128"/>
                <a:cs typeface="Times New Roman" panose="02020603050405020304" pitchFamily="18" charset="0"/>
              </a:rPr>
              <a:t>we are facing Renewable problems, we are always able to find renewable solutions</a:t>
            </a: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Adobe Heiti Std R" panose="020B0400000000000000" pitchFamily="34" charset="-128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200000"/>
              </a:lnSpc>
            </a:pP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Adobe Heiti Std R" panose="020B0400000000000000" pitchFamily="34" charset="-128"/>
                <a:cs typeface="Times New Roman" panose="02020603050405020304" pitchFamily="18" charset="0"/>
              </a:rPr>
              <a:t>Machine cost 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Adobe Heiti Std R" panose="020B0400000000000000" pitchFamily="34" charset="-128"/>
                <a:cs typeface="Times New Roman" panose="02020603050405020304" pitchFamily="18" charset="0"/>
              </a:rPr>
              <a:t>(15000-20000 USD</a:t>
            </a: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Adobe Heiti Std R" panose="020B0400000000000000" pitchFamily="34" charset="-128"/>
                <a:cs typeface="Times New Roman" panose="02020603050405020304" pitchFamily="18" charset="0"/>
              </a:rPr>
              <a:t>).</a:t>
            </a:r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ea typeface="Adobe Heiti Std R" panose="020B0400000000000000" pitchFamily="34" charset="-128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Adobe Heiti Std R" panose="020B0400000000000000" pitchFamily="34" charset="-128"/>
                <a:cs typeface="Times New Roman" panose="02020603050405020304" pitchFamily="18" charset="0"/>
              </a:rPr>
              <a:t>International 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Adobe Heiti Std R" panose="020B0400000000000000" pitchFamily="34" charset="-128"/>
                <a:cs typeface="Times New Roman" panose="02020603050405020304" pitchFamily="18" charset="0"/>
              </a:rPr>
              <a:t>similar versions (45000-50000 USD)</a:t>
            </a:r>
            <a:endParaRPr lang="en-US" sz="2800" b="1" dirty="0" smtClean="0">
              <a:solidFill>
                <a:schemeClr val="tx1"/>
              </a:solidFill>
              <a:latin typeface="Times New Roman" panose="02020603050405020304" pitchFamily="18" charset="0"/>
              <a:ea typeface="Adobe Heiti Std R" panose="020B04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398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" y="167867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lgerian" panose="04020705040A02060702" pitchFamily="82" charset="0"/>
              </a:rPr>
              <a:t>Thanks for your attention</a:t>
            </a:r>
            <a:endParaRPr lang="en-US" sz="4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lgerian" panose="04020705040A02060702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3643952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BLANCA" panose="02000000000000000000" pitchFamily="2" charset="0"/>
              </a:rPr>
              <a:t>Any Questions  ???</a:t>
            </a:r>
            <a:endParaRPr lang="en-US" sz="8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BLANCA" panose="02000000000000000000" pitchFamily="2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6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997</TotalTime>
  <Words>117</Words>
  <Application>Microsoft Office PowerPoint</Application>
  <PresentationFormat>On-screen Show (4:3)</PresentationFormat>
  <Paragraphs>40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22" baseType="lpstr">
      <vt:lpstr>Adobe Fangsong Std R</vt:lpstr>
      <vt:lpstr>Adobe Heiti Std R</vt:lpstr>
      <vt:lpstr>Adobe Caslon Pro Bold</vt:lpstr>
      <vt:lpstr>Algerian</vt:lpstr>
      <vt:lpstr>AR BLANCA</vt:lpstr>
      <vt:lpstr>AR CENA</vt:lpstr>
      <vt:lpstr>Arial</vt:lpstr>
      <vt:lpstr>Calibri</vt:lpstr>
      <vt:lpstr>Cambria</vt:lpstr>
      <vt:lpstr>Corbel</vt:lpstr>
      <vt:lpstr>Hobo Std</vt:lpstr>
      <vt:lpstr>Tahoma</vt:lpstr>
      <vt:lpstr>Times New Roman</vt:lpstr>
      <vt:lpstr>Parallax</vt:lpstr>
      <vt:lpstr>Pickled Olive Filing Machine</vt:lpstr>
      <vt:lpstr>Outline</vt:lpstr>
      <vt:lpstr>Introduction :</vt:lpstr>
      <vt:lpstr>Constraints</vt:lpstr>
      <vt:lpstr>Machine’s parts.</vt:lpstr>
      <vt:lpstr>Results and Discussion</vt:lpstr>
      <vt:lpstr>Conclusion and recommendation</vt:lpstr>
      <vt:lpstr>PowerPoint Presentation</vt:lpstr>
    </vt:vector>
  </TitlesOfParts>
  <Company>SSSSS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Machine Design (I)</dc:title>
  <dc:creator>Hadi</dc:creator>
  <cp:lastModifiedBy>Hadi</cp:lastModifiedBy>
  <cp:revision>124</cp:revision>
  <dcterms:created xsi:type="dcterms:W3CDTF">2012-12-19T09:22:58Z</dcterms:created>
  <dcterms:modified xsi:type="dcterms:W3CDTF">2014-05-13T09:45:40Z</dcterms:modified>
</cp:coreProperties>
</file>