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671" r:id="rId1"/>
  </p:sldMasterIdLst>
  <p:notesMasterIdLst>
    <p:notesMasterId r:id="rId22"/>
  </p:notesMasterIdLst>
  <p:sldIdLst>
    <p:sldId id="256" r:id="rId2"/>
    <p:sldId id="257" r:id="rId3"/>
    <p:sldId id="280" r:id="rId4"/>
    <p:sldId id="258" r:id="rId5"/>
    <p:sldId id="261" r:id="rId6"/>
    <p:sldId id="262" r:id="rId7"/>
    <p:sldId id="281" r:id="rId8"/>
    <p:sldId id="282" r:id="rId9"/>
    <p:sldId id="283" r:id="rId10"/>
    <p:sldId id="284" r:id="rId11"/>
    <p:sldId id="285" r:id="rId12"/>
    <p:sldId id="286" r:id="rId13"/>
    <p:sldId id="287" r:id="rId14"/>
    <p:sldId id="292" r:id="rId15"/>
    <p:sldId id="293" r:id="rId16"/>
    <p:sldId id="294" r:id="rId17"/>
    <p:sldId id="297" r:id="rId18"/>
    <p:sldId id="298" r:id="rId19"/>
    <p:sldId id="299" r:id="rId20"/>
    <p:sldId id="300"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5301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p:scale>
          <a:sx n="70" d="100"/>
          <a:sy n="70" d="100"/>
        </p:scale>
        <p:origin x="536" y="6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DAA0E52-ED47-44A2-A6A4-FE56FFF110A3}"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endParaRPr lang="en-US"/>
        </a:p>
      </dgm:t>
    </dgm:pt>
    <dgm:pt modelId="{CE41CFF2-E042-474E-814F-A0E1271256E9}">
      <dgm:prSet phldrT="[Text]"/>
      <dgm:spPr>
        <a:solidFill>
          <a:srgbClr val="A53010"/>
        </a:solidFill>
      </dgm:spPr>
      <dgm:t>
        <a:bodyPr/>
        <a:lstStyle/>
        <a:p>
          <a:r>
            <a:rPr lang="en-US" dirty="0" smtClean="0"/>
            <a:t>1. The support of senior management for the application of Total Quality Management.</a:t>
          </a:r>
          <a:endParaRPr lang="en-US" dirty="0"/>
        </a:p>
      </dgm:t>
    </dgm:pt>
    <dgm:pt modelId="{12D6F1E9-5A1F-47EE-8D92-E0CD11C70F28}" type="parTrans" cxnId="{68B6D0D3-A657-4A48-8A60-1CEEED862743}">
      <dgm:prSet/>
      <dgm:spPr/>
      <dgm:t>
        <a:bodyPr/>
        <a:lstStyle/>
        <a:p>
          <a:endParaRPr lang="en-US"/>
        </a:p>
      </dgm:t>
    </dgm:pt>
    <dgm:pt modelId="{6A3F0453-B5A0-4E55-B5C3-643BD00C77DA}" type="sibTrans" cxnId="{68B6D0D3-A657-4A48-8A60-1CEEED862743}">
      <dgm:prSet/>
      <dgm:spPr/>
      <dgm:t>
        <a:bodyPr/>
        <a:lstStyle/>
        <a:p>
          <a:endParaRPr lang="en-US"/>
        </a:p>
      </dgm:t>
    </dgm:pt>
    <dgm:pt modelId="{669788CE-BD52-45AB-88D3-E3E28E37E114}">
      <dgm:prSet phldrT="[Text]" phldr="1"/>
      <dgm:spPr/>
      <dgm:t>
        <a:bodyPr/>
        <a:lstStyle/>
        <a:p>
          <a:endParaRPr lang="en-US"/>
        </a:p>
      </dgm:t>
    </dgm:pt>
    <dgm:pt modelId="{099E6F3C-20CC-47E8-9523-7C71043896D2}" type="parTrans" cxnId="{E75C8300-2480-48DD-B066-1E26080B393C}">
      <dgm:prSet/>
      <dgm:spPr/>
      <dgm:t>
        <a:bodyPr/>
        <a:lstStyle/>
        <a:p>
          <a:endParaRPr lang="en-US"/>
        </a:p>
      </dgm:t>
    </dgm:pt>
    <dgm:pt modelId="{AAAF1B54-29DC-4EC0-B7D7-58C6C2DCA613}" type="sibTrans" cxnId="{E75C8300-2480-48DD-B066-1E26080B393C}">
      <dgm:prSet/>
      <dgm:spPr/>
      <dgm:t>
        <a:bodyPr/>
        <a:lstStyle/>
        <a:p>
          <a:endParaRPr lang="en-US"/>
        </a:p>
      </dgm:t>
    </dgm:pt>
    <dgm:pt modelId="{06AE7CAA-CB3F-4588-80DA-B54FEE74B777}">
      <dgm:prSet phldrT="[Text]"/>
      <dgm:spPr>
        <a:solidFill>
          <a:srgbClr val="A53010"/>
        </a:solidFill>
      </dgm:spPr>
      <dgm:t>
        <a:bodyPr/>
        <a:lstStyle/>
        <a:p>
          <a:r>
            <a:rPr lang="en-US" dirty="0" smtClean="0"/>
            <a:t>2. Education and training and continuous improvement.</a:t>
          </a:r>
          <a:endParaRPr lang="en-US" dirty="0"/>
        </a:p>
      </dgm:t>
    </dgm:pt>
    <dgm:pt modelId="{D31D28BC-D4F5-4B0E-98DE-8ECD2A2AAFCC}" type="parTrans" cxnId="{886B9F6C-847F-4513-8BF9-F3252B2A694E}">
      <dgm:prSet/>
      <dgm:spPr/>
      <dgm:t>
        <a:bodyPr/>
        <a:lstStyle/>
        <a:p>
          <a:endParaRPr lang="en-US"/>
        </a:p>
      </dgm:t>
    </dgm:pt>
    <dgm:pt modelId="{A2CE1F07-D768-4D28-BA0C-6E362050014A}" type="sibTrans" cxnId="{886B9F6C-847F-4513-8BF9-F3252B2A694E}">
      <dgm:prSet/>
      <dgm:spPr/>
      <dgm:t>
        <a:bodyPr/>
        <a:lstStyle/>
        <a:p>
          <a:endParaRPr lang="en-US"/>
        </a:p>
      </dgm:t>
    </dgm:pt>
    <dgm:pt modelId="{86DF6997-0B1F-4A7A-8330-B5D1F6B594B5}">
      <dgm:prSet phldrT="[Text]" phldr="1"/>
      <dgm:spPr/>
      <dgm:t>
        <a:bodyPr/>
        <a:lstStyle/>
        <a:p>
          <a:endParaRPr lang="en-US" dirty="0"/>
        </a:p>
      </dgm:t>
    </dgm:pt>
    <dgm:pt modelId="{15D62B2D-53CF-4D20-8FB5-633DCAB23A5C}" type="parTrans" cxnId="{51D84C5C-9A51-4ADA-83A7-C53DFEA1F798}">
      <dgm:prSet/>
      <dgm:spPr/>
      <dgm:t>
        <a:bodyPr/>
        <a:lstStyle/>
        <a:p>
          <a:endParaRPr lang="en-US"/>
        </a:p>
      </dgm:t>
    </dgm:pt>
    <dgm:pt modelId="{D0CF0DCA-72DD-4A38-99AF-67272EB201D0}" type="sibTrans" cxnId="{51D84C5C-9A51-4ADA-83A7-C53DFEA1F798}">
      <dgm:prSet/>
      <dgm:spPr/>
      <dgm:t>
        <a:bodyPr/>
        <a:lstStyle/>
        <a:p>
          <a:endParaRPr lang="en-US"/>
        </a:p>
      </dgm:t>
    </dgm:pt>
    <dgm:pt modelId="{1D7F9959-00A0-412E-A6D3-597EAF4DDFE9}">
      <dgm:prSet phldrT="[Text]"/>
      <dgm:spPr>
        <a:solidFill>
          <a:srgbClr val="A53010"/>
        </a:solidFill>
      </dgm:spPr>
      <dgm:t>
        <a:bodyPr/>
        <a:lstStyle/>
        <a:p>
          <a:r>
            <a:rPr lang="en-US" dirty="0" smtClean="0"/>
            <a:t>3. Create a business climate and culture of the organization and form working groups for quality.</a:t>
          </a:r>
          <a:endParaRPr lang="en-US" dirty="0"/>
        </a:p>
      </dgm:t>
    </dgm:pt>
    <dgm:pt modelId="{8516C814-7F24-4B2C-8AFA-E4AD59B10662}" type="parTrans" cxnId="{278465B6-84D5-4181-BC28-1BEF148036B4}">
      <dgm:prSet/>
      <dgm:spPr/>
      <dgm:t>
        <a:bodyPr/>
        <a:lstStyle/>
        <a:p>
          <a:endParaRPr lang="en-US"/>
        </a:p>
      </dgm:t>
    </dgm:pt>
    <dgm:pt modelId="{0363A2BD-65E0-4D1F-B4CA-5F38674997B5}" type="sibTrans" cxnId="{278465B6-84D5-4181-BC28-1BEF148036B4}">
      <dgm:prSet/>
      <dgm:spPr/>
      <dgm:t>
        <a:bodyPr/>
        <a:lstStyle/>
        <a:p>
          <a:endParaRPr lang="en-US"/>
        </a:p>
      </dgm:t>
    </dgm:pt>
    <dgm:pt modelId="{8B501590-34D8-499E-945A-9876BE9752EC}">
      <dgm:prSet phldrT="[Text]" phldr="1"/>
      <dgm:spPr/>
      <dgm:t>
        <a:bodyPr/>
        <a:lstStyle/>
        <a:p>
          <a:endParaRPr lang="en-US"/>
        </a:p>
      </dgm:t>
    </dgm:pt>
    <dgm:pt modelId="{EAD04085-326A-4F03-92DD-7EBCAF29E7BA}" type="parTrans" cxnId="{13841D7C-616E-4ECA-B517-CC2AC2CE2B33}">
      <dgm:prSet/>
      <dgm:spPr/>
      <dgm:t>
        <a:bodyPr/>
        <a:lstStyle/>
        <a:p>
          <a:endParaRPr lang="en-US"/>
        </a:p>
      </dgm:t>
    </dgm:pt>
    <dgm:pt modelId="{BCAC4BDF-9220-4760-9246-1BC47D01AEEA}" type="sibTrans" cxnId="{13841D7C-616E-4ECA-B517-CC2AC2CE2B33}">
      <dgm:prSet/>
      <dgm:spPr/>
      <dgm:t>
        <a:bodyPr/>
        <a:lstStyle/>
        <a:p>
          <a:endParaRPr lang="en-US"/>
        </a:p>
      </dgm:t>
    </dgm:pt>
    <dgm:pt modelId="{3504E148-817B-42AE-99C6-08C1EEAE762B}">
      <dgm:prSet/>
      <dgm:spPr>
        <a:solidFill>
          <a:srgbClr val="A53010"/>
        </a:solidFill>
      </dgm:spPr>
      <dgm:t>
        <a:bodyPr/>
        <a:lstStyle/>
        <a:p>
          <a:r>
            <a:rPr lang="en-US" dirty="0" smtClean="0"/>
            <a:t>4. The effective management of human resources.</a:t>
          </a:r>
          <a:endParaRPr lang="en-US" dirty="0"/>
        </a:p>
      </dgm:t>
    </dgm:pt>
    <dgm:pt modelId="{99AA5A3F-2753-47BC-AB96-E5C866EC0382}" type="parTrans" cxnId="{B3252F84-98C6-4C09-ADCD-726117DA86B0}">
      <dgm:prSet/>
      <dgm:spPr/>
      <dgm:t>
        <a:bodyPr/>
        <a:lstStyle/>
        <a:p>
          <a:endParaRPr lang="en-US"/>
        </a:p>
      </dgm:t>
    </dgm:pt>
    <dgm:pt modelId="{A6533A0D-7B85-4156-8F76-E54629EBC3F3}" type="sibTrans" cxnId="{B3252F84-98C6-4C09-ADCD-726117DA86B0}">
      <dgm:prSet/>
      <dgm:spPr/>
      <dgm:t>
        <a:bodyPr/>
        <a:lstStyle/>
        <a:p>
          <a:endParaRPr lang="en-US"/>
        </a:p>
      </dgm:t>
    </dgm:pt>
    <dgm:pt modelId="{CAB738CC-4F51-4336-8CFA-95E7EC21A414}">
      <dgm:prSet/>
      <dgm:spPr>
        <a:solidFill>
          <a:srgbClr val="A53010"/>
        </a:solidFill>
      </dgm:spPr>
      <dgm:t>
        <a:bodyPr/>
        <a:lstStyle/>
        <a:p>
          <a:r>
            <a:rPr lang="en-US" dirty="0" smtClean="0"/>
            <a:t>5. Capable leadership to implement the TQM.</a:t>
          </a:r>
          <a:endParaRPr lang="en-US" dirty="0"/>
        </a:p>
      </dgm:t>
    </dgm:pt>
    <dgm:pt modelId="{5B3AA534-DB40-48FB-A0EA-34C240DA1CAE}" type="parTrans" cxnId="{E1C3CBBD-16DE-41E2-B811-5A1F8ABF2113}">
      <dgm:prSet/>
      <dgm:spPr/>
      <dgm:t>
        <a:bodyPr/>
        <a:lstStyle/>
        <a:p>
          <a:endParaRPr lang="en-US"/>
        </a:p>
      </dgm:t>
    </dgm:pt>
    <dgm:pt modelId="{5CB73771-A526-4471-96C7-D16E4EB49D7F}" type="sibTrans" cxnId="{E1C3CBBD-16DE-41E2-B811-5A1F8ABF2113}">
      <dgm:prSet/>
      <dgm:spPr/>
      <dgm:t>
        <a:bodyPr/>
        <a:lstStyle/>
        <a:p>
          <a:endParaRPr lang="en-US"/>
        </a:p>
      </dgm:t>
    </dgm:pt>
    <dgm:pt modelId="{EE047880-5CC2-43ED-AEC7-99A162C37DF5}">
      <dgm:prSet/>
      <dgm:spPr>
        <a:solidFill>
          <a:srgbClr val="A53010"/>
        </a:solidFill>
      </dgm:spPr>
      <dgm:t>
        <a:bodyPr/>
        <a:lstStyle/>
        <a:p>
          <a:r>
            <a:rPr lang="en-US" dirty="0" smtClean="0"/>
            <a:t>6. Performance Measurement and establish an information system for TQM</a:t>
          </a:r>
          <a:endParaRPr lang="en-US" dirty="0"/>
        </a:p>
      </dgm:t>
    </dgm:pt>
    <dgm:pt modelId="{D1572D90-F65E-4DBA-B265-D3E9D39227A7}" type="parTrans" cxnId="{547663F2-FF10-4C6F-A4D7-2C30FEE23096}">
      <dgm:prSet/>
      <dgm:spPr/>
      <dgm:t>
        <a:bodyPr/>
        <a:lstStyle/>
        <a:p>
          <a:endParaRPr lang="en-US"/>
        </a:p>
      </dgm:t>
    </dgm:pt>
    <dgm:pt modelId="{E0EB96B4-CE71-4EED-AC0F-FB68816DB47B}" type="sibTrans" cxnId="{547663F2-FF10-4C6F-A4D7-2C30FEE23096}">
      <dgm:prSet/>
      <dgm:spPr/>
      <dgm:t>
        <a:bodyPr/>
        <a:lstStyle/>
        <a:p>
          <a:endParaRPr lang="en-US"/>
        </a:p>
      </dgm:t>
    </dgm:pt>
    <dgm:pt modelId="{E1F3DC2A-8A90-452C-91C1-5C3985511293}" type="pres">
      <dgm:prSet presAssocID="{4DAA0E52-ED47-44A2-A6A4-FE56FFF110A3}" presName="rootnode" presStyleCnt="0">
        <dgm:presLayoutVars>
          <dgm:chMax/>
          <dgm:chPref/>
          <dgm:dir/>
          <dgm:animLvl val="lvl"/>
        </dgm:presLayoutVars>
      </dgm:prSet>
      <dgm:spPr/>
      <dgm:t>
        <a:bodyPr/>
        <a:lstStyle/>
        <a:p>
          <a:endParaRPr lang="en-US"/>
        </a:p>
      </dgm:t>
    </dgm:pt>
    <dgm:pt modelId="{24942A67-0CB7-49ED-B621-F05A217C1204}" type="pres">
      <dgm:prSet presAssocID="{CE41CFF2-E042-474E-814F-A0E1271256E9}" presName="composite" presStyleCnt="0"/>
      <dgm:spPr/>
    </dgm:pt>
    <dgm:pt modelId="{97E97034-79BE-46B0-A51A-50C68E92B820}" type="pres">
      <dgm:prSet presAssocID="{CE41CFF2-E042-474E-814F-A0E1271256E9}" presName="bentUpArrow1" presStyleLbl="alignImgPlace1" presStyleIdx="0" presStyleCnt="5" custScaleX="156858" custLinFactNeighborX="-45914" custLinFactNeighborY="-20454"/>
      <dgm:spPr/>
    </dgm:pt>
    <dgm:pt modelId="{7B47C56B-A2D7-450A-A312-7F956511BA83}" type="pres">
      <dgm:prSet presAssocID="{CE41CFF2-E042-474E-814F-A0E1271256E9}" presName="ParentText" presStyleLbl="node1" presStyleIdx="0" presStyleCnt="6" custScaleX="156858" custLinFactNeighborX="-62101" custLinFactNeighborY="15640">
        <dgm:presLayoutVars>
          <dgm:chMax val="1"/>
          <dgm:chPref val="1"/>
          <dgm:bulletEnabled val="1"/>
        </dgm:presLayoutVars>
      </dgm:prSet>
      <dgm:spPr/>
      <dgm:t>
        <a:bodyPr/>
        <a:lstStyle/>
        <a:p>
          <a:endParaRPr lang="en-US"/>
        </a:p>
      </dgm:t>
    </dgm:pt>
    <dgm:pt modelId="{187F9730-6CC0-49D1-9FAE-7404A049CF86}" type="pres">
      <dgm:prSet presAssocID="{CE41CFF2-E042-474E-814F-A0E1271256E9}" presName="ChildText" presStyleLbl="revTx" presStyleIdx="0" presStyleCnt="5" custLinFactX="-48497" custLinFactNeighborX="-100000">
        <dgm:presLayoutVars>
          <dgm:chMax val="0"/>
          <dgm:chPref val="0"/>
          <dgm:bulletEnabled val="1"/>
        </dgm:presLayoutVars>
      </dgm:prSet>
      <dgm:spPr/>
      <dgm:t>
        <a:bodyPr/>
        <a:lstStyle/>
        <a:p>
          <a:endParaRPr lang="en-US"/>
        </a:p>
      </dgm:t>
    </dgm:pt>
    <dgm:pt modelId="{4AAD14CB-F16F-4A4A-9080-712026BC0A3B}" type="pres">
      <dgm:prSet presAssocID="{6A3F0453-B5A0-4E55-B5C3-643BD00C77DA}" presName="sibTrans" presStyleCnt="0"/>
      <dgm:spPr/>
    </dgm:pt>
    <dgm:pt modelId="{58EFE785-BF76-4077-BED7-A4E0D266BA52}" type="pres">
      <dgm:prSet presAssocID="{06AE7CAA-CB3F-4588-80DA-B54FEE74B777}" presName="composite" presStyleCnt="0"/>
      <dgm:spPr/>
    </dgm:pt>
    <dgm:pt modelId="{C1C42A4D-6F97-459F-A018-4836D465A8B2}" type="pres">
      <dgm:prSet presAssocID="{06AE7CAA-CB3F-4588-80DA-B54FEE74B777}" presName="bentUpArrow1" presStyleLbl="alignImgPlace1" presStyleIdx="1" presStyleCnt="5" custScaleX="156858" custLinFactNeighborX="-7985" custLinFactNeighborY="-40908"/>
      <dgm:spPr/>
    </dgm:pt>
    <dgm:pt modelId="{79DC0426-AB39-4511-908D-7236AAF66C5F}" type="pres">
      <dgm:prSet presAssocID="{06AE7CAA-CB3F-4588-80DA-B54FEE74B777}" presName="ParentText" presStyleLbl="node1" presStyleIdx="1" presStyleCnt="6" custScaleX="156858" custLinFactNeighborX="7425" custLinFactNeighborY="-11572">
        <dgm:presLayoutVars>
          <dgm:chMax val="1"/>
          <dgm:chPref val="1"/>
          <dgm:bulletEnabled val="1"/>
        </dgm:presLayoutVars>
      </dgm:prSet>
      <dgm:spPr/>
      <dgm:t>
        <a:bodyPr/>
        <a:lstStyle/>
        <a:p>
          <a:endParaRPr lang="en-US"/>
        </a:p>
      </dgm:t>
    </dgm:pt>
    <dgm:pt modelId="{F98B572D-054E-48B9-ACC6-6B8560EEBF40}" type="pres">
      <dgm:prSet presAssocID="{06AE7CAA-CB3F-4588-80DA-B54FEE74B777}" presName="ChildText" presStyleLbl="revTx" presStyleIdx="1" presStyleCnt="5" custLinFactX="-48497" custLinFactNeighborX="-100000">
        <dgm:presLayoutVars>
          <dgm:chMax val="0"/>
          <dgm:chPref val="0"/>
          <dgm:bulletEnabled val="1"/>
        </dgm:presLayoutVars>
      </dgm:prSet>
      <dgm:spPr/>
      <dgm:t>
        <a:bodyPr/>
        <a:lstStyle/>
        <a:p>
          <a:endParaRPr lang="en-US"/>
        </a:p>
      </dgm:t>
    </dgm:pt>
    <dgm:pt modelId="{B3458066-4A23-42EB-9C24-2180152C1FB6}" type="pres">
      <dgm:prSet presAssocID="{A2CE1F07-D768-4D28-BA0C-6E362050014A}" presName="sibTrans" presStyleCnt="0"/>
      <dgm:spPr/>
    </dgm:pt>
    <dgm:pt modelId="{EABD1609-AF74-46CA-B03A-D0130C97F2DB}" type="pres">
      <dgm:prSet presAssocID="{1D7F9959-00A0-412E-A6D3-597EAF4DDFE9}" presName="composite" presStyleCnt="0"/>
      <dgm:spPr/>
    </dgm:pt>
    <dgm:pt modelId="{2981FBE1-1E8C-4CF5-8750-66FF6167EAD0}" type="pres">
      <dgm:prSet presAssocID="{1D7F9959-00A0-412E-A6D3-597EAF4DDFE9}" presName="bentUpArrow1" presStyleLbl="alignImgPlace1" presStyleIdx="2" presStyleCnt="5" custScaleX="156858" custLinFactNeighborX="37929" custLinFactNeighborY="-48862"/>
      <dgm:spPr/>
    </dgm:pt>
    <dgm:pt modelId="{BD43B578-FAB2-4D73-B654-33AAA6DFE496}" type="pres">
      <dgm:prSet presAssocID="{1D7F9959-00A0-412E-A6D3-597EAF4DDFE9}" presName="ParentText" presStyleLbl="node1" presStyleIdx="2" presStyleCnt="6" custScaleX="156858" custLinFactNeighborX="30375" custLinFactNeighborY="-21216">
        <dgm:presLayoutVars>
          <dgm:chMax val="1"/>
          <dgm:chPref val="1"/>
          <dgm:bulletEnabled val="1"/>
        </dgm:presLayoutVars>
      </dgm:prSet>
      <dgm:spPr/>
      <dgm:t>
        <a:bodyPr/>
        <a:lstStyle/>
        <a:p>
          <a:endParaRPr lang="en-US"/>
        </a:p>
      </dgm:t>
    </dgm:pt>
    <dgm:pt modelId="{07A7D149-6FA7-4296-B7B6-0CB7E707C797}" type="pres">
      <dgm:prSet presAssocID="{1D7F9959-00A0-412E-A6D3-597EAF4DDFE9}" presName="ChildText" presStyleLbl="revTx" presStyleIdx="2" presStyleCnt="5" custLinFactX="-48497" custLinFactNeighborX="-100000">
        <dgm:presLayoutVars>
          <dgm:chMax val="0"/>
          <dgm:chPref val="0"/>
          <dgm:bulletEnabled val="1"/>
        </dgm:presLayoutVars>
      </dgm:prSet>
      <dgm:spPr/>
      <dgm:t>
        <a:bodyPr/>
        <a:lstStyle/>
        <a:p>
          <a:endParaRPr lang="en-US"/>
        </a:p>
      </dgm:t>
    </dgm:pt>
    <dgm:pt modelId="{458C2339-F258-4038-9DDF-343FFE6A8A5E}" type="pres">
      <dgm:prSet presAssocID="{0363A2BD-65E0-4D1F-B4CA-5F38674997B5}" presName="sibTrans" presStyleCnt="0"/>
      <dgm:spPr/>
    </dgm:pt>
    <dgm:pt modelId="{1858F3F1-B64F-4CBC-AB41-C795E30A2ABD}" type="pres">
      <dgm:prSet presAssocID="{3504E148-817B-42AE-99C6-08C1EEAE762B}" presName="composite" presStyleCnt="0"/>
      <dgm:spPr/>
    </dgm:pt>
    <dgm:pt modelId="{628BB80E-582B-4314-B3D6-8573D56CD003}" type="pres">
      <dgm:prSet presAssocID="{3504E148-817B-42AE-99C6-08C1EEAE762B}" presName="bentUpArrow1" presStyleLbl="alignImgPlace1" presStyleIdx="3" presStyleCnt="5" custScaleX="156858" custLinFactNeighborX="67873" custLinFactNeighborY="-60226"/>
      <dgm:spPr/>
    </dgm:pt>
    <dgm:pt modelId="{D8FB37B9-7A09-4BFA-9D6D-2DDE75E9BA28}" type="pres">
      <dgm:prSet presAssocID="{3504E148-817B-42AE-99C6-08C1EEAE762B}" presName="ParentText" presStyleLbl="node1" presStyleIdx="3" presStyleCnt="6" custScaleX="156858" custLinFactNeighborX="58726" custLinFactNeighborY="-28932">
        <dgm:presLayoutVars>
          <dgm:chMax val="1"/>
          <dgm:chPref val="1"/>
          <dgm:bulletEnabled val="1"/>
        </dgm:presLayoutVars>
      </dgm:prSet>
      <dgm:spPr/>
      <dgm:t>
        <a:bodyPr/>
        <a:lstStyle/>
        <a:p>
          <a:endParaRPr lang="en-US"/>
        </a:p>
      </dgm:t>
    </dgm:pt>
    <dgm:pt modelId="{6AB9E2E2-EB1D-4DEC-AF48-2E9151B9868F}" type="pres">
      <dgm:prSet presAssocID="{3504E148-817B-42AE-99C6-08C1EEAE762B}" presName="ChildText" presStyleLbl="revTx" presStyleIdx="3" presStyleCnt="5" custLinFactX="-48497" custLinFactNeighborX="-100000">
        <dgm:presLayoutVars>
          <dgm:chMax val="0"/>
          <dgm:chPref val="0"/>
          <dgm:bulletEnabled val="1"/>
        </dgm:presLayoutVars>
      </dgm:prSet>
      <dgm:spPr/>
    </dgm:pt>
    <dgm:pt modelId="{1F97C983-9FBD-4968-B1C6-77957CA20DAB}" type="pres">
      <dgm:prSet presAssocID="{A6533A0D-7B85-4156-8F76-E54629EBC3F3}" presName="sibTrans" presStyleCnt="0"/>
      <dgm:spPr/>
    </dgm:pt>
    <dgm:pt modelId="{A195D70D-43A4-4E1A-8382-6DCE44E5F8C0}" type="pres">
      <dgm:prSet presAssocID="{CAB738CC-4F51-4336-8CFA-95E7EC21A414}" presName="composite" presStyleCnt="0"/>
      <dgm:spPr/>
    </dgm:pt>
    <dgm:pt modelId="{F1A3C237-3D2F-4821-88A2-8796AD9429DA}" type="pres">
      <dgm:prSet presAssocID="{CAB738CC-4F51-4336-8CFA-95E7EC21A414}" presName="bentUpArrow1" presStyleLbl="alignImgPlace1" presStyleIdx="4" presStyleCnt="5" custScaleX="156858" custLinFactX="21771" custLinFactNeighborX="100000" custLinFactNeighborY="-60226"/>
      <dgm:spPr/>
    </dgm:pt>
    <dgm:pt modelId="{E9AD0497-AC95-4E27-B635-CBAF93994399}" type="pres">
      <dgm:prSet presAssocID="{CAB738CC-4F51-4336-8CFA-95E7EC21A414}" presName="ParentText" presStyleLbl="node1" presStyleIdx="4" presStyleCnt="6" custScaleX="156858" custLinFactNeighborX="82692" custLinFactNeighborY="-32262">
        <dgm:presLayoutVars>
          <dgm:chMax val="1"/>
          <dgm:chPref val="1"/>
          <dgm:bulletEnabled val="1"/>
        </dgm:presLayoutVars>
      </dgm:prSet>
      <dgm:spPr/>
      <dgm:t>
        <a:bodyPr/>
        <a:lstStyle/>
        <a:p>
          <a:endParaRPr lang="en-US"/>
        </a:p>
      </dgm:t>
    </dgm:pt>
    <dgm:pt modelId="{D7ECC701-4DB3-49D1-AEFE-3A7D4E5823B8}" type="pres">
      <dgm:prSet presAssocID="{CAB738CC-4F51-4336-8CFA-95E7EC21A414}" presName="ChildText" presStyleLbl="revTx" presStyleIdx="4" presStyleCnt="5" custLinFactX="-48497" custLinFactNeighborX="-100000">
        <dgm:presLayoutVars>
          <dgm:chMax val="0"/>
          <dgm:chPref val="0"/>
          <dgm:bulletEnabled val="1"/>
        </dgm:presLayoutVars>
      </dgm:prSet>
      <dgm:spPr/>
    </dgm:pt>
    <dgm:pt modelId="{89F79DD7-36B3-42F2-B06D-D68FFD1FB215}" type="pres">
      <dgm:prSet presAssocID="{5CB73771-A526-4471-96C7-D16E4EB49D7F}" presName="sibTrans" presStyleCnt="0"/>
      <dgm:spPr/>
    </dgm:pt>
    <dgm:pt modelId="{E6A545EF-576B-4F7B-BF7B-E505A500BF55}" type="pres">
      <dgm:prSet presAssocID="{EE047880-5CC2-43ED-AEC7-99A162C37DF5}" presName="composite" presStyleCnt="0"/>
      <dgm:spPr/>
    </dgm:pt>
    <dgm:pt modelId="{F1421788-5A51-4B2E-B821-1B40285C4E84}" type="pres">
      <dgm:prSet presAssocID="{EE047880-5CC2-43ED-AEC7-99A162C37DF5}" presName="ParentText" presStyleLbl="node1" presStyleIdx="5" presStyleCnt="6" custScaleX="156858" custLinFactX="16639" custLinFactNeighborX="100000" custLinFactNeighborY="-35022">
        <dgm:presLayoutVars>
          <dgm:chMax val="1"/>
          <dgm:chPref val="1"/>
          <dgm:bulletEnabled val="1"/>
        </dgm:presLayoutVars>
      </dgm:prSet>
      <dgm:spPr/>
      <dgm:t>
        <a:bodyPr/>
        <a:lstStyle/>
        <a:p>
          <a:endParaRPr lang="en-US"/>
        </a:p>
      </dgm:t>
    </dgm:pt>
  </dgm:ptLst>
  <dgm:cxnLst>
    <dgm:cxn modelId="{B3252F84-98C6-4C09-ADCD-726117DA86B0}" srcId="{4DAA0E52-ED47-44A2-A6A4-FE56FFF110A3}" destId="{3504E148-817B-42AE-99C6-08C1EEAE762B}" srcOrd="3" destOrd="0" parTransId="{99AA5A3F-2753-47BC-AB96-E5C866EC0382}" sibTransId="{A6533A0D-7B85-4156-8F76-E54629EBC3F3}"/>
    <dgm:cxn modelId="{132EDC6C-D6C9-4312-ABB8-0DF06958B0B4}" type="presOf" srcId="{06AE7CAA-CB3F-4588-80DA-B54FEE74B777}" destId="{79DC0426-AB39-4511-908D-7236AAF66C5F}" srcOrd="0" destOrd="0" presId="urn:microsoft.com/office/officeart/2005/8/layout/StepDownProcess"/>
    <dgm:cxn modelId="{FC01A294-55F7-4B5B-8AE7-C0CFF2B041D9}" type="presOf" srcId="{1D7F9959-00A0-412E-A6D3-597EAF4DDFE9}" destId="{BD43B578-FAB2-4D73-B654-33AAA6DFE496}" srcOrd="0" destOrd="0" presId="urn:microsoft.com/office/officeart/2005/8/layout/StepDownProcess"/>
    <dgm:cxn modelId="{4F612B23-A127-413B-9FA2-2F2F8849A72F}" type="presOf" srcId="{CE41CFF2-E042-474E-814F-A0E1271256E9}" destId="{7B47C56B-A2D7-450A-A312-7F956511BA83}" srcOrd="0" destOrd="0" presId="urn:microsoft.com/office/officeart/2005/8/layout/StepDownProcess"/>
    <dgm:cxn modelId="{EB15E066-BCCF-44A8-85A7-B4984877E356}" type="presOf" srcId="{EE047880-5CC2-43ED-AEC7-99A162C37DF5}" destId="{F1421788-5A51-4B2E-B821-1B40285C4E84}" srcOrd="0" destOrd="0" presId="urn:microsoft.com/office/officeart/2005/8/layout/StepDownProcess"/>
    <dgm:cxn modelId="{E1C3CBBD-16DE-41E2-B811-5A1F8ABF2113}" srcId="{4DAA0E52-ED47-44A2-A6A4-FE56FFF110A3}" destId="{CAB738CC-4F51-4336-8CFA-95E7EC21A414}" srcOrd="4" destOrd="0" parTransId="{5B3AA534-DB40-48FB-A0EA-34C240DA1CAE}" sibTransId="{5CB73771-A526-4471-96C7-D16E4EB49D7F}"/>
    <dgm:cxn modelId="{13841D7C-616E-4ECA-B517-CC2AC2CE2B33}" srcId="{1D7F9959-00A0-412E-A6D3-597EAF4DDFE9}" destId="{8B501590-34D8-499E-945A-9876BE9752EC}" srcOrd="0" destOrd="0" parTransId="{EAD04085-326A-4F03-92DD-7EBCAF29E7BA}" sibTransId="{BCAC4BDF-9220-4760-9246-1BC47D01AEEA}"/>
    <dgm:cxn modelId="{41A2810F-6BAD-4845-A131-E116571F52FA}" type="presOf" srcId="{CAB738CC-4F51-4336-8CFA-95E7EC21A414}" destId="{E9AD0497-AC95-4E27-B635-CBAF93994399}" srcOrd="0" destOrd="0" presId="urn:microsoft.com/office/officeart/2005/8/layout/StepDownProcess"/>
    <dgm:cxn modelId="{547663F2-FF10-4C6F-A4D7-2C30FEE23096}" srcId="{4DAA0E52-ED47-44A2-A6A4-FE56FFF110A3}" destId="{EE047880-5CC2-43ED-AEC7-99A162C37DF5}" srcOrd="5" destOrd="0" parTransId="{D1572D90-F65E-4DBA-B265-D3E9D39227A7}" sibTransId="{E0EB96B4-CE71-4EED-AC0F-FB68816DB47B}"/>
    <dgm:cxn modelId="{825118DE-1761-4A5A-9F91-AB52A45A2885}" type="presOf" srcId="{669788CE-BD52-45AB-88D3-E3E28E37E114}" destId="{187F9730-6CC0-49D1-9FAE-7404A049CF86}" srcOrd="0" destOrd="0" presId="urn:microsoft.com/office/officeart/2005/8/layout/StepDownProcess"/>
    <dgm:cxn modelId="{E75C8300-2480-48DD-B066-1E26080B393C}" srcId="{CE41CFF2-E042-474E-814F-A0E1271256E9}" destId="{669788CE-BD52-45AB-88D3-E3E28E37E114}" srcOrd="0" destOrd="0" parTransId="{099E6F3C-20CC-47E8-9523-7C71043896D2}" sibTransId="{AAAF1B54-29DC-4EC0-B7D7-58C6C2DCA613}"/>
    <dgm:cxn modelId="{278465B6-84D5-4181-BC28-1BEF148036B4}" srcId="{4DAA0E52-ED47-44A2-A6A4-FE56FFF110A3}" destId="{1D7F9959-00A0-412E-A6D3-597EAF4DDFE9}" srcOrd="2" destOrd="0" parTransId="{8516C814-7F24-4B2C-8AFA-E4AD59B10662}" sibTransId="{0363A2BD-65E0-4D1F-B4CA-5F38674997B5}"/>
    <dgm:cxn modelId="{1B57FBB4-2D65-49C4-A834-6613B39A63C8}" type="presOf" srcId="{4DAA0E52-ED47-44A2-A6A4-FE56FFF110A3}" destId="{E1F3DC2A-8A90-452C-91C1-5C3985511293}" srcOrd="0" destOrd="0" presId="urn:microsoft.com/office/officeart/2005/8/layout/StepDownProcess"/>
    <dgm:cxn modelId="{51D84C5C-9A51-4ADA-83A7-C53DFEA1F798}" srcId="{06AE7CAA-CB3F-4588-80DA-B54FEE74B777}" destId="{86DF6997-0B1F-4A7A-8330-B5D1F6B594B5}" srcOrd="0" destOrd="0" parTransId="{15D62B2D-53CF-4D20-8FB5-633DCAB23A5C}" sibTransId="{D0CF0DCA-72DD-4A38-99AF-67272EB201D0}"/>
    <dgm:cxn modelId="{C10E3679-971A-4D80-94D3-B551A5712FA4}" type="presOf" srcId="{86DF6997-0B1F-4A7A-8330-B5D1F6B594B5}" destId="{F98B572D-054E-48B9-ACC6-6B8560EEBF40}" srcOrd="0" destOrd="0" presId="urn:microsoft.com/office/officeart/2005/8/layout/StepDownProcess"/>
    <dgm:cxn modelId="{886B9F6C-847F-4513-8BF9-F3252B2A694E}" srcId="{4DAA0E52-ED47-44A2-A6A4-FE56FFF110A3}" destId="{06AE7CAA-CB3F-4588-80DA-B54FEE74B777}" srcOrd="1" destOrd="0" parTransId="{D31D28BC-D4F5-4B0E-98DE-8ECD2A2AAFCC}" sibTransId="{A2CE1F07-D768-4D28-BA0C-6E362050014A}"/>
    <dgm:cxn modelId="{D4B4B629-A1F4-44C9-99C3-53ACE2566F74}" type="presOf" srcId="{8B501590-34D8-499E-945A-9876BE9752EC}" destId="{07A7D149-6FA7-4296-B7B6-0CB7E707C797}" srcOrd="0" destOrd="0" presId="urn:microsoft.com/office/officeart/2005/8/layout/StepDownProcess"/>
    <dgm:cxn modelId="{68B6D0D3-A657-4A48-8A60-1CEEED862743}" srcId="{4DAA0E52-ED47-44A2-A6A4-FE56FFF110A3}" destId="{CE41CFF2-E042-474E-814F-A0E1271256E9}" srcOrd="0" destOrd="0" parTransId="{12D6F1E9-5A1F-47EE-8D92-E0CD11C70F28}" sibTransId="{6A3F0453-B5A0-4E55-B5C3-643BD00C77DA}"/>
    <dgm:cxn modelId="{D3BD9A47-9A58-4B05-BFF8-7613BF84CD4B}" type="presOf" srcId="{3504E148-817B-42AE-99C6-08C1EEAE762B}" destId="{D8FB37B9-7A09-4BFA-9D6D-2DDE75E9BA28}" srcOrd="0" destOrd="0" presId="urn:microsoft.com/office/officeart/2005/8/layout/StepDownProcess"/>
    <dgm:cxn modelId="{BC0452E8-6DB2-42E8-AABD-CD95B0590CD5}" type="presParOf" srcId="{E1F3DC2A-8A90-452C-91C1-5C3985511293}" destId="{24942A67-0CB7-49ED-B621-F05A217C1204}" srcOrd="0" destOrd="0" presId="urn:microsoft.com/office/officeart/2005/8/layout/StepDownProcess"/>
    <dgm:cxn modelId="{D2174808-82F6-43A6-9F5B-46034089B9BE}" type="presParOf" srcId="{24942A67-0CB7-49ED-B621-F05A217C1204}" destId="{97E97034-79BE-46B0-A51A-50C68E92B820}" srcOrd="0" destOrd="0" presId="urn:microsoft.com/office/officeart/2005/8/layout/StepDownProcess"/>
    <dgm:cxn modelId="{99B02CE5-7144-4B06-9E8E-8C588A6BCB44}" type="presParOf" srcId="{24942A67-0CB7-49ED-B621-F05A217C1204}" destId="{7B47C56B-A2D7-450A-A312-7F956511BA83}" srcOrd="1" destOrd="0" presId="urn:microsoft.com/office/officeart/2005/8/layout/StepDownProcess"/>
    <dgm:cxn modelId="{67B83B52-8D92-42B5-8EB6-C361F600C17F}" type="presParOf" srcId="{24942A67-0CB7-49ED-B621-F05A217C1204}" destId="{187F9730-6CC0-49D1-9FAE-7404A049CF86}" srcOrd="2" destOrd="0" presId="urn:microsoft.com/office/officeart/2005/8/layout/StepDownProcess"/>
    <dgm:cxn modelId="{8516245C-88DC-4695-A76E-64A44A04A17C}" type="presParOf" srcId="{E1F3DC2A-8A90-452C-91C1-5C3985511293}" destId="{4AAD14CB-F16F-4A4A-9080-712026BC0A3B}" srcOrd="1" destOrd="0" presId="urn:microsoft.com/office/officeart/2005/8/layout/StepDownProcess"/>
    <dgm:cxn modelId="{83E534B3-4A41-40A2-A166-168EDBE06530}" type="presParOf" srcId="{E1F3DC2A-8A90-452C-91C1-5C3985511293}" destId="{58EFE785-BF76-4077-BED7-A4E0D266BA52}" srcOrd="2" destOrd="0" presId="urn:microsoft.com/office/officeart/2005/8/layout/StepDownProcess"/>
    <dgm:cxn modelId="{34AC70FA-C3F1-4473-B37F-D777A736CFE3}" type="presParOf" srcId="{58EFE785-BF76-4077-BED7-A4E0D266BA52}" destId="{C1C42A4D-6F97-459F-A018-4836D465A8B2}" srcOrd="0" destOrd="0" presId="urn:microsoft.com/office/officeart/2005/8/layout/StepDownProcess"/>
    <dgm:cxn modelId="{E7E768DF-37D8-4C8F-88C1-A582386DD086}" type="presParOf" srcId="{58EFE785-BF76-4077-BED7-A4E0D266BA52}" destId="{79DC0426-AB39-4511-908D-7236AAF66C5F}" srcOrd="1" destOrd="0" presId="urn:microsoft.com/office/officeart/2005/8/layout/StepDownProcess"/>
    <dgm:cxn modelId="{46096A24-3FDB-4460-8041-0DC9CF7A67BA}" type="presParOf" srcId="{58EFE785-BF76-4077-BED7-A4E0D266BA52}" destId="{F98B572D-054E-48B9-ACC6-6B8560EEBF40}" srcOrd="2" destOrd="0" presId="urn:microsoft.com/office/officeart/2005/8/layout/StepDownProcess"/>
    <dgm:cxn modelId="{7689B534-F0C3-4A8C-978E-CFE4A294A582}" type="presParOf" srcId="{E1F3DC2A-8A90-452C-91C1-5C3985511293}" destId="{B3458066-4A23-42EB-9C24-2180152C1FB6}" srcOrd="3" destOrd="0" presId="urn:microsoft.com/office/officeart/2005/8/layout/StepDownProcess"/>
    <dgm:cxn modelId="{4BEE0562-2618-462F-8B04-EB65E1A667FC}" type="presParOf" srcId="{E1F3DC2A-8A90-452C-91C1-5C3985511293}" destId="{EABD1609-AF74-46CA-B03A-D0130C97F2DB}" srcOrd="4" destOrd="0" presId="urn:microsoft.com/office/officeart/2005/8/layout/StepDownProcess"/>
    <dgm:cxn modelId="{8748964E-C453-4079-8BBC-A3BA833B949D}" type="presParOf" srcId="{EABD1609-AF74-46CA-B03A-D0130C97F2DB}" destId="{2981FBE1-1E8C-4CF5-8750-66FF6167EAD0}" srcOrd="0" destOrd="0" presId="urn:microsoft.com/office/officeart/2005/8/layout/StepDownProcess"/>
    <dgm:cxn modelId="{37C93B77-75D6-4652-8E69-F5A4238EB9EB}" type="presParOf" srcId="{EABD1609-AF74-46CA-B03A-D0130C97F2DB}" destId="{BD43B578-FAB2-4D73-B654-33AAA6DFE496}" srcOrd="1" destOrd="0" presId="urn:microsoft.com/office/officeart/2005/8/layout/StepDownProcess"/>
    <dgm:cxn modelId="{3C42E2FB-E553-408A-8FC2-0854BE67AE66}" type="presParOf" srcId="{EABD1609-AF74-46CA-B03A-D0130C97F2DB}" destId="{07A7D149-6FA7-4296-B7B6-0CB7E707C797}" srcOrd="2" destOrd="0" presId="urn:microsoft.com/office/officeart/2005/8/layout/StepDownProcess"/>
    <dgm:cxn modelId="{C9AB1E56-629D-4EFB-B403-B0DCEBB23B31}" type="presParOf" srcId="{E1F3DC2A-8A90-452C-91C1-5C3985511293}" destId="{458C2339-F258-4038-9DDF-343FFE6A8A5E}" srcOrd="5" destOrd="0" presId="urn:microsoft.com/office/officeart/2005/8/layout/StepDownProcess"/>
    <dgm:cxn modelId="{D8BE665F-2A7C-4A64-9FE0-072BB5B6A86E}" type="presParOf" srcId="{E1F3DC2A-8A90-452C-91C1-5C3985511293}" destId="{1858F3F1-B64F-4CBC-AB41-C795E30A2ABD}" srcOrd="6" destOrd="0" presId="urn:microsoft.com/office/officeart/2005/8/layout/StepDownProcess"/>
    <dgm:cxn modelId="{8ADA2F4D-61A7-46B5-92F7-5323C15A4F62}" type="presParOf" srcId="{1858F3F1-B64F-4CBC-AB41-C795E30A2ABD}" destId="{628BB80E-582B-4314-B3D6-8573D56CD003}" srcOrd="0" destOrd="0" presId="urn:microsoft.com/office/officeart/2005/8/layout/StepDownProcess"/>
    <dgm:cxn modelId="{F6413119-3D0E-48DD-8B51-C285A630564E}" type="presParOf" srcId="{1858F3F1-B64F-4CBC-AB41-C795E30A2ABD}" destId="{D8FB37B9-7A09-4BFA-9D6D-2DDE75E9BA28}" srcOrd="1" destOrd="0" presId="urn:microsoft.com/office/officeart/2005/8/layout/StepDownProcess"/>
    <dgm:cxn modelId="{16E7DAB8-16A1-4B95-80C2-01AD351BAE45}" type="presParOf" srcId="{1858F3F1-B64F-4CBC-AB41-C795E30A2ABD}" destId="{6AB9E2E2-EB1D-4DEC-AF48-2E9151B9868F}" srcOrd="2" destOrd="0" presId="urn:microsoft.com/office/officeart/2005/8/layout/StepDownProcess"/>
    <dgm:cxn modelId="{8DFB04FE-4096-4C1B-BBC0-534CC33512CB}" type="presParOf" srcId="{E1F3DC2A-8A90-452C-91C1-5C3985511293}" destId="{1F97C983-9FBD-4968-B1C6-77957CA20DAB}" srcOrd="7" destOrd="0" presId="urn:microsoft.com/office/officeart/2005/8/layout/StepDownProcess"/>
    <dgm:cxn modelId="{E4E841FE-506A-4F0A-A0E2-26ADA721A887}" type="presParOf" srcId="{E1F3DC2A-8A90-452C-91C1-5C3985511293}" destId="{A195D70D-43A4-4E1A-8382-6DCE44E5F8C0}" srcOrd="8" destOrd="0" presId="urn:microsoft.com/office/officeart/2005/8/layout/StepDownProcess"/>
    <dgm:cxn modelId="{0CC2DA37-CC00-4EEE-8362-731A8A90CA3F}" type="presParOf" srcId="{A195D70D-43A4-4E1A-8382-6DCE44E5F8C0}" destId="{F1A3C237-3D2F-4821-88A2-8796AD9429DA}" srcOrd="0" destOrd="0" presId="urn:microsoft.com/office/officeart/2005/8/layout/StepDownProcess"/>
    <dgm:cxn modelId="{F7471058-560E-4EA8-9F9E-4EE717F0F8EA}" type="presParOf" srcId="{A195D70D-43A4-4E1A-8382-6DCE44E5F8C0}" destId="{E9AD0497-AC95-4E27-B635-CBAF93994399}" srcOrd="1" destOrd="0" presId="urn:microsoft.com/office/officeart/2005/8/layout/StepDownProcess"/>
    <dgm:cxn modelId="{3EC0EA09-93EF-4A9B-9329-19B6975E45A4}" type="presParOf" srcId="{A195D70D-43A4-4E1A-8382-6DCE44E5F8C0}" destId="{D7ECC701-4DB3-49D1-AEFE-3A7D4E5823B8}" srcOrd="2" destOrd="0" presId="urn:microsoft.com/office/officeart/2005/8/layout/StepDownProcess"/>
    <dgm:cxn modelId="{95783B81-4232-45FD-B968-D621FB93D496}" type="presParOf" srcId="{E1F3DC2A-8A90-452C-91C1-5C3985511293}" destId="{89F79DD7-36B3-42F2-B06D-D68FFD1FB215}" srcOrd="9" destOrd="0" presId="urn:microsoft.com/office/officeart/2005/8/layout/StepDownProcess"/>
    <dgm:cxn modelId="{4D64BD92-3C8F-4B18-8F5A-44495DEAAC9B}" type="presParOf" srcId="{E1F3DC2A-8A90-452C-91C1-5C3985511293}" destId="{E6A545EF-576B-4F7B-BF7B-E505A500BF55}" srcOrd="10" destOrd="0" presId="urn:microsoft.com/office/officeart/2005/8/layout/StepDownProcess"/>
    <dgm:cxn modelId="{36895C7E-B84A-452E-AC91-4BADD5085E7B}" type="presParOf" srcId="{E6A545EF-576B-4F7B-BF7B-E505A500BF55}" destId="{F1421788-5A51-4B2E-B821-1B40285C4E84}" srcOrd="0"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DAA0E52-ED47-44A2-A6A4-FE56FFF110A3}"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endParaRPr lang="en-US"/>
        </a:p>
      </dgm:t>
    </dgm:pt>
    <dgm:pt modelId="{CE41CFF2-E042-474E-814F-A0E1271256E9}">
      <dgm:prSet phldrT="[Text]"/>
      <dgm:spPr>
        <a:solidFill>
          <a:srgbClr val="A53010"/>
        </a:solidFill>
      </dgm:spPr>
      <dgm:t>
        <a:bodyPr/>
        <a:lstStyle/>
        <a:p>
          <a:r>
            <a:rPr lang="en-US" dirty="0" smtClean="0"/>
            <a:t>Tangibles </a:t>
          </a:r>
          <a:endParaRPr lang="en-US" dirty="0"/>
        </a:p>
      </dgm:t>
    </dgm:pt>
    <dgm:pt modelId="{12D6F1E9-5A1F-47EE-8D92-E0CD11C70F28}" type="parTrans" cxnId="{68B6D0D3-A657-4A48-8A60-1CEEED862743}">
      <dgm:prSet/>
      <dgm:spPr/>
      <dgm:t>
        <a:bodyPr/>
        <a:lstStyle/>
        <a:p>
          <a:endParaRPr lang="en-US"/>
        </a:p>
      </dgm:t>
    </dgm:pt>
    <dgm:pt modelId="{6A3F0453-B5A0-4E55-B5C3-643BD00C77DA}" type="sibTrans" cxnId="{68B6D0D3-A657-4A48-8A60-1CEEED862743}">
      <dgm:prSet/>
      <dgm:spPr/>
      <dgm:t>
        <a:bodyPr/>
        <a:lstStyle/>
        <a:p>
          <a:endParaRPr lang="en-US"/>
        </a:p>
      </dgm:t>
    </dgm:pt>
    <dgm:pt modelId="{669788CE-BD52-45AB-88D3-E3E28E37E114}">
      <dgm:prSet phldrT="[Text]" phldr="1"/>
      <dgm:spPr/>
      <dgm:t>
        <a:bodyPr/>
        <a:lstStyle/>
        <a:p>
          <a:endParaRPr lang="en-US"/>
        </a:p>
      </dgm:t>
    </dgm:pt>
    <dgm:pt modelId="{099E6F3C-20CC-47E8-9523-7C71043896D2}" type="parTrans" cxnId="{E75C8300-2480-48DD-B066-1E26080B393C}">
      <dgm:prSet/>
      <dgm:spPr/>
      <dgm:t>
        <a:bodyPr/>
        <a:lstStyle/>
        <a:p>
          <a:endParaRPr lang="en-US"/>
        </a:p>
      </dgm:t>
    </dgm:pt>
    <dgm:pt modelId="{AAAF1B54-29DC-4EC0-B7D7-58C6C2DCA613}" type="sibTrans" cxnId="{E75C8300-2480-48DD-B066-1E26080B393C}">
      <dgm:prSet/>
      <dgm:spPr/>
      <dgm:t>
        <a:bodyPr/>
        <a:lstStyle/>
        <a:p>
          <a:endParaRPr lang="en-US"/>
        </a:p>
      </dgm:t>
    </dgm:pt>
    <dgm:pt modelId="{06AE7CAA-CB3F-4588-80DA-B54FEE74B777}">
      <dgm:prSet phldrT="[Text]"/>
      <dgm:spPr/>
      <dgm:t>
        <a:bodyPr/>
        <a:lstStyle/>
        <a:p>
          <a:r>
            <a:rPr lang="en-US" dirty="0" smtClean="0"/>
            <a:t>Reliability</a:t>
          </a:r>
          <a:endParaRPr lang="en-US" dirty="0"/>
        </a:p>
      </dgm:t>
    </dgm:pt>
    <dgm:pt modelId="{D31D28BC-D4F5-4B0E-98DE-8ECD2A2AAFCC}" type="parTrans" cxnId="{886B9F6C-847F-4513-8BF9-F3252B2A694E}">
      <dgm:prSet/>
      <dgm:spPr/>
      <dgm:t>
        <a:bodyPr/>
        <a:lstStyle/>
        <a:p>
          <a:endParaRPr lang="en-US"/>
        </a:p>
      </dgm:t>
    </dgm:pt>
    <dgm:pt modelId="{A2CE1F07-D768-4D28-BA0C-6E362050014A}" type="sibTrans" cxnId="{886B9F6C-847F-4513-8BF9-F3252B2A694E}">
      <dgm:prSet/>
      <dgm:spPr/>
      <dgm:t>
        <a:bodyPr/>
        <a:lstStyle/>
        <a:p>
          <a:endParaRPr lang="en-US"/>
        </a:p>
      </dgm:t>
    </dgm:pt>
    <dgm:pt modelId="{86DF6997-0B1F-4A7A-8330-B5D1F6B594B5}">
      <dgm:prSet phldrT="[Text]" phldr="1"/>
      <dgm:spPr/>
      <dgm:t>
        <a:bodyPr/>
        <a:lstStyle/>
        <a:p>
          <a:endParaRPr lang="en-US" dirty="0"/>
        </a:p>
      </dgm:t>
    </dgm:pt>
    <dgm:pt modelId="{15D62B2D-53CF-4D20-8FB5-633DCAB23A5C}" type="parTrans" cxnId="{51D84C5C-9A51-4ADA-83A7-C53DFEA1F798}">
      <dgm:prSet/>
      <dgm:spPr/>
      <dgm:t>
        <a:bodyPr/>
        <a:lstStyle/>
        <a:p>
          <a:endParaRPr lang="en-US"/>
        </a:p>
      </dgm:t>
    </dgm:pt>
    <dgm:pt modelId="{D0CF0DCA-72DD-4A38-99AF-67272EB201D0}" type="sibTrans" cxnId="{51D84C5C-9A51-4ADA-83A7-C53DFEA1F798}">
      <dgm:prSet/>
      <dgm:spPr/>
      <dgm:t>
        <a:bodyPr/>
        <a:lstStyle/>
        <a:p>
          <a:endParaRPr lang="en-US"/>
        </a:p>
      </dgm:t>
    </dgm:pt>
    <dgm:pt modelId="{1D7F9959-00A0-412E-A6D3-597EAF4DDFE9}">
      <dgm:prSet phldrT="[Text]"/>
      <dgm:spPr/>
      <dgm:t>
        <a:bodyPr/>
        <a:lstStyle/>
        <a:p>
          <a:r>
            <a:rPr lang="en-US" dirty="0" smtClean="0"/>
            <a:t>Responsiveness</a:t>
          </a:r>
          <a:endParaRPr lang="en-US" dirty="0"/>
        </a:p>
      </dgm:t>
    </dgm:pt>
    <dgm:pt modelId="{8516C814-7F24-4B2C-8AFA-E4AD59B10662}" type="parTrans" cxnId="{278465B6-84D5-4181-BC28-1BEF148036B4}">
      <dgm:prSet/>
      <dgm:spPr/>
      <dgm:t>
        <a:bodyPr/>
        <a:lstStyle/>
        <a:p>
          <a:endParaRPr lang="en-US"/>
        </a:p>
      </dgm:t>
    </dgm:pt>
    <dgm:pt modelId="{0363A2BD-65E0-4D1F-B4CA-5F38674997B5}" type="sibTrans" cxnId="{278465B6-84D5-4181-BC28-1BEF148036B4}">
      <dgm:prSet/>
      <dgm:spPr/>
      <dgm:t>
        <a:bodyPr/>
        <a:lstStyle/>
        <a:p>
          <a:endParaRPr lang="en-US"/>
        </a:p>
      </dgm:t>
    </dgm:pt>
    <dgm:pt modelId="{8B501590-34D8-499E-945A-9876BE9752EC}">
      <dgm:prSet phldrT="[Text]" phldr="1"/>
      <dgm:spPr/>
      <dgm:t>
        <a:bodyPr/>
        <a:lstStyle/>
        <a:p>
          <a:endParaRPr lang="en-US" dirty="0"/>
        </a:p>
      </dgm:t>
    </dgm:pt>
    <dgm:pt modelId="{EAD04085-326A-4F03-92DD-7EBCAF29E7BA}" type="parTrans" cxnId="{13841D7C-616E-4ECA-B517-CC2AC2CE2B33}">
      <dgm:prSet/>
      <dgm:spPr/>
      <dgm:t>
        <a:bodyPr/>
        <a:lstStyle/>
        <a:p>
          <a:endParaRPr lang="en-US"/>
        </a:p>
      </dgm:t>
    </dgm:pt>
    <dgm:pt modelId="{BCAC4BDF-9220-4760-9246-1BC47D01AEEA}" type="sibTrans" cxnId="{13841D7C-616E-4ECA-B517-CC2AC2CE2B33}">
      <dgm:prSet/>
      <dgm:spPr/>
      <dgm:t>
        <a:bodyPr/>
        <a:lstStyle/>
        <a:p>
          <a:endParaRPr lang="en-US"/>
        </a:p>
      </dgm:t>
    </dgm:pt>
    <dgm:pt modelId="{3504E148-817B-42AE-99C6-08C1EEAE762B}">
      <dgm:prSet/>
      <dgm:spPr/>
      <dgm:t>
        <a:bodyPr/>
        <a:lstStyle/>
        <a:p>
          <a:r>
            <a:rPr lang="en-US" dirty="0" smtClean="0"/>
            <a:t>Assurance</a:t>
          </a:r>
          <a:endParaRPr lang="en-US" dirty="0"/>
        </a:p>
      </dgm:t>
    </dgm:pt>
    <dgm:pt modelId="{99AA5A3F-2753-47BC-AB96-E5C866EC0382}" type="parTrans" cxnId="{B3252F84-98C6-4C09-ADCD-726117DA86B0}">
      <dgm:prSet/>
      <dgm:spPr/>
      <dgm:t>
        <a:bodyPr/>
        <a:lstStyle/>
        <a:p>
          <a:endParaRPr lang="en-US"/>
        </a:p>
      </dgm:t>
    </dgm:pt>
    <dgm:pt modelId="{A6533A0D-7B85-4156-8F76-E54629EBC3F3}" type="sibTrans" cxnId="{B3252F84-98C6-4C09-ADCD-726117DA86B0}">
      <dgm:prSet/>
      <dgm:spPr/>
      <dgm:t>
        <a:bodyPr/>
        <a:lstStyle/>
        <a:p>
          <a:endParaRPr lang="en-US"/>
        </a:p>
      </dgm:t>
    </dgm:pt>
    <dgm:pt modelId="{CAB738CC-4F51-4336-8CFA-95E7EC21A414}">
      <dgm:prSet/>
      <dgm:spPr/>
      <dgm:t>
        <a:bodyPr/>
        <a:lstStyle/>
        <a:p>
          <a:r>
            <a:rPr lang="en-US" dirty="0" smtClean="0"/>
            <a:t>Empathy</a:t>
          </a:r>
          <a:endParaRPr lang="en-US" dirty="0"/>
        </a:p>
      </dgm:t>
    </dgm:pt>
    <dgm:pt modelId="{5B3AA534-DB40-48FB-A0EA-34C240DA1CAE}" type="parTrans" cxnId="{E1C3CBBD-16DE-41E2-B811-5A1F8ABF2113}">
      <dgm:prSet/>
      <dgm:spPr/>
      <dgm:t>
        <a:bodyPr/>
        <a:lstStyle/>
        <a:p>
          <a:endParaRPr lang="en-US"/>
        </a:p>
      </dgm:t>
    </dgm:pt>
    <dgm:pt modelId="{5CB73771-A526-4471-96C7-D16E4EB49D7F}" type="sibTrans" cxnId="{E1C3CBBD-16DE-41E2-B811-5A1F8ABF2113}">
      <dgm:prSet/>
      <dgm:spPr/>
      <dgm:t>
        <a:bodyPr/>
        <a:lstStyle/>
        <a:p>
          <a:endParaRPr lang="en-US"/>
        </a:p>
      </dgm:t>
    </dgm:pt>
    <dgm:pt modelId="{C464BB36-252C-4784-B5DB-EBDC7BA6C881}">
      <dgm:prSet/>
      <dgm:spPr/>
      <dgm:t>
        <a:bodyPr/>
        <a:lstStyle/>
        <a:p>
          <a:r>
            <a:rPr lang="en-US" smtClean="0"/>
            <a:t>Customer satisfaction</a:t>
          </a:r>
          <a:endParaRPr lang="en-US"/>
        </a:p>
      </dgm:t>
    </dgm:pt>
    <dgm:pt modelId="{9251596B-1CA0-4E7F-880F-0D3F25D4009A}" type="parTrans" cxnId="{98E4D5DA-8588-4E39-B2B4-0FB767895341}">
      <dgm:prSet/>
      <dgm:spPr/>
      <dgm:t>
        <a:bodyPr/>
        <a:lstStyle/>
        <a:p>
          <a:endParaRPr lang="en-US"/>
        </a:p>
      </dgm:t>
    </dgm:pt>
    <dgm:pt modelId="{DCC3DB3B-1966-4A31-A6A9-5679B97F13AF}" type="sibTrans" cxnId="{98E4D5DA-8588-4E39-B2B4-0FB767895341}">
      <dgm:prSet/>
      <dgm:spPr/>
      <dgm:t>
        <a:bodyPr/>
        <a:lstStyle/>
        <a:p>
          <a:endParaRPr lang="en-US"/>
        </a:p>
      </dgm:t>
    </dgm:pt>
    <dgm:pt modelId="{E1F3DC2A-8A90-452C-91C1-5C3985511293}" type="pres">
      <dgm:prSet presAssocID="{4DAA0E52-ED47-44A2-A6A4-FE56FFF110A3}" presName="rootnode" presStyleCnt="0">
        <dgm:presLayoutVars>
          <dgm:chMax/>
          <dgm:chPref/>
          <dgm:dir/>
          <dgm:animLvl val="lvl"/>
        </dgm:presLayoutVars>
      </dgm:prSet>
      <dgm:spPr/>
      <dgm:t>
        <a:bodyPr/>
        <a:lstStyle/>
        <a:p>
          <a:endParaRPr lang="en-US"/>
        </a:p>
      </dgm:t>
    </dgm:pt>
    <dgm:pt modelId="{24942A67-0CB7-49ED-B621-F05A217C1204}" type="pres">
      <dgm:prSet presAssocID="{CE41CFF2-E042-474E-814F-A0E1271256E9}" presName="composite" presStyleCnt="0"/>
      <dgm:spPr/>
    </dgm:pt>
    <dgm:pt modelId="{97E97034-79BE-46B0-A51A-50C68E92B820}" type="pres">
      <dgm:prSet presAssocID="{CE41CFF2-E042-474E-814F-A0E1271256E9}" presName="bentUpArrow1" presStyleLbl="alignImgPlace1" presStyleIdx="0" presStyleCnt="5" custScaleX="156858" custLinFactNeighborX="-45914" custLinFactNeighborY="-20454"/>
      <dgm:spPr/>
    </dgm:pt>
    <dgm:pt modelId="{7B47C56B-A2D7-450A-A312-7F956511BA83}" type="pres">
      <dgm:prSet presAssocID="{CE41CFF2-E042-474E-814F-A0E1271256E9}" presName="ParentText" presStyleLbl="node1" presStyleIdx="0" presStyleCnt="6" custScaleX="156858" custLinFactNeighborX="-62101" custLinFactNeighborY="15640">
        <dgm:presLayoutVars>
          <dgm:chMax val="1"/>
          <dgm:chPref val="1"/>
          <dgm:bulletEnabled val="1"/>
        </dgm:presLayoutVars>
      </dgm:prSet>
      <dgm:spPr/>
      <dgm:t>
        <a:bodyPr/>
        <a:lstStyle/>
        <a:p>
          <a:endParaRPr lang="en-US"/>
        </a:p>
      </dgm:t>
    </dgm:pt>
    <dgm:pt modelId="{187F9730-6CC0-49D1-9FAE-7404A049CF86}" type="pres">
      <dgm:prSet presAssocID="{CE41CFF2-E042-474E-814F-A0E1271256E9}" presName="ChildText" presStyleLbl="revTx" presStyleIdx="0" presStyleCnt="5" custLinFactX="-48497" custLinFactNeighborX="-100000">
        <dgm:presLayoutVars>
          <dgm:chMax val="0"/>
          <dgm:chPref val="0"/>
          <dgm:bulletEnabled val="1"/>
        </dgm:presLayoutVars>
      </dgm:prSet>
      <dgm:spPr/>
      <dgm:t>
        <a:bodyPr/>
        <a:lstStyle/>
        <a:p>
          <a:endParaRPr lang="en-US"/>
        </a:p>
      </dgm:t>
    </dgm:pt>
    <dgm:pt modelId="{4AAD14CB-F16F-4A4A-9080-712026BC0A3B}" type="pres">
      <dgm:prSet presAssocID="{6A3F0453-B5A0-4E55-B5C3-643BD00C77DA}" presName="sibTrans" presStyleCnt="0"/>
      <dgm:spPr/>
    </dgm:pt>
    <dgm:pt modelId="{58EFE785-BF76-4077-BED7-A4E0D266BA52}" type="pres">
      <dgm:prSet presAssocID="{06AE7CAA-CB3F-4588-80DA-B54FEE74B777}" presName="composite" presStyleCnt="0"/>
      <dgm:spPr/>
    </dgm:pt>
    <dgm:pt modelId="{C1C42A4D-6F97-459F-A018-4836D465A8B2}" type="pres">
      <dgm:prSet presAssocID="{06AE7CAA-CB3F-4588-80DA-B54FEE74B777}" presName="bentUpArrow1" presStyleLbl="alignImgPlace1" presStyleIdx="1" presStyleCnt="5" custScaleX="156858" custLinFactNeighborX="-7985" custLinFactNeighborY="-40908"/>
      <dgm:spPr/>
    </dgm:pt>
    <dgm:pt modelId="{79DC0426-AB39-4511-908D-7236AAF66C5F}" type="pres">
      <dgm:prSet presAssocID="{06AE7CAA-CB3F-4588-80DA-B54FEE74B777}" presName="ParentText" presStyleLbl="node1" presStyleIdx="1" presStyleCnt="6" custScaleX="156858" custLinFactNeighborX="7425" custLinFactNeighborY="-11572">
        <dgm:presLayoutVars>
          <dgm:chMax val="1"/>
          <dgm:chPref val="1"/>
          <dgm:bulletEnabled val="1"/>
        </dgm:presLayoutVars>
      </dgm:prSet>
      <dgm:spPr/>
      <dgm:t>
        <a:bodyPr/>
        <a:lstStyle/>
        <a:p>
          <a:endParaRPr lang="en-US"/>
        </a:p>
      </dgm:t>
    </dgm:pt>
    <dgm:pt modelId="{F98B572D-054E-48B9-ACC6-6B8560EEBF40}" type="pres">
      <dgm:prSet presAssocID="{06AE7CAA-CB3F-4588-80DA-B54FEE74B777}" presName="ChildText" presStyleLbl="revTx" presStyleIdx="1" presStyleCnt="5" custLinFactX="-48497" custLinFactNeighborX="-100000">
        <dgm:presLayoutVars>
          <dgm:chMax val="0"/>
          <dgm:chPref val="0"/>
          <dgm:bulletEnabled val="1"/>
        </dgm:presLayoutVars>
      </dgm:prSet>
      <dgm:spPr/>
      <dgm:t>
        <a:bodyPr/>
        <a:lstStyle/>
        <a:p>
          <a:endParaRPr lang="en-US"/>
        </a:p>
      </dgm:t>
    </dgm:pt>
    <dgm:pt modelId="{B3458066-4A23-42EB-9C24-2180152C1FB6}" type="pres">
      <dgm:prSet presAssocID="{A2CE1F07-D768-4D28-BA0C-6E362050014A}" presName="sibTrans" presStyleCnt="0"/>
      <dgm:spPr/>
    </dgm:pt>
    <dgm:pt modelId="{EABD1609-AF74-46CA-B03A-D0130C97F2DB}" type="pres">
      <dgm:prSet presAssocID="{1D7F9959-00A0-412E-A6D3-597EAF4DDFE9}" presName="composite" presStyleCnt="0"/>
      <dgm:spPr/>
    </dgm:pt>
    <dgm:pt modelId="{2981FBE1-1E8C-4CF5-8750-66FF6167EAD0}" type="pres">
      <dgm:prSet presAssocID="{1D7F9959-00A0-412E-A6D3-597EAF4DDFE9}" presName="bentUpArrow1" presStyleLbl="alignImgPlace1" presStyleIdx="2" presStyleCnt="5" custScaleX="156858" custLinFactNeighborX="37929" custLinFactNeighborY="-48862"/>
      <dgm:spPr/>
    </dgm:pt>
    <dgm:pt modelId="{BD43B578-FAB2-4D73-B654-33AAA6DFE496}" type="pres">
      <dgm:prSet presAssocID="{1D7F9959-00A0-412E-A6D3-597EAF4DDFE9}" presName="ParentText" presStyleLbl="node1" presStyleIdx="2" presStyleCnt="6" custScaleX="156858" custLinFactNeighborX="30375" custLinFactNeighborY="-21216">
        <dgm:presLayoutVars>
          <dgm:chMax val="1"/>
          <dgm:chPref val="1"/>
          <dgm:bulletEnabled val="1"/>
        </dgm:presLayoutVars>
      </dgm:prSet>
      <dgm:spPr/>
      <dgm:t>
        <a:bodyPr/>
        <a:lstStyle/>
        <a:p>
          <a:endParaRPr lang="en-US"/>
        </a:p>
      </dgm:t>
    </dgm:pt>
    <dgm:pt modelId="{07A7D149-6FA7-4296-B7B6-0CB7E707C797}" type="pres">
      <dgm:prSet presAssocID="{1D7F9959-00A0-412E-A6D3-597EAF4DDFE9}" presName="ChildText" presStyleLbl="revTx" presStyleIdx="2" presStyleCnt="5" custLinFactX="-48497" custLinFactNeighborX="-100000">
        <dgm:presLayoutVars>
          <dgm:chMax val="0"/>
          <dgm:chPref val="0"/>
          <dgm:bulletEnabled val="1"/>
        </dgm:presLayoutVars>
      </dgm:prSet>
      <dgm:spPr/>
      <dgm:t>
        <a:bodyPr/>
        <a:lstStyle/>
        <a:p>
          <a:endParaRPr lang="en-US"/>
        </a:p>
      </dgm:t>
    </dgm:pt>
    <dgm:pt modelId="{458C2339-F258-4038-9DDF-343FFE6A8A5E}" type="pres">
      <dgm:prSet presAssocID="{0363A2BD-65E0-4D1F-B4CA-5F38674997B5}" presName="sibTrans" presStyleCnt="0"/>
      <dgm:spPr/>
    </dgm:pt>
    <dgm:pt modelId="{1858F3F1-B64F-4CBC-AB41-C795E30A2ABD}" type="pres">
      <dgm:prSet presAssocID="{3504E148-817B-42AE-99C6-08C1EEAE762B}" presName="composite" presStyleCnt="0"/>
      <dgm:spPr/>
    </dgm:pt>
    <dgm:pt modelId="{628BB80E-582B-4314-B3D6-8573D56CD003}" type="pres">
      <dgm:prSet presAssocID="{3504E148-817B-42AE-99C6-08C1EEAE762B}" presName="bentUpArrow1" presStyleLbl="alignImgPlace1" presStyleIdx="3" presStyleCnt="5" custScaleX="156858" custLinFactNeighborX="67873" custLinFactNeighborY="-60226"/>
      <dgm:spPr/>
    </dgm:pt>
    <dgm:pt modelId="{D8FB37B9-7A09-4BFA-9D6D-2DDE75E9BA28}" type="pres">
      <dgm:prSet presAssocID="{3504E148-817B-42AE-99C6-08C1EEAE762B}" presName="ParentText" presStyleLbl="node1" presStyleIdx="3" presStyleCnt="6" custScaleX="156858" custLinFactNeighborX="58726" custLinFactNeighborY="-28932">
        <dgm:presLayoutVars>
          <dgm:chMax val="1"/>
          <dgm:chPref val="1"/>
          <dgm:bulletEnabled val="1"/>
        </dgm:presLayoutVars>
      </dgm:prSet>
      <dgm:spPr/>
      <dgm:t>
        <a:bodyPr/>
        <a:lstStyle/>
        <a:p>
          <a:endParaRPr lang="en-US"/>
        </a:p>
      </dgm:t>
    </dgm:pt>
    <dgm:pt modelId="{6AB9E2E2-EB1D-4DEC-AF48-2E9151B9868F}" type="pres">
      <dgm:prSet presAssocID="{3504E148-817B-42AE-99C6-08C1EEAE762B}" presName="ChildText" presStyleLbl="revTx" presStyleIdx="3" presStyleCnt="5" custLinFactX="-48497" custLinFactNeighborX="-100000">
        <dgm:presLayoutVars>
          <dgm:chMax val="0"/>
          <dgm:chPref val="0"/>
          <dgm:bulletEnabled val="1"/>
        </dgm:presLayoutVars>
      </dgm:prSet>
      <dgm:spPr/>
    </dgm:pt>
    <dgm:pt modelId="{1F97C983-9FBD-4968-B1C6-77957CA20DAB}" type="pres">
      <dgm:prSet presAssocID="{A6533A0D-7B85-4156-8F76-E54629EBC3F3}" presName="sibTrans" presStyleCnt="0"/>
      <dgm:spPr/>
    </dgm:pt>
    <dgm:pt modelId="{A195D70D-43A4-4E1A-8382-6DCE44E5F8C0}" type="pres">
      <dgm:prSet presAssocID="{CAB738CC-4F51-4336-8CFA-95E7EC21A414}" presName="composite" presStyleCnt="0"/>
      <dgm:spPr/>
    </dgm:pt>
    <dgm:pt modelId="{F1A3C237-3D2F-4821-88A2-8796AD9429DA}" type="pres">
      <dgm:prSet presAssocID="{CAB738CC-4F51-4336-8CFA-95E7EC21A414}" presName="bentUpArrow1" presStyleLbl="alignImgPlace1" presStyleIdx="4" presStyleCnt="5" custScaleX="156858" custLinFactX="21771" custLinFactNeighborX="100000" custLinFactNeighborY="-60226"/>
      <dgm:spPr/>
    </dgm:pt>
    <dgm:pt modelId="{E9AD0497-AC95-4E27-B635-CBAF93994399}" type="pres">
      <dgm:prSet presAssocID="{CAB738CC-4F51-4336-8CFA-95E7EC21A414}" presName="ParentText" presStyleLbl="node1" presStyleIdx="4" presStyleCnt="6" custScaleX="156858" custLinFactNeighborX="82692" custLinFactNeighborY="-32262">
        <dgm:presLayoutVars>
          <dgm:chMax val="1"/>
          <dgm:chPref val="1"/>
          <dgm:bulletEnabled val="1"/>
        </dgm:presLayoutVars>
      </dgm:prSet>
      <dgm:spPr/>
      <dgm:t>
        <a:bodyPr/>
        <a:lstStyle/>
        <a:p>
          <a:endParaRPr lang="en-US"/>
        </a:p>
      </dgm:t>
    </dgm:pt>
    <dgm:pt modelId="{D7ECC701-4DB3-49D1-AEFE-3A7D4E5823B8}" type="pres">
      <dgm:prSet presAssocID="{CAB738CC-4F51-4336-8CFA-95E7EC21A414}" presName="ChildText" presStyleLbl="revTx" presStyleIdx="4" presStyleCnt="5" custLinFactX="-48497" custLinFactNeighborX="-100000">
        <dgm:presLayoutVars>
          <dgm:chMax val="0"/>
          <dgm:chPref val="0"/>
          <dgm:bulletEnabled val="1"/>
        </dgm:presLayoutVars>
      </dgm:prSet>
      <dgm:spPr/>
    </dgm:pt>
    <dgm:pt modelId="{89F79DD7-36B3-42F2-B06D-D68FFD1FB215}" type="pres">
      <dgm:prSet presAssocID="{5CB73771-A526-4471-96C7-D16E4EB49D7F}" presName="sibTrans" presStyleCnt="0"/>
      <dgm:spPr/>
    </dgm:pt>
    <dgm:pt modelId="{7F4DDA89-8C40-4AD8-9963-D62B893BB201}" type="pres">
      <dgm:prSet presAssocID="{C464BB36-252C-4784-B5DB-EBDC7BA6C881}" presName="composite" presStyleCnt="0"/>
      <dgm:spPr/>
    </dgm:pt>
    <dgm:pt modelId="{2635D4E1-4D37-45A8-9F99-CA42DFD3DADA}" type="pres">
      <dgm:prSet presAssocID="{C464BB36-252C-4784-B5DB-EBDC7BA6C881}" presName="ParentText" presStyleLbl="node1" presStyleIdx="5" presStyleCnt="6" custScaleX="190315" custLinFactX="15239" custLinFactNeighborX="100000" custLinFactNeighborY="-35546">
        <dgm:presLayoutVars>
          <dgm:chMax val="1"/>
          <dgm:chPref val="1"/>
          <dgm:bulletEnabled val="1"/>
        </dgm:presLayoutVars>
      </dgm:prSet>
      <dgm:spPr/>
      <dgm:t>
        <a:bodyPr/>
        <a:lstStyle/>
        <a:p>
          <a:endParaRPr lang="en-US"/>
        </a:p>
      </dgm:t>
    </dgm:pt>
  </dgm:ptLst>
  <dgm:cxnLst>
    <dgm:cxn modelId="{39B85C0F-0AD0-4518-B603-7274BD55A509}" type="presOf" srcId="{C464BB36-252C-4784-B5DB-EBDC7BA6C881}" destId="{2635D4E1-4D37-45A8-9F99-CA42DFD3DADA}" srcOrd="0" destOrd="0" presId="urn:microsoft.com/office/officeart/2005/8/layout/StepDownProcess"/>
    <dgm:cxn modelId="{51D84C5C-9A51-4ADA-83A7-C53DFEA1F798}" srcId="{06AE7CAA-CB3F-4588-80DA-B54FEE74B777}" destId="{86DF6997-0B1F-4A7A-8330-B5D1F6B594B5}" srcOrd="0" destOrd="0" parTransId="{15D62B2D-53CF-4D20-8FB5-633DCAB23A5C}" sibTransId="{D0CF0DCA-72DD-4A38-99AF-67272EB201D0}"/>
    <dgm:cxn modelId="{B6E7F8AE-80AC-470B-B480-B95C0F2FD7BE}" type="presOf" srcId="{06AE7CAA-CB3F-4588-80DA-B54FEE74B777}" destId="{79DC0426-AB39-4511-908D-7236AAF66C5F}" srcOrd="0" destOrd="0" presId="urn:microsoft.com/office/officeart/2005/8/layout/StepDownProcess"/>
    <dgm:cxn modelId="{6B173251-6D44-4FF7-B563-F52A2CEEA18A}" type="presOf" srcId="{4DAA0E52-ED47-44A2-A6A4-FE56FFF110A3}" destId="{E1F3DC2A-8A90-452C-91C1-5C3985511293}" srcOrd="0" destOrd="0" presId="urn:microsoft.com/office/officeart/2005/8/layout/StepDownProcess"/>
    <dgm:cxn modelId="{B3252F84-98C6-4C09-ADCD-726117DA86B0}" srcId="{4DAA0E52-ED47-44A2-A6A4-FE56FFF110A3}" destId="{3504E148-817B-42AE-99C6-08C1EEAE762B}" srcOrd="3" destOrd="0" parTransId="{99AA5A3F-2753-47BC-AB96-E5C866EC0382}" sibTransId="{A6533A0D-7B85-4156-8F76-E54629EBC3F3}"/>
    <dgm:cxn modelId="{8B64A7E1-1B6E-40AC-9D65-73E5F01F2DC4}" type="presOf" srcId="{CE41CFF2-E042-474E-814F-A0E1271256E9}" destId="{7B47C56B-A2D7-450A-A312-7F956511BA83}" srcOrd="0" destOrd="0" presId="urn:microsoft.com/office/officeart/2005/8/layout/StepDownProcess"/>
    <dgm:cxn modelId="{13841D7C-616E-4ECA-B517-CC2AC2CE2B33}" srcId="{1D7F9959-00A0-412E-A6D3-597EAF4DDFE9}" destId="{8B501590-34D8-499E-945A-9876BE9752EC}" srcOrd="0" destOrd="0" parTransId="{EAD04085-326A-4F03-92DD-7EBCAF29E7BA}" sibTransId="{BCAC4BDF-9220-4760-9246-1BC47D01AEEA}"/>
    <dgm:cxn modelId="{7DE4DC8B-B286-4F7F-8B66-4B9319676966}" type="presOf" srcId="{1D7F9959-00A0-412E-A6D3-597EAF4DDFE9}" destId="{BD43B578-FAB2-4D73-B654-33AAA6DFE496}" srcOrd="0" destOrd="0" presId="urn:microsoft.com/office/officeart/2005/8/layout/StepDownProcess"/>
    <dgm:cxn modelId="{E1C3CBBD-16DE-41E2-B811-5A1F8ABF2113}" srcId="{4DAA0E52-ED47-44A2-A6A4-FE56FFF110A3}" destId="{CAB738CC-4F51-4336-8CFA-95E7EC21A414}" srcOrd="4" destOrd="0" parTransId="{5B3AA534-DB40-48FB-A0EA-34C240DA1CAE}" sibTransId="{5CB73771-A526-4471-96C7-D16E4EB49D7F}"/>
    <dgm:cxn modelId="{CE6AF3F6-1246-41C7-A1FD-8C9981EFE18E}" type="presOf" srcId="{CAB738CC-4F51-4336-8CFA-95E7EC21A414}" destId="{E9AD0497-AC95-4E27-B635-CBAF93994399}" srcOrd="0" destOrd="0" presId="urn:microsoft.com/office/officeart/2005/8/layout/StepDownProcess"/>
    <dgm:cxn modelId="{886B9F6C-847F-4513-8BF9-F3252B2A694E}" srcId="{4DAA0E52-ED47-44A2-A6A4-FE56FFF110A3}" destId="{06AE7CAA-CB3F-4588-80DA-B54FEE74B777}" srcOrd="1" destOrd="0" parTransId="{D31D28BC-D4F5-4B0E-98DE-8ECD2A2AAFCC}" sibTransId="{A2CE1F07-D768-4D28-BA0C-6E362050014A}"/>
    <dgm:cxn modelId="{C6177117-208D-4F50-88C2-833811C0E437}" type="presOf" srcId="{3504E148-817B-42AE-99C6-08C1EEAE762B}" destId="{D8FB37B9-7A09-4BFA-9D6D-2DDE75E9BA28}" srcOrd="0" destOrd="0" presId="urn:microsoft.com/office/officeart/2005/8/layout/StepDownProcess"/>
    <dgm:cxn modelId="{C3F90B7C-38B9-4524-BCDF-54FF3EA8E983}" type="presOf" srcId="{8B501590-34D8-499E-945A-9876BE9752EC}" destId="{07A7D149-6FA7-4296-B7B6-0CB7E707C797}" srcOrd="0" destOrd="0" presId="urn:microsoft.com/office/officeart/2005/8/layout/StepDownProcess"/>
    <dgm:cxn modelId="{F4D068B2-171B-4D42-899D-866724978862}" type="presOf" srcId="{86DF6997-0B1F-4A7A-8330-B5D1F6B594B5}" destId="{F98B572D-054E-48B9-ACC6-6B8560EEBF40}" srcOrd="0" destOrd="0" presId="urn:microsoft.com/office/officeart/2005/8/layout/StepDownProcess"/>
    <dgm:cxn modelId="{28593736-BF5B-401F-AC03-AE7AE5E295B9}" type="presOf" srcId="{669788CE-BD52-45AB-88D3-E3E28E37E114}" destId="{187F9730-6CC0-49D1-9FAE-7404A049CF86}" srcOrd="0" destOrd="0" presId="urn:microsoft.com/office/officeart/2005/8/layout/StepDownProcess"/>
    <dgm:cxn modelId="{278465B6-84D5-4181-BC28-1BEF148036B4}" srcId="{4DAA0E52-ED47-44A2-A6A4-FE56FFF110A3}" destId="{1D7F9959-00A0-412E-A6D3-597EAF4DDFE9}" srcOrd="2" destOrd="0" parTransId="{8516C814-7F24-4B2C-8AFA-E4AD59B10662}" sibTransId="{0363A2BD-65E0-4D1F-B4CA-5F38674997B5}"/>
    <dgm:cxn modelId="{98E4D5DA-8588-4E39-B2B4-0FB767895341}" srcId="{4DAA0E52-ED47-44A2-A6A4-FE56FFF110A3}" destId="{C464BB36-252C-4784-B5DB-EBDC7BA6C881}" srcOrd="5" destOrd="0" parTransId="{9251596B-1CA0-4E7F-880F-0D3F25D4009A}" sibTransId="{DCC3DB3B-1966-4A31-A6A9-5679B97F13AF}"/>
    <dgm:cxn modelId="{68B6D0D3-A657-4A48-8A60-1CEEED862743}" srcId="{4DAA0E52-ED47-44A2-A6A4-FE56FFF110A3}" destId="{CE41CFF2-E042-474E-814F-A0E1271256E9}" srcOrd="0" destOrd="0" parTransId="{12D6F1E9-5A1F-47EE-8D92-E0CD11C70F28}" sibTransId="{6A3F0453-B5A0-4E55-B5C3-643BD00C77DA}"/>
    <dgm:cxn modelId="{E75C8300-2480-48DD-B066-1E26080B393C}" srcId="{CE41CFF2-E042-474E-814F-A0E1271256E9}" destId="{669788CE-BD52-45AB-88D3-E3E28E37E114}" srcOrd="0" destOrd="0" parTransId="{099E6F3C-20CC-47E8-9523-7C71043896D2}" sibTransId="{AAAF1B54-29DC-4EC0-B7D7-58C6C2DCA613}"/>
    <dgm:cxn modelId="{2D9905F7-005A-4DF5-8CA5-16A554919F4A}" type="presParOf" srcId="{E1F3DC2A-8A90-452C-91C1-5C3985511293}" destId="{24942A67-0CB7-49ED-B621-F05A217C1204}" srcOrd="0" destOrd="0" presId="urn:microsoft.com/office/officeart/2005/8/layout/StepDownProcess"/>
    <dgm:cxn modelId="{A1C3FB15-1088-4BE5-A013-193C3B3E8917}" type="presParOf" srcId="{24942A67-0CB7-49ED-B621-F05A217C1204}" destId="{97E97034-79BE-46B0-A51A-50C68E92B820}" srcOrd="0" destOrd="0" presId="urn:microsoft.com/office/officeart/2005/8/layout/StepDownProcess"/>
    <dgm:cxn modelId="{A9174827-156B-4B9B-87D1-261115974D2C}" type="presParOf" srcId="{24942A67-0CB7-49ED-B621-F05A217C1204}" destId="{7B47C56B-A2D7-450A-A312-7F956511BA83}" srcOrd="1" destOrd="0" presId="urn:microsoft.com/office/officeart/2005/8/layout/StepDownProcess"/>
    <dgm:cxn modelId="{56496279-CA68-479F-978A-5A5175DC33FE}" type="presParOf" srcId="{24942A67-0CB7-49ED-B621-F05A217C1204}" destId="{187F9730-6CC0-49D1-9FAE-7404A049CF86}" srcOrd="2" destOrd="0" presId="urn:microsoft.com/office/officeart/2005/8/layout/StepDownProcess"/>
    <dgm:cxn modelId="{AEB01171-5521-493D-A800-4CC76CA974BD}" type="presParOf" srcId="{E1F3DC2A-8A90-452C-91C1-5C3985511293}" destId="{4AAD14CB-F16F-4A4A-9080-712026BC0A3B}" srcOrd="1" destOrd="0" presId="urn:microsoft.com/office/officeart/2005/8/layout/StepDownProcess"/>
    <dgm:cxn modelId="{0D60A256-B978-4FFE-B50C-516A7F4D24F4}" type="presParOf" srcId="{E1F3DC2A-8A90-452C-91C1-5C3985511293}" destId="{58EFE785-BF76-4077-BED7-A4E0D266BA52}" srcOrd="2" destOrd="0" presId="urn:microsoft.com/office/officeart/2005/8/layout/StepDownProcess"/>
    <dgm:cxn modelId="{C4995C41-D679-4A0F-88DA-F67874490239}" type="presParOf" srcId="{58EFE785-BF76-4077-BED7-A4E0D266BA52}" destId="{C1C42A4D-6F97-459F-A018-4836D465A8B2}" srcOrd="0" destOrd="0" presId="urn:microsoft.com/office/officeart/2005/8/layout/StepDownProcess"/>
    <dgm:cxn modelId="{D81E5E39-AEB7-4EF5-A9A5-DD1D5874610E}" type="presParOf" srcId="{58EFE785-BF76-4077-BED7-A4E0D266BA52}" destId="{79DC0426-AB39-4511-908D-7236AAF66C5F}" srcOrd="1" destOrd="0" presId="urn:microsoft.com/office/officeart/2005/8/layout/StepDownProcess"/>
    <dgm:cxn modelId="{B744DF71-19BC-4CE7-81A4-87010E5FF88B}" type="presParOf" srcId="{58EFE785-BF76-4077-BED7-A4E0D266BA52}" destId="{F98B572D-054E-48B9-ACC6-6B8560EEBF40}" srcOrd="2" destOrd="0" presId="urn:microsoft.com/office/officeart/2005/8/layout/StepDownProcess"/>
    <dgm:cxn modelId="{C2D85E4C-A365-42CD-99DC-C0A7E93E85E4}" type="presParOf" srcId="{E1F3DC2A-8A90-452C-91C1-5C3985511293}" destId="{B3458066-4A23-42EB-9C24-2180152C1FB6}" srcOrd="3" destOrd="0" presId="urn:microsoft.com/office/officeart/2005/8/layout/StepDownProcess"/>
    <dgm:cxn modelId="{7B76D5DD-93AF-475E-9178-E6C155C961F6}" type="presParOf" srcId="{E1F3DC2A-8A90-452C-91C1-5C3985511293}" destId="{EABD1609-AF74-46CA-B03A-D0130C97F2DB}" srcOrd="4" destOrd="0" presId="urn:microsoft.com/office/officeart/2005/8/layout/StepDownProcess"/>
    <dgm:cxn modelId="{61839705-CEF4-4406-9284-8B65FF574CD3}" type="presParOf" srcId="{EABD1609-AF74-46CA-B03A-D0130C97F2DB}" destId="{2981FBE1-1E8C-4CF5-8750-66FF6167EAD0}" srcOrd="0" destOrd="0" presId="urn:microsoft.com/office/officeart/2005/8/layout/StepDownProcess"/>
    <dgm:cxn modelId="{51100258-448D-4917-AB1C-1BFA218F85FE}" type="presParOf" srcId="{EABD1609-AF74-46CA-B03A-D0130C97F2DB}" destId="{BD43B578-FAB2-4D73-B654-33AAA6DFE496}" srcOrd="1" destOrd="0" presId="urn:microsoft.com/office/officeart/2005/8/layout/StepDownProcess"/>
    <dgm:cxn modelId="{93132EF2-C5C1-43BE-952E-17EF690DA741}" type="presParOf" srcId="{EABD1609-AF74-46CA-B03A-D0130C97F2DB}" destId="{07A7D149-6FA7-4296-B7B6-0CB7E707C797}" srcOrd="2" destOrd="0" presId="urn:microsoft.com/office/officeart/2005/8/layout/StepDownProcess"/>
    <dgm:cxn modelId="{6794602E-996A-43AA-B376-BCBD36C3A1FD}" type="presParOf" srcId="{E1F3DC2A-8A90-452C-91C1-5C3985511293}" destId="{458C2339-F258-4038-9DDF-343FFE6A8A5E}" srcOrd="5" destOrd="0" presId="urn:microsoft.com/office/officeart/2005/8/layout/StepDownProcess"/>
    <dgm:cxn modelId="{8A54442D-E564-4E23-AC1B-DB3717F150C2}" type="presParOf" srcId="{E1F3DC2A-8A90-452C-91C1-5C3985511293}" destId="{1858F3F1-B64F-4CBC-AB41-C795E30A2ABD}" srcOrd="6" destOrd="0" presId="urn:microsoft.com/office/officeart/2005/8/layout/StepDownProcess"/>
    <dgm:cxn modelId="{AAB8D2E5-E0CA-442E-B024-8A74075E2B05}" type="presParOf" srcId="{1858F3F1-B64F-4CBC-AB41-C795E30A2ABD}" destId="{628BB80E-582B-4314-B3D6-8573D56CD003}" srcOrd="0" destOrd="0" presId="urn:microsoft.com/office/officeart/2005/8/layout/StepDownProcess"/>
    <dgm:cxn modelId="{A39B25EF-7533-4BB5-9F61-711904BF8E9E}" type="presParOf" srcId="{1858F3F1-B64F-4CBC-AB41-C795E30A2ABD}" destId="{D8FB37B9-7A09-4BFA-9D6D-2DDE75E9BA28}" srcOrd="1" destOrd="0" presId="urn:microsoft.com/office/officeart/2005/8/layout/StepDownProcess"/>
    <dgm:cxn modelId="{BF7E66D2-407A-45BB-B0FF-A7E0164C9BB3}" type="presParOf" srcId="{1858F3F1-B64F-4CBC-AB41-C795E30A2ABD}" destId="{6AB9E2E2-EB1D-4DEC-AF48-2E9151B9868F}" srcOrd="2" destOrd="0" presId="urn:microsoft.com/office/officeart/2005/8/layout/StepDownProcess"/>
    <dgm:cxn modelId="{4934940D-97E0-4490-A1C6-AB78EDD8A01F}" type="presParOf" srcId="{E1F3DC2A-8A90-452C-91C1-5C3985511293}" destId="{1F97C983-9FBD-4968-B1C6-77957CA20DAB}" srcOrd="7" destOrd="0" presId="urn:microsoft.com/office/officeart/2005/8/layout/StepDownProcess"/>
    <dgm:cxn modelId="{DD72F6E9-DABC-4DA2-83DF-0B7E7C8FE10A}" type="presParOf" srcId="{E1F3DC2A-8A90-452C-91C1-5C3985511293}" destId="{A195D70D-43A4-4E1A-8382-6DCE44E5F8C0}" srcOrd="8" destOrd="0" presId="urn:microsoft.com/office/officeart/2005/8/layout/StepDownProcess"/>
    <dgm:cxn modelId="{07322D01-7581-421D-BBCC-58B7F4CE3016}" type="presParOf" srcId="{A195D70D-43A4-4E1A-8382-6DCE44E5F8C0}" destId="{F1A3C237-3D2F-4821-88A2-8796AD9429DA}" srcOrd="0" destOrd="0" presId="urn:microsoft.com/office/officeart/2005/8/layout/StepDownProcess"/>
    <dgm:cxn modelId="{9F14C315-3760-44E7-BC1A-4F4B14647C16}" type="presParOf" srcId="{A195D70D-43A4-4E1A-8382-6DCE44E5F8C0}" destId="{E9AD0497-AC95-4E27-B635-CBAF93994399}" srcOrd="1" destOrd="0" presId="urn:microsoft.com/office/officeart/2005/8/layout/StepDownProcess"/>
    <dgm:cxn modelId="{956855EA-5CA5-405E-B55E-2F56EAEB2494}" type="presParOf" srcId="{A195D70D-43A4-4E1A-8382-6DCE44E5F8C0}" destId="{D7ECC701-4DB3-49D1-AEFE-3A7D4E5823B8}" srcOrd="2" destOrd="0" presId="urn:microsoft.com/office/officeart/2005/8/layout/StepDownProcess"/>
    <dgm:cxn modelId="{CC4BEEA2-250F-49AE-ADAA-7807BFDAE397}" type="presParOf" srcId="{E1F3DC2A-8A90-452C-91C1-5C3985511293}" destId="{89F79DD7-36B3-42F2-B06D-D68FFD1FB215}" srcOrd="9" destOrd="0" presId="urn:microsoft.com/office/officeart/2005/8/layout/StepDownProcess"/>
    <dgm:cxn modelId="{06D02EEA-D147-4AAA-BDA1-8F04C1307871}" type="presParOf" srcId="{E1F3DC2A-8A90-452C-91C1-5C3985511293}" destId="{7F4DDA89-8C40-4AD8-9963-D62B893BB201}" srcOrd="10" destOrd="0" presId="urn:microsoft.com/office/officeart/2005/8/layout/StepDownProcess"/>
    <dgm:cxn modelId="{73176C42-2B4C-4135-A0B5-86F07D80CFF6}" type="presParOf" srcId="{7F4DDA89-8C40-4AD8-9963-D62B893BB201}" destId="{2635D4E1-4D37-45A8-9F99-CA42DFD3DADA}" srcOrd="0"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2559A04-A812-4376-83FD-B2D2C3B85053}"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n-US"/>
        </a:p>
      </dgm:t>
    </dgm:pt>
    <dgm:pt modelId="{7A731B69-5075-4F76-BC58-C4C947C47B75}">
      <dgm:prSet phldrT="[Text]"/>
      <dgm:spPr/>
      <dgm:t>
        <a:bodyPr/>
        <a:lstStyle/>
        <a:p>
          <a:r>
            <a:rPr lang="en-US" dirty="0" smtClean="0"/>
            <a:t>“Top management impose its views on the staff at work” </a:t>
          </a:r>
          <a:endParaRPr lang="en-US" dirty="0"/>
        </a:p>
      </dgm:t>
    </dgm:pt>
    <dgm:pt modelId="{1B0F4D80-269D-4DAF-8B4C-40B4740C99E8}" type="parTrans" cxnId="{C8681A39-15C6-476C-9B32-317B88A1F142}">
      <dgm:prSet/>
      <dgm:spPr/>
      <dgm:t>
        <a:bodyPr/>
        <a:lstStyle/>
        <a:p>
          <a:endParaRPr lang="en-US"/>
        </a:p>
      </dgm:t>
    </dgm:pt>
    <dgm:pt modelId="{12C5CF68-03E9-4AE6-A4BF-4B4BCB0CF35B}" type="sibTrans" cxnId="{C8681A39-15C6-476C-9B32-317B88A1F142}">
      <dgm:prSet/>
      <dgm:spPr/>
      <dgm:t>
        <a:bodyPr/>
        <a:lstStyle/>
        <a:p>
          <a:endParaRPr lang="en-US"/>
        </a:p>
      </dgm:t>
    </dgm:pt>
    <dgm:pt modelId="{1026EE55-F3EA-411F-BAD1-3D45325D2E60}">
      <dgm:prSet phldrT="[Text]" custT="1"/>
      <dgm:spPr/>
      <dgm:t>
        <a:bodyPr/>
        <a:lstStyle/>
        <a:p>
          <a:r>
            <a:rPr lang="en-US" sz="1600" dirty="0" smtClean="0"/>
            <a:t>The hotel management should give their employees the role when there is decision making by inviting them to the meetings, taking their suggestions and opinions, and motivate the employee who has good ideas.</a:t>
          </a:r>
          <a:endParaRPr lang="en-US" sz="1600" dirty="0"/>
        </a:p>
      </dgm:t>
    </dgm:pt>
    <dgm:pt modelId="{7C931FD4-FBC0-4A60-B913-99562B460FB0}" type="parTrans" cxnId="{1E87A441-1FB7-4369-BEF2-96565A51AEB1}">
      <dgm:prSet/>
      <dgm:spPr/>
      <dgm:t>
        <a:bodyPr/>
        <a:lstStyle/>
        <a:p>
          <a:endParaRPr lang="en-US"/>
        </a:p>
      </dgm:t>
    </dgm:pt>
    <dgm:pt modelId="{EBADC371-778F-4B05-856F-1BFCB49C68FE}" type="sibTrans" cxnId="{1E87A441-1FB7-4369-BEF2-96565A51AEB1}">
      <dgm:prSet/>
      <dgm:spPr/>
      <dgm:t>
        <a:bodyPr/>
        <a:lstStyle/>
        <a:p>
          <a:endParaRPr lang="en-US"/>
        </a:p>
      </dgm:t>
    </dgm:pt>
    <dgm:pt modelId="{616D60C4-FF8A-4D44-93C7-B8324F956894}" type="pres">
      <dgm:prSet presAssocID="{C2559A04-A812-4376-83FD-B2D2C3B85053}" presName="Name0" presStyleCnt="0">
        <dgm:presLayoutVars>
          <dgm:dir/>
          <dgm:animLvl val="lvl"/>
          <dgm:resizeHandles/>
        </dgm:presLayoutVars>
      </dgm:prSet>
      <dgm:spPr/>
    </dgm:pt>
    <dgm:pt modelId="{4CD76AE4-8A37-46B6-8BCD-EE295FA499F1}" type="pres">
      <dgm:prSet presAssocID="{7A731B69-5075-4F76-BC58-C4C947C47B75}" presName="linNode" presStyleCnt="0"/>
      <dgm:spPr/>
    </dgm:pt>
    <dgm:pt modelId="{7AED6AF8-C04C-498C-9461-EDFCCA8B14A9}" type="pres">
      <dgm:prSet presAssocID="{7A731B69-5075-4F76-BC58-C4C947C47B75}" presName="parentShp" presStyleLbl="node1" presStyleIdx="0" presStyleCnt="1">
        <dgm:presLayoutVars>
          <dgm:bulletEnabled val="1"/>
        </dgm:presLayoutVars>
      </dgm:prSet>
      <dgm:spPr/>
      <dgm:t>
        <a:bodyPr/>
        <a:lstStyle/>
        <a:p>
          <a:endParaRPr lang="en-US"/>
        </a:p>
      </dgm:t>
    </dgm:pt>
    <dgm:pt modelId="{7ABBA00C-4BBC-4C76-BCC0-70E1DEB44160}" type="pres">
      <dgm:prSet presAssocID="{7A731B69-5075-4F76-BC58-C4C947C47B75}" presName="childShp" presStyleLbl="bgAccFollowNode1" presStyleIdx="0" presStyleCnt="1">
        <dgm:presLayoutVars>
          <dgm:bulletEnabled val="1"/>
        </dgm:presLayoutVars>
      </dgm:prSet>
      <dgm:spPr/>
      <dgm:t>
        <a:bodyPr/>
        <a:lstStyle/>
        <a:p>
          <a:endParaRPr lang="en-US"/>
        </a:p>
      </dgm:t>
    </dgm:pt>
  </dgm:ptLst>
  <dgm:cxnLst>
    <dgm:cxn modelId="{C8681A39-15C6-476C-9B32-317B88A1F142}" srcId="{C2559A04-A812-4376-83FD-B2D2C3B85053}" destId="{7A731B69-5075-4F76-BC58-C4C947C47B75}" srcOrd="0" destOrd="0" parTransId="{1B0F4D80-269D-4DAF-8B4C-40B4740C99E8}" sibTransId="{12C5CF68-03E9-4AE6-A4BF-4B4BCB0CF35B}"/>
    <dgm:cxn modelId="{7E2BCC0D-E5BA-46A5-8E97-99C0FB262A37}" type="presOf" srcId="{1026EE55-F3EA-411F-BAD1-3D45325D2E60}" destId="{7ABBA00C-4BBC-4C76-BCC0-70E1DEB44160}" srcOrd="0" destOrd="0" presId="urn:microsoft.com/office/officeart/2005/8/layout/vList6"/>
    <dgm:cxn modelId="{8D2554CA-F288-42E9-800C-83F3EB031F34}" type="presOf" srcId="{C2559A04-A812-4376-83FD-B2D2C3B85053}" destId="{616D60C4-FF8A-4D44-93C7-B8324F956894}" srcOrd="0" destOrd="0" presId="urn:microsoft.com/office/officeart/2005/8/layout/vList6"/>
    <dgm:cxn modelId="{33C5759F-8E7E-4A80-AACA-C4A810A55CC7}" type="presOf" srcId="{7A731B69-5075-4F76-BC58-C4C947C47B75}" destId="{7AED6AF8-C04C-498C-9461-EDFCCA8B14A9}" srcOrd="0" destOrd="0" presId="urn:microsoft.com/office/officeart/2005/8/layout/vList6"/>
    <dgm:cxn modelId="{1E87A441-1FB7-4369-BEF2-96565A51AEB1}" srcId="{7A731B69-5075-4F76-BC58-C4C947C47B75}" destId="{1026EE55-F3EA-411F-BAD1-3D45325D2E60}" srcOrd="0" destOrd="0" parTransId="{7C931FD4-FBC0-4A60-B913-99562B460FB0}" sibTransId="{EBADC371-778F-4B05-856F-1BFCB49C68FE}"/>
    <dgm:cxn modelId="{84F4693E-4563-4B1A-AC1E-DE0032A320B5}" type="presParOf" srcId="{616D60C4-FF8A-4D44-93C7-B8324F956894}" destId="{4CD76AE4-8A37-46B6-8BCD-EE295FA499F1}" srcOrd="0" destOrd="0" presId="urn:microsoft.com/office/officeart/2005/8/layout/vList6"/>
    <dgm:cxn modelId="{56A3E581-2DAC-4633-8EB8-1EC6D1080645}" type="presParOf" srcId="{4CD76AE4-8A37-46B6-8BCD-EE295FA499F1}" destId="{7AED6AF8-C04C-498C-9461-EDFCCA8B14A9}" srcOrd="0" destOrd="0" presId="urn:microsoft.com/office/officeart/2005/8/layout/vList6"/>
    <dgm:cxn modelId="{ABED9C0A-3E33-434F-BF47-B509273B6CBD}" type="presParOf" srcId="{4CD76AE4-8A37-46B6-8BCD-EE295FA499F1}" destId="{7ABBA00C-4BBC-4C76-BCC0-70E1DEB44160}"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A3ACF4B-5B82-4089-9EAE-BD8AFE44715E}"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n-US"/>
        </a:p>
      </dgm:t>
    </dgm:pt>
    <dgm:pt modelId="{0A3AA87A-F409-4E79-BA33-5E24C6022E0C}">
      <dgm:prSet phldrT="[Text]"/>
      <dgm:spPr/>
      <dgm:t>
        <a:bodyPr/>
        <a:lstStyle/>
        <a:p>
          <a:r>
            <a:rPr lang="en-US" dirty="0" smtClean="0"/>
            <a:t>“The hotel management use a global or local standards in measuring employees performance”</a:t>
          </a:r>
          <a:endParaRPr lang="en-US" dirty="0"/>
        </a:p>
      </dgm:t>
    </dgm:pt>
    <dgm:pt modelId="{EBCEDED7-4E82-42D8-97ED-2CDD825E4A1C}" type="parTrans" cxnId="{2CBCB9A6-4B0A-4823-9823-DEFAF338A253}">
      <dgm:prSet/>
      <dgm:spPr/>
      <dgm:t>
        <a:bodyPr/>
        <a:lstStyle/>
        <a:p>
          <a:endParaRPr lang="en-US"/>
        </a:p>
      </dgm:t>
    </dgm:pt>
    <dgm:pt modelId="{01A299C7-6115-431B-8AF8-22E8CA6613AB}" type="sibTrans" cxnId="{2CBCB9A6-4B0A-4823-9823-DEFAF338A253}">
      <dgm:prSet/>
      <dgm:spPr/>
      <dgm:t>
        <a:bodyPr/>
        <a:lstStyle/>
        <a:p>
          <a:endParaRPr lang="en-US"/>
        </a:p>
      </dgm:t>
    </dgm:pt>
    <dgm:pt modelId="{26A2F584-1EC1-455E-8222-5C3CC6FA4793}">
      <dgm:prSet phldrT="[Text]"/>
      <dgm:spPr/>
      <dgm:t>
        <a:bodyPr/>
        <a:lstStyle/>
        <a:p>
          <a:endParaRPr lang="en-US" sz="1400" dirty="0"/>
        </a:p>
      </dgm:t>
    </dgm:pt>
    <dgm:pt modelId="{EC17495F-9CC9-4958-AC96-77F3F757B3AD}" type="parTrans" cxnId="{4396B9AA-B317-420F-AF56-134E762C2F69}">
      <dgm:prSet/>
      <dgm:spPr/>
      <dgm:t>
        <a:bodyPr/>
        <a:lstStyle/>
        <a:p>
          <a:endParaRPr lang="en-US"/>
        </a:p>
      </dgm:t>
    </dgm:pt>
    <dgm:pt modelId="{0900E67D-61C1-4EC0-8701-CB11185B6090}" type="sibTrans" cxnId="{4396B9AA-B317-420F-AF56-134E762C2F69}">
      <dgm:prSet/>
      <dgm:spPr/>
      <dgm:t>
        <a:bodyPr/>
        <a:lstStyle/>
        <a:p>
          <a:endParaRPr lang="en-US"/>
        </a:p>
      </dgm:t>
    </dgm:pt>
    <dgm:pt modelId="{7CBC0D5E-E579-4182-9542-B029463061CD}">
      <dgm:prSet custT="1"/>
      <dgm:spPr/>
      <dgm:t>
        <a:bodyPr/>
        <a:lstStyle/>
        <a:p>
          <a:r>
            <a:rPr lang="en-US" sz="1400" dirty="0" smtClean="0"/>
            <a:t>Attendance at work and collaboration between them.</a:t>
          </a:r>
          <a:endParaRPr lang="en-US" sz="1400" dirty="0"/>
        </a:p>
      </dgm:t>
    </dgm:pt>
    <dgm:pt modelId="{A1EA9CA6-65C4-4CC0-8220-26FD83AFCF0F}" type="parTrans" cxnId="{025F7DA9-3ED9-4678-BC14-0914B573D711}">
      <dgm:prSet/>
      <dgm:spPr/>
      <dgm:t>
        <a:bodyPr/>
        <a:lstStyle/>
        <a:p>
          <a:endParaRPr lang="en-US"/>
        </a:p>
      </dgm:t>
    </dgm:pt>
    <dgm:pt modelId="{69E3954F-AD45-4FC5-82A7-F6A393847DD4}" type="sibTrans" cxnId="{025F7DA9-3ED9-4678-BC14-0914B573D711}">
      <dgm:prSet/>
      <dgm:spPr/>
      <dgm:t>
        <a:bodyPr/>
        <a:lstStyle/>
        <a:p>
          <a:endParaRPr lang="en-US"/>
        </a:p>
      </dgm:t>
    </dgm:pt>
    <dgm:pt modelId="{7D6D70EE-CAA8-4365-AC60-346C7FC7D3D0}">
      <dgm:prSet custT="1"/>
      <dgm:spPr/>
      <dgm:t>
        <a:bodyPr/>
        <a:lstStyle/>
        <a:p>
          <a:r>
            <a:rPr lang="en-US" sz="1400" dirty="0" smtClean="0"/>
            <a:t>Use a relatively large number of criteria when evaluating performance, not focusing on one criteria when measuring.</a:t>
          </a:r>
          <a:endParaRPr lang="en-US" sz="1400" dirty="0"/>
        </a:p>
      </dgm:t>
    </dgm:pt>
    <dgm:pt modelId="{62DEA2DD-0529-4C98-9472-5F131CAFDE5C}" type="parTrans" cxnId="{FA6D77C2-D249-4A1D-94A5-F8114BF88EA7}">
      <dgm:prSet/>
      <dgm:spPr/>
      <dgm:t>
        <a:bodyPr/>
        <a:lstStyle/>
        <a:p>
          <a:endParaRPr lang="en-US"/>
        </a:p>
      </dgm:t>
    </dgm:pt>
    <dgm:pt modelId="{E4077828-7884-4CF2-8E83-6EEA0F9F0240}" type="sibTrans" cxnId="{FA6D77C2-D249-4A1D-94A5-F8114BF88EA7}">
      <dgm:prSet/>
      <dgm:spPr/>
      <dgm:t>
        <a:bodyPr/>
        <a:lstStyle/>
        <a:p>
          <a:endParaRPr lang="en-US"/>
        </a:p>
      </dgm:t>
    </dgm:pt>
    <dgm:pt modelId="{878F9211-FC69-4202-A311-8F1F1F2AA339}" type="pres">
      <dgm:prSet presAssocID="{5A3ACF4B-5B82-4089-9EAE-BD8AFE44715E}" presName="Name0" presStyleCnt="0">
        <dgm:presLayoutVars>
          <dgm:dir/>
          <dgm:animLvl val="lvl"/>
          <dgm:resizeHandles/>
        </dgm:presLayoutVars>
      </dgm:prSet>
      <dgm:spPr/>
    </dgm:pt>
    <dgm:pt modelId="{3575317B-FE31-4FD2-B36E-90AF6C820C6E}" type="pres">
      <dgm:prSet presAssocID="{0A3AA87A-F409-4E79-BA33-5E24C6022E0C}" presName="linNode" presStyleCnt="0"/>
      <dgm:spPr/>
    </dgm:pt>
    <dgm:pt modelId="{00DA45B2-395C-4367-963C-838F9FBD8683}" type="pres">
      <dgm:prSet presAssocID="{0A3AA87A-F409-4E79-BA33-5E24C6022E0C}" presName="parentShp" presStyleLbl="node1" presStyleIdx="0" presStyleCnt="1">
        <dgm:presLayoutVars>
          <dgm:bulletEnabled val="1"/>
        </dgm:presLayoutVars>
      </dgm:prSet>
      <dgm:spPr/>
      <dgm:t>
        <a:bodyPr/>
        <a:lstStyle/>
        <a:p>
          <a:endParaRPr lang="en-US"/>
        </a:p>
      </dgm:t>
    </dgm:pt>
    <dgm:pt modelId="{EE34E8AB-FECA-4305-8CD6-D3A93CDF5585}" type="pres">
      <dgm:prSet presAssocID="{0A3AA87A-F409-4E79-BA33-5E24C6022E0C}" presName="childShp" presStyleLbl="bgAccFollowNode1" presStyleIdx="0" presStyleCnt="1">
        <dgm:presLayoutVars>
          <dgm:bulletEnabled val="1"/>
        </dgm:presLayoutVars>
      </dgm:prSet>
      <dgm:spPr/>
      <dgm:t>
        <a:bodyPr/>
        <a:lstStyle/>
        <a:p>
          <a:endParaRPr lang="en-US"/>
        </a:p>
      </dgm:t>
    </dgm:pt>
  </dgm:ptLst>
  <dgm:cxnLst>
    <dgm:cxn modelId="{A2F75C34-DE1A-420C-92F7-0C3487EA0F28}" type="presOf" srcId="{7D6D70EE-CAA8-4365-AC60-346C7FC7D3D0}" destId="{EE34E8AB-FECA-4305-8CD6-D3A93CDF5585}" srcOrd="0" destOrd="2" presId="urn:microsoft.com/office/officeart/2005/8/layout/vList6"/>
    <dgm:cxn modelId="{89A7BCC7-C02D-4FB6-BFF2-27F640617BF3}" type="presOf" srcId="{5A3ACF4B-5B82-4089-9EAE-BD8AFE44715E}" destId="{878F9211-FC69-4202-A311-8F1F1F2AA339}" srcOrd="0" destOrd="0" presId="urn:microsoft.com/office/officeart/2005/8/layout/vList6"/>
    <dgm:cxn modelId="{8364F4C9-0F90-4922-8B85-52E6771BD8A1}" type="presOf" srcId="{0A3AA87A-F409-4E79-BA33-5E24C6022E0C}" destId="{00DA45B2-395C-4367-963C-838F9FBD8683}" srcOrd="0" destOrd="0" presId="urn:microsoft.com/office/officeart/2005/8/layout/vList6"/>
    <dgm:cxn modelId="{2CBCB9A6-4B0A-4823-9823-DEFAF338A253}" srcId="{5A3ACF4B-5B82-4089-9EAE-BD8AFE44715E}" destId="{0A3AA87A-F409-4E79-BA33-5E24C6022E0C}" srcOrd="0" destOrd="0" parTransId="{EBCEDED7-4E82-42D8-97ED-2CDD825E4A1C}" sibTransId="{01A299C7-6115-431B-8AF8-22E8CA6613AB}"/>
    <dgm:cxn modelId="{025F7DA9-3ED9-4678-BC14-0914B573D711}" srcId="{0A3AA87A-F409-4E79-BA33-5E24C6022E0C}" destId="{7CBC0D5E-E579-4182-9542-B029463061CD}" srcOrd="1" destOrd="0" parTransId="{A1EA9CA6-65C4-4CC0-8220-26FD83AFCF0F}" sibTransId="{69E3954F-AD45-4FC5-82A7-F6A393847DD4}"/>
    <dgm:cxn modelId="{FA6D77C2-D249-4A1D-94A5-F8114BF88EA7}" srcId="{0A3AA87A-F409-4E79-BA33-5E24C6022E0C}" destId="{7D6D70EE-CAA8-4365-AC60-346C7FC7D3D0}" srcOrd="2" destOrd="0" parTransId="{62DEA2DD-0529-4C98-9472-5F131CAFDE5C}" sibTransId="{E4077828-7884-4CF2-8E83-6EEA0F9F0240}"/>
    <dgm:cxn modelId="{67D52A08-4AFB-4126-AC42-9A7B4EFF1A7E}" type="presOf" srcId="{7CBC0D5E-E579-4182-9542-B029463061CD}" destId="{EE34E8AB-FECA-4305-8CD6-D3A93CDF5585}" srcOrd="0" destOrd="1" presId="urn:microsoft.com/office/officeart/2005/8/layout/vList6"/>
    <dgm:cxn modelId="{22CB36A9-B82D-4378-9BCD-A737EC57C9E8}" type="presOf" srcId="{26A2F584-1EC1-455E-8222-5C3CC6FA4793}" destId="{EE34E8AB-FECA-4305-8CD6-D3A93CDF5585}" srcOrd="0" destOrd="0" presId="urn:microsoft.com/office/officeart/2005/8/layout/vList6"/>
    <dgm:cxn modelId="{4396B9AA-B317-420F-AF56-134E762C2F69}" srcId="{0A3AA87A-F409-4E79-BA33-5E24C6022E0C}" destId="{26A2F584-1EC1-455E-8222-5C3CC6FA4793}" srcOrd="0" destOrd="0" parTransId="{EC17495F-9CC9-4958-AC96-77F3F757B3AD}" sibTransId="{0900E67D-61C1-4EC0-8701-CB11185B6090}"/>
    <dgm:cxn modelId="{2370952F-37DC-4895-8B81-D23883E6CB99}" type="presParOf" srcId="{878F9211-FC69-4202-A311-8F1F1F2AA339}" destId="{3575317B-FE31-4FD2-B36E-90AF6C820C6E}" srcOrd="0" destOrd="0" presId="urn:microsoft.com/office/officeart/2005/8/layout/vList6"/>
    <dgm:cxn modelId="{3F258864-EBBD-40C8-AD38-61C53D095439}" type="presParOf" srcId="{3575317B-FE31-4FD2-B36E-90AF6C820C6E}" destId="{00DA45B2-395C-4367-963C-838F9FBD8683}" srcOrd="0" destOrd="0" presId="urn:microsoft.com/office/officeart/2005/8/layout/vList6"/>
    <dgm:cxn modelId="{72CACA8E-7AD8-4B92-8CA2-2D6AD379A9E6}" type="presParOf" srcId="{3575317B-FE31-4FD2-B36E-90AF6C820C6E}" destId="{EE34E8AB-FECA-4305-8CD6-D3A93CDF5585}" srcOrd="1" destOrd="0" presId="urn:microsoft.com/office/officeart/2005/8/layout/vList6"/>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1852B47-943D-4EC0-BAAC-0512576C8668}"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n-US"/>
        </a:p>
      </dgm:t>
    </dgm:pt>
    <dgm:pt modelId="{18B931DB-5D09-40CC-82A0-278C71B1C081}">
      <dgm:prSet phldrT="[Text]" custT="1"/>
      <dgm:spPr/>
      <dgm:t>
        <a:bodyPr/>
        <a:lstStyle/>
        <a:p>
          <a:pPr algn="l"/>
          <a:r>
            <a:rPr lang="en-US" sz="2100" b="1" u="sng" dirty="0" smtClean="0"/>
            <a:t>Tangibles:</a:t>
          </a:r>
          <a:endParaRPr lang="en-US" sz="2100" dirty="0" smtClean="0"/>
        </a:p>
        <a:p>
          <a:pPr algn="l"/>
          <a:r>
            <a:rPr lang="en-US" sz="1600" dirty="0" smtClean="0"/>
            <a:t>The hotel’s physical facilities are visually appealing</a:t>
          </a:r>
          <a:endParaRPr lang="en-US" sz="1600" dirty="0"/>
        </a:p>
      </dgm:t>
    </dgm:pt>
    <dgm:pt modelId="{7471CB0D-E0E0-499F-8AEA-B1DB8F23DE58}" type="parTrans" cxnId="{503C4549-2EEB-4BFF-9208-6AE0BF8B09E3}">
      <dgm:prSet/>
      <dgm:spPr/>
      <dgm:t>
        <a:bodyPr/>
        <a:lstStyle/>
        <a:p>
          <a:endParaRPr lang="en-US"/>
        </a:p>
      </dgm:t>
    </dgm:pt>
    <dgm:pt modelId="{9A749F78-927C-4345-A4C4-11540E524B94}" type="sibTrans" cxnId="{503C4549-2EEB-4BFF-9208-6AE0BF8B09E3}">
      <dgm:prSet/>
      <dgm:spPr/>
      <dgm:t>
        <a:bodyPr/>
        <a:lstStyle/>
        <a:p>
          <a:endParaRPr lang="en-US"/>
        </a:p>
      </dgm:t>
    </dgm:pt>
    <dgm:pt modelId="{614AFAFA-DEAD-4F32-BD44-60CABDB5391C}">
      <dgm:prSet phldrT="[Text]" custT="1"/>
      <dgm:spPr/>
      <dgm:t>
        <a:bodyPr/>
        <a:lstStyle/>
        <a:p>
          <a:r>
            <a:rPr lang="en-US" sz="1800" dirty="0" smtClean="0"/>
            <a:t>Changing the look of the hotel to a more modern one and by performing maintenance operations more frequently. </a:t>
          </a:r>
          <a:endParaRPr lang="en-US" sz="1800" dirty="0"/>
        </a:p>
      </dgm:t>
    </dgm:pt>
    <dgm:pt modelId="{C23C3B58-84B7-479A-BBA7-F9499DB581BE}" type="parTrans" cxnId="{9D813A74-AB9E-4A74-9362-C8F5D46F2821}">
      <dgm:prSet/>
      <dgm:spPr/>
      <dgm:t>
        <a:bodyPr/>
        <a:lstStyle/>
        <a:p>
          <a:endParaRPr lang="en-US"/>
        </a:p>
      </dgm:t>
    </dgm:pt>
    <dgm:pt modelId="{A4DABF2A-FF94-4306-A2F2-581E6864018C}" type="sibTrans" cxnId="{9D813A74-AB9E-4A74-9362-C8F5D46F2821}">
      <dgm:prSet/>
      <dgm:spPr/>
      <dgm:t>
        <a:bodyPr/>
        <a:lstStyle/>
        <a:p>
          <a:endParaRPr lang="en-US"/>
        </a:p>
      </dgm:t>
    </dgm:pt>
    <dgm:pt modelId="{867E73B6-3086-4032-B6D1-98BC990F35DA}" type="pres">
      <dgm:prSet presAssocID="{91852B47-943D-4EC0-BAAC-0512576C8668}" presName="Name0" presStyleCnt="0">
        <dgm:presLayoutVars>
          <dgm:dir/>
          <dgm:animLvl val="lvl"/>
          <dgm:resizeHandles/>
        </dgm:presLayoutVars>
      </dgm:prSet>
      <dgm:spPr/>
    </dgm:pt>
    <dgm:pt modelId="{28885B2B-55D6-4A7E-90F5-64D7797B4F44}" type="pres">
      <dgm:prSet presAssocID="{18B931DB-5D09-40CC-82A0-278C71B1C081}" presName="linNode" presStyleCnt="0"/>
      <dgm:spPr/>
    </dgm:pt>
    <dgm:pt modelId="{E869567B-11F1-482D-A354-6BD66EED42D4}" type="pres">
      <dgm:prSet presAssocID="{18B931DB-5D09-40CC-82A0-278C71B1C081}" presName="parentShp" presStyleLbl="node1" presStyleIdx="0" presStyleCnt="1" custScaleX="98093">
        <dgm:presLayoutVars>
          <dgm:bulletEnabled val="1"/>
        </dgm:presLayoutVars>
      </dgm:prSet>
      <dgm:spPr/>
      <dgm:t>
        <a:bodyPr/>
        <a:lstStyle/>
        <a:p>
          <a:endParaRPr lang="en-US"/>
        </a:p>
      </dgm:t>
    </dgm:pt>
    <dgm:pt modelId="{CC0B3424-0C34-4919-88D2-CCDA76DA763B}" type="pres">
      <dgm:prSet presAssocID="{18B931DB-5D09-40CC-82A0-278C71B1C081}" presName="childShp" presStyleLbl="bgAccFollowNode1" presStyleIdx="0" presStyleCnt="1">
        <dgm:presLayoutVars>
          <dgm:bulletEnabled val="1"/>
        </dgm:presLayoutVars>
      </dgm:prSet>
      <dgm:spPr/>
      <dgm:t>
        <a:bodyPr/>
        <a:lstStyle/>
        <a:p>
          <a:endParaRPr lang="en-US"/>
        </a:p>
      </dgm:t>
    </dgm:pt>
  </dgm:ptLst>
  <dgm:cxnLst>
    <dgm:cxn modelId="{7F8D195B-E3C5-4466-BD73-1ED3376CB4D5}" type="presOf" srcId="{91852B47-943D-4EC0-BAAC-0512576C8668}" destId="{867E73B6-3086-4032-B6D1-98BC990F35DA}" srcOrd="0" destOrd="0" presId="urn:microsoft.com/office/officeart/2005/8/layout/vList6"/>
    <dgm:cxn modelId="{9D813A74-AB9E-4A74-9362-C8F5D46F2821}" srcId="{18B931DB-5D09-40CC-82A0-278C71B1C081}" destId="{614AFAFA-DEAD-4F32-BD44-60CABDB5391C}" srcOrd="0" destOrd="0" parTransId="{C23C3B58-84B7-479A-BBA7-F9499DB581BE}" sibTransId="{A4DABF2A-FF94-4306-A2F2-581E6864018C}"/>
    <dgm:cxn modelId="{28C59C48-7917-4223-A41D-8F589FA069A9}" type="presOf" srcId="{614AFAFA-DEAD-4F32-BD44-60CABDB5391C}" destId="{CC0B3424-0C34-4919-88D2-CCDA76DA763B}" srcOrd="0" destOrd="0" presId="urn:microsoft.com/office/officeart/2005/8/layout/vList6"/>
    <dgm:cxn modelId="{503C4549-2EEB-4BFF-9208-6AE0BF8B09E3}" srcId="{91852B47-943D-4EC0-BAAC-0512576C8668}" destId="{18B931DB-5D09-40CC-82A0-278C71B1C081}" srcOrd="0" destOrd="0" parTransId="{7471CB0D-E0E0-499F-8AEA-B1DB8F23DE58}" sibTransId="{9A749F78-927C-4345-A4C4-11540E524B94}"/>
    <dgm:cxn modelId="{44D80E52-BF8D-4ABF-8C9B-B17ACAF2D1A9}" type="presOf" srcId="{18B931DB-5D09-40CC-82A0-278C71B1C081}" destId="{E869567B-11F1-482D-A354-6BD66EED42D4}" srcOrd="0" destOrd="0" presId="urn:microsoft.com/office/officeart/2005/8/layout/vList6"/>
    <dgm:cxn modelId="{07453F29-0ABB-46F6-BBB0-6D5B2E6A9065}" type="presParOf" srcId="{867E73B6-3086-4032-B6D1-98BC990F35DA}" destId="{28885B2B-55D6-4A7E-90F5-64D7797B4F44}" srcOrd="0" destOrd="0" presId="urn:microsoft.com/office/officeart/2005/8/layout/vList6"/>
    <dgm:cxn modelId="{5A60AA81-57B1-4A91-B2FA-9049C469043A}" type="presParOf" srcId="{28885B2B-55D6-4A7E-90F5-64D7797B4F44}" destId="{E869567B-11F1-482D-A354-6BD66EED42D4}" srcOrd="0" destOrd="0" presId="urn:microsoft.com/office/officeart/2005/8/layout/vList6"/>
    <dgm:cxn modelId="{CE43BCAE-26A5-4374-BA89-3A3DE17C1252}" type="presParOf" srcId="{28885B2B-55D6-4A7E-90F5-64D7797B4F44}" destId="{CC0B3424-0C34-4919-88D2-CCDA76DA763B}"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1852B47-943D-4EC0-BAAC-0512576C8668}"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n-US"/>
        </a:p>
      </dgm:t>
    </dgm:pt>
    <dgm:pt modelId="{18B931DB-5D09-40CC-82A0-278C71B1C081}">
      <dgm:prSet phldrT="[Text]" custT="1"/>
      <dgm:spPr/>
      <dgm:t>
        <a:bodyPr/>
        <a:lstStyle/>
        <a:p>
          <a:pPr algn="l"/>
          <a:r>
            <a:rPr lang="en-US" sz="2100" b="1" u="sng" dirty="0" smtClean="0"/>
            <a:t>Tangibles:</a:t>
          </a:r>
        </a:p>
        <a:p>
          <a:pPr algn="l"/>
          <a:r>
            <a:rPr lang="en-US" sz="1600" dirty="0" smtClean="0"/>
            <a:t>The hotel has modern-looking equipment (air conditioner, furniture, elevator and safety tools)</a:t>
          </a:r>
          <a:endParaRPr lang="en-US" sz="1600" u="sng" dirty="0"/>
        </a:p>
      </dgm:t>
    </dgm:pt>
    <dgm:pt modelId="{7471CB0D-E0E0-499F-8AEA-B1DB8F23DE58}" type="parTrans" cxnId="{503C4549-2EEB-4BFF-9208-6AE0BF8B09E3}">
      <dgm:prSet/>
      <dgm:spPr/>
      <dgm:t>
        <a:bodyPr/>
        <a:lstStyle/>
        <a:p>
          <a:endParaRPr lang="en-US"/>
        </a:p>
      </dgm:t>
    </dgm:pt>
    <dgm:pt modelId="{9A749F78-927C-4345-A4C4-11540E524B94}" type="sibTrans" cxnId="{503C4549-2EEB-4BFF-9208-6AE0BF8B09E3}">
      <dgm:prSet/>
      <dgm:spPr/>
      <dgm:t>
        <a:bodyPr/>
        <a:lstStyle/>
        <a:p>
          <a:endParaRPr lang="en-US"/>
        </a:p>
      </dgm:t>
    </dgm:pt>
    <dgm:pt modelId="{614AFAFA-DEAD-4F32-BD44-60CABDB5391C}">
      <dgm:prSet phldrT="[Text]" custT="1"/>
      <dgm:spPr/>
      <dgm:t>
        <a:bodyPr/>
        <a:lstStyle/>
        <a:p>
          <a:r>
            <a:rPr lang="en-US" sz="1800" dirty="0" smtClean="0"/>
            <a:t>Upgrading the equipment more rapidly or maintaining the outer look of the equipment more. </a:t>
          </a:r>
          <a:endParaRPr lang="en-US" sz="1800" dirty="0"/>
        </a:p>
      </dgm:t>
    </dgm:pt>
    <dgm:pt modelId="{C23C3B58-84B7-479A-BBA7-F9499DB581BE}" type="parTrans" cxnId="{9D813A74-AB9E-4A74-9362-C8F5D46F2821}">
      <dgm:prSet/>
      <dgm:spPr/>
      <dgm:t>
        <a:bodyPr/>
        <a:lstStyle/>
        <a:p>
          <a:endParaRPr lang="en-US"/>
        </a:p>
      </dgm:t>
    </dgm:pt>
    <dgm:pt modelId="{A4DABF2A-FF94-4306-A2F2-581E6864018C}" type="sibTrans" cxnId="{9D813A74-AB9E-4A74-9362-C8F5D46F2821}">
      <dgm:prSet/>
      <dgm:spPr/>
      <dgm:t>
        <a:bodyPr/>
        <a:lstStyle/>
        <a:p>
          <a:endParaRPr lang="en-US"/>
        </a:p>
      </dgm:t>
    </dgm:pt>
    <dgm:pt modelId="{867E73B6-3086-4032-B6D1-98BC990F35DA}" type="pres">
      <dgm:prSet presAssocID="{91852B47-943D-4EC0-BAAC-0512576C8668}" presName="Name0" presStyleCnt="0">
        <dgm:presLayoutVars>
          <dgm:dir/>
          <dgm:animLvl val="lvl"/>
          <dgm:resizeHandles/>
        </dgm:presLayoutVars>
      </dgm:prSet>
      <dgm:spPr/>
    </dgm:pt>
    <dgm:pt modelId="{28885B2B-55D6-4A7E-90F5-64D7797B4F44}" type="pres">
      <dgm:prSet presAssocID="{18B931DB-5D09-40CC-82A0-278C71B1C081}" presName="linNode" presStyleCnt="0"/>
      <dgm:spPr/>
    </dgm:pt>
    <dgm:pt modelId="{E869567B-11F1-482D-A354-6BD66EED42D4}" type="pres">
      <dgm:prSet presAssocID="{18B931DB-5D09-40CC-82A0-278C71B1C081}" presName="parentShp" presStyleLbl="node1" presStyleIdx="0" presStyleCnt="1" custScaleX="98198" custScaleY="100098">
        <dgm:presLayoutVars>
          <dgm:bulletEnabled val="1"/>
        </dgm:presLayoutVars>
      </dgm:prSet>
      <dgm:spPr/>
      <dgm:t>
        <a:bodyPr/>
        <a:lstStyle/>
        <a:p>
          <a:endParaRPr lang="en-US"/>
        </a:p>
      </dgm:t>
    </dgm:pt>
    <dgm:pt modelId="{CC0B3424-0C34-4919-88D2-CCDA76DA763B}" type="pres">
      <dgm:prSet presAssocID="{18B931DB-5D09-40CC-82A0-278C71B1C081}" presName="childShp" presStyleLbl="bgAccFollowNode1" presStyleIdx="0" presStyleCnt="1">
        <dgm:presLayoutVars>
          <dgm:bulletEnabled val="1"/>
        </dgm:presLayoutVars>
      </dgm:prSet>
      <dgm:spPr/>
      <dgm:t>
        <a:bodyPr/>
        <a:lstStyle/>
        <a:p>
          <a:endParaRPr lang="en-US"/>
        </a:p>
      </dgm:t>
    </dgm:pt>
  </dgm:ptLst>
  <dgm:cxnLst>
    <dgm:cxn modelId="{9D813A74-AB9E-4A74-9362-C8F5D46F2821}" srcId="{18B931DB-5D09-40CC-82A0-278C71B1C081}" destId="{614AFAFA-DEAD-4F32-BD44-60CABDB5391C}" srcOrd="0" destOrd="0" parTransId="{C23C3B58-84B7-479A-BBA7-F9499DB581BE}" sibTransId="{A4DABF2A-FF94-4306-A2F2-581E6864018C}"/>
    <dgm:cxn modelId="{AA2B5DD6-219B-4504-BEA6-23799588B72A}" type="presOf" srcId="{18B931DB-5D09-40CC-82A0-278C71B1C081}" destId="{E869567B-11F1-482D-A354-6BD66EED42D4}" srcOrd="0" destOrd="0" presId="urn:microsoft.com/office/officeart/2005/8/layout/vList6"/>
    <dgm:cxn modelId="{503C4549-2EEB-4BFF-9208-6AE0BF8B09E3}" srcId="{91852B47-943D-4EC0-BAAC-0512576C8668}" destId="{18B931DB-5D09-40CC-82A0-278C71B1C081}" srcOrd="0" destOrd="0" parTransId="{7471CB0D-E0E0-499F-8AEA-B1DB8F23DE58}" sibTransId="{9A749F78-927C-4345-A4C4-11540E524B94}"/>
    <dgm:cxn modelId="{00A89C9E-8EE0-4798-ACD9-7512D1A6A178}" type="presOf" srcId="{91852B47-943D-4EC0-BAAC-0512576C8668}" destId="{867E73B6-3086-4032-B6D1-98BC990F35DA}" srcOrd="0" destOrd="0" presId="urn:microsoft.com/office/officeart/2005/8/layout/vList6"/>
    <dgm:cxn modelId="{D912BE54-9847-4525-8BB2-70E5672268B4}" type="presOf" srcId="{614AFAFA-DEAD-4F32-BD44-60CABDB5391C}" destId="{CC0B3424-0C34-4919-88D2-CCDA76DA763B}" srcOrd="0" destOrd="0" presId="urn:microsoft.com/office/officeart/2005/8/layout/vList6"/>
    <dgm:cxn modelId="{44D4E024-ED43-4FE8-8A90-2131B4BCB016}" type="presParOf" srcId="{867E73B6-3086-4032-B6D1-98BC990F35DA}" destId="{28885B2B-55D6-4A7E-90F5-64D7797B4F44}" srcOrd="0" destOrd="0" presId="urn:microsoft.com/office/officeart/2005/8/layout/vList6"/>
    <dgm:cxn modelId="{335FF4AE-90F9-4970-96C3-46350341410E}" type="presParOf" srcId="{28885B2B-55D6-4A7E-90F5-64D7797B4F44}" destId="{E869567B-11F1-482D-A354-6BD66EED42D4}" srcOrd="0" destOrd="0" presId="urn:microsoft.com/office/officeart/2005/8/layout/vList6"/>
    <dgm:cxn modelId="{B59E2937-88A3-4611-86C6-A7B5C0B847D4}" type="presParOf" srcId="{28885B2B-55D6-4A7E-90F5-64D7797B4F44}" destId="{CC0B3424-0C34-4919-88D2-CCDA76DA763B}" srcOrd="1" destOrd="0" presId="urn:microsoft.com/office/officeart/2005/8/layout/vList6"/>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1852B47-943D-4EC0-BAAC-0512576C8668}"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n-US"/>
        </a:p>
      </dgm:t>
    </dgm:pt>
    <dgm:pt modelId="{18B931DB-5D09-40CC-82A0-278C71B1C081}">
      <dgm:prSet phldrT="[Text]" custT="1"/>
      <dgm:spPr/>
      <dgm:t>
        <a:bodyPr/>
        <a:lstStyle/>
        <a:p>
          <a:pPr algn="l"/>
          <a:r>
            <a:rPr lang="en-US" sz="2100" b="1" u="sng" dirty="0" smtClean="0"/>
            <a:t>Reliability:</a:t>
          </a:r>
        </a:p>
        <a:p>
          <a:pPr algn="l"/>
          <a:r>
            <a:rPr lang="en-US" sz="1600" dirty="0" smtClean="0"/>
            <a:t>When you have a problem, the hotel shows a sincere interest in solving it</a:t>
          </a:r>
          <a:endParaRPr lang="en-US" sz="1600" b="1" u="sng" dirty="0"/>
        </a:p>
      </dgm:t>
    </dgm:pt>
    <dgm:pt modelId="{7471CB0D-E0E0-499F-8AEA-B1DB8F23DE58}" type="parTrans" cxnId="{503C4549-2EEB-4BFF-9208-6AE0BF8B09E3}">
      <dgm:prSet/>
      <dgm:spPr/>
      <dgm:t>
        <a:bodyPr/>
        <a:lstStyle/>
        <a:p>
          <a:endParaRPr lang="en-US"/>
        </a:p>
      </dgm:t>
    </dgm:pt>
    <dgm:pt modelId="{9A749F78-927C-4345-A4C4-11540E524B94}" type="sibTrans" cxnId="{503C4549-2EEB-4BFF-9208-6AE0BF8B09E3}">
      <dgm:prSet/>
      <dgm:spPr/>
      <dgm:t>
        <a:bodyPr/>
        <a:lstStyle/>
        <a:p>
          <a:endParaRPr lang="en-US"/>
        </a:p>
      </dgm:t>
    </dgm:pt>
    <dgm:pt modelId="{614AFAFA-DEAD-4F32-BD44-60CABDB5391C}">
      <dgm:prSet phldrT="[Text]" custT="1"/>
      <dgm:spPr/>
      <dgm:t>
        <a:bodyPr/>
        <a:lstStyle/>
        <a:p>
          <a:r>
            <a:rPr lang="en-US" sz="1800" dirty="0" smtClean="0"/>
            <a:t>Inviting the workers to workshops in order to improve their knowledge of the hotel and the way services are properly performed.</a:t>
          </a:r>
          <a:endParaRPr lang="en-US" sz="1800" dirty="0"/>
        </a:p>
      </dgm:t>
    </dgm:pt>
    <dgm:pt modelId="{C23C3B58-84B7-479A-BBA7-F9499DB581BE}" type="parTrans" cxnId="{9D813A74-AB9E-4A74-9362-C8F5D46F2821}">
      <dgm:prSet/>
      <dgm:spPr/>
      <dgm:t>
        <a:bodyPr/>
        <a:lstStyle/>
        <a:p>
          <a:endParaRPr lang="en-US"/>
        </a:p>
      </dgm:t>
    </dgm:pt>
    <dgm:pt modelId="{A4DABF2A-FF94-4306-A2F2-581E6864018C}" type="sibTrans" cxnId="{9D813A74-AB9E-4A74-9362-C8F5D46F2821}">
      <dgm:prSet/>
      <dgm:spPr/>
      <dgm:t>
        <a:bodyPr/>
        <a:lstStyle/>
        <a:p>
          <a:endParaRPr lang="en-US"/>
        </a:p>
      </dgm:t>
    </dgm:pt>
    <dgm:pt modelId="{867E73B6-3086-4032-B6D1-98BC990F35DA}" type="pres">
      <dgm:prSet presAssocID="{91852B47-943D-4EC0-BAAC-0512576C8668}" presName="Name0" presStyleCnt="0">
        <dgm:presLayoutVars>
          <dgm:dir/>
          <dgm:animLvl val="lvl"/>
          <dgm:resizeHandles/>
        </dgm:presLayoutVars>
      </dgm:prSet>
      <dgm:spPr/>
    </dgm:pt>
    <dgm:pt modelId="{28885B2B-55D6-4A7E-90F5-64D7797B4F44}" type="pres">
      <dgm:prSet presAssocID="{18B931DB-5D09-40CC-82A0-278C71B1C081}" presName="linNode" presStyleCnt="0"/>
      <dgm:spPr/>
    </dgm:pt>
    <dgm:pt modelId="{E869567B-11F1-482D-A354-6BD66EED42D4}" type="pres">
      <dgm:prSet presAssocID="{18B931DB-5D09-40CC-82A0-278C71B1C081}" presName="parentShp" presStyleLbl="node1" presStyleIdx="0" presStyleCnt="1">
        <dgm:presLayoutVars>
          <dgm:bulletEnabled val="1"/>
        </dgm:presLayoutVars>
      </dgm:prSet>
      <dgm:spPr/>
      <dgm:t>
        <a:bodyPr/>
        <a:lstStyle/>
        <a:p>
          <a:endParaRPr lang="en-US"/>
        </a:p>
      </dgm:t>
    </dgm:pt>
    <dgm:pt modelId="{CC0B3424-0C34-4919-88D2-CCDA76DA763B}" type="pres">
      <dgm:prSet presAssocID="{18B931DB-5D09-40CC-82A0-278C71B1C081}" presName="childShp" presStyleLbl="bgAccFollowNode1" presStyleIdx="0" presStyleCnt="1">
        <dgm:presLayoutVars>
          <dgm:bulletEnabled val="1"/>
        </dgm:presLayoutVars>
      </dgm:prSet>
      <dgm:spPr/>
      <dgm:t>
        <a:bodyPr/>
        <a:lstStyle/>
        <a:p>
          <a:endParaRPr lang="en-US"/>
        </a:p>
      </dgm:t>
    </dgm:pt>
  </dgm:ptLst>
  <dgm:cxnLst>
    <dgm:cxn modelId="{9D813A74-AB9E-4A74-9362-C8F5D46F2821}" srcId="{18B931DB-5D09-40CC-82A0-278C71B1C081}" destId="{614AFAFA-DEAD-4F32-BD44-60CABDB5391C}" srcOrd="0" destOrd="0" parTransId="{C23C3B58-84B7-479A-BBA7-F9499DB581BE}" sibTransId="{A4DABF2A-FF94-4306-A2F2-581E6864018C}"/>
    <dgm:cxn modelId="{503C4549-2EEB-4BFF-9208-6AE0BF8B09E3}" srcId="{91852B47-943D-4EC0-BAAC-0512576C8668}" destId="{18B931DB-5D09-40CC-82A0-278C71B1C081}" srcOrd="0" destOrd="0" parTransId="{7471CB0D-E0E0-499F-8AEA-B1DB8F23DE58}" sibTransId="{9A749F78-927C-4345-A4C4-11540E524B94}"/>
    <dgm:cxn modelId="{80F29E21-FC1E-4FF0-945C-0FDC85156B44}" type="presOf" srcId="{614AFAFA-DEAD-4F32-BD44-60CABDB5391C}" destId="{CC0B3424-0C34-4919-88D2-CCDA76DA763B}" srcOrd="0" destOrd="0" presId="urn:microsoft.com/office/officeart/2005/8/layout/vList6"/>
    <dgm:cxn modelId="{F06316D6-AC3E-4671-827B-1DC3A0038598}" type="presOf" srcId="{91852B47-943D-4EC0-BAAC-0512576C8668}" destId="{867E73B6-3086-4032-B6D1-98BC990F35DA}" srcOrd="0" destOrd="0" presId="urn:microsoft.com/office/officeart/2005/8/layout/vList6"/>
    <dgm:cxn modelId="{1244A677-BF6D-444C-A02B-E1011CF839DB}" type="presOf" srcId="{18B931DB-5D09-40CC-82A0-278C71B1C081}" destId="{E869567B-11F1-482D-A354-6BD66EED42D4}" srcOrd="0" destOrd="0" presId="urn:microsoft.com/office/officeart/2005/8/layout/vList6"/>
    <dgm:cxn modelId="{A4513AA4-0768-481E-997A-6473E47A0DE7}" type="presParOf" srcId="{867E73B6-3086-4032-B6D1-98BC990F35DA}" destId="{28885B2B-55D6-4A7E-90F5-64D7797B4F44}" srcOrd="0" destOrd="0" presId="urn:microsoft.com/office/officeart/2005/8/layout/vList6"/>
    <dgm:cxn modelId="{227BBD91-A625-4353-B9E7-EDB250B067C8}" type="presParOf" srcId="{28885B2B-55D6-4A7E-90F5-64D7797B4F44}" destId="{E869567B-11F1-482D-A354-6BD66EED42D4}" srcOrd="0" destOrd="0" presId="urn:microsoft.com/office/officeart/2005/8/layout/vList6"/>
    <dgm:cxn modelId="{46A727E3-E223-4685-A505-F1A570F88374}" type="presParOf" srcId="{28885B2B-55D6-4A7E-90F5-64D7797B4F44}" destId="{CC0B3424-0C34-4919-88D2-CCDA76DA763B}" srcOrd="1" destOrd="0" presId="urn:microsoft.com/office/officeart/2005/8/layout/vList6"/>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1852B47-943D-4EC0-BAAC-0512576C8668}"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n-US"/>
        </a:p>
      </dgm:t>
    </dgm:pt>
    <dgm:pt modelId="{18B931DB-5D09-40CC-82A0-278C71B1C081}">
      <dgm:prSet phldrT="[Text]" custT="1"/>
      <dgm:spPr/>
      <dgm:t>
        <a:bodyPr/>
        <a:lstStyle/>
        <a:p>
          <a:pPr algn="l"/>
          <a:r>
            <a:rPr lang="en-US" sz="2100" b="1" u="sng" dirty="0" smtClean="0"/>
            <a:t>Assurance:</a:t>
          </a:r>
        </a:p>
        <a:p>
          <a:pPr algn="l"/>
          <a:r>
            <a:rPr lang="en-US" sz="1600" dirty="0" smtClean="0"/>
            <a:t>The hotel provides its guests with a safe and secure place</a:t>
          </a:r>
          <a:endParaRPr lang="en-US" sz="1600" u="sng" dirty="0"/>
        </a:p>
      </dgm:t>
    </dgm:pt>
    <dgm:pt modelId="{7471CB0D-E0E0-499F-8AEA-B1DB8F23DE58}" type="parTrans" cxnId="{503C4549-2EEB-4BFF-9208-6AE0BF8B09E3}">
      <dgm:prSet/>
      <dgm:spPr/>
      <dgm:t>
        <a:bodyPr/>
        <a:lstStyle/>
        <a:p>
          <a:endParaRPr lang="en-US"/>
        </a:p>
      </dgm:t>
    </dgm:pt>
    <dgm:pt modelId="{9A749F78-927C-4345-A4C4-11540E524B94}" type="sibTrans" cxnId="{503C4549-2EEB-4BFF-9208-6AE0BF8B09E3}">
      <dgm:prSet/>
      <dgm:spPr/>
      <dgm:t>
        <a:bodyPr/>
        <a:lstStyle/>
        <a:p>
          <a:endParaRPr lang="en-US"/>
        </a:p>
      </dgm:t>
    </dgm:pt>
    <dgm:pt modelId="{614AFAFA-DEAD-4F32-BD44-60CABDB5391C}">
      <dgm:prSet phldrT="[Text]" custT="1"/>
      <dgm:spPr/>
      <dgm:t>
        <a:bodyPr/>
        <a:lstStyle/>
        <a:p>
          <a:r>
            <a:rPr lang="en-US" sz="1800" dirty="0" smtClean="0"/>
            <a:t>The hotel should consider adding a shelter to its facility and provide more secure windows and doors.</a:t>
          </a:r>
          <a:endParaRPr lang="en-US" sz="1800" dirty="0"/>
        </a:p>
      </dgm:t>
    </dgm:pt>
    <dgm:pt modelId="{C23C3B58-84B7-479A-BBA7-F9499DB581BE}" type="parTrans" cxnId="{9D813A74-AB9E-4A74-9362-C8F5D46F2821}">
      <dgm:prSet/>
      <dgm:spPr/>
      <dgm:t>
        <a:bodyPr/>
        <a:lstStyle/>
        <a:p>
          <a:endParaRPr lang="en-US"/>
        </a:p>
      </dgm:t>
    </dgm:pt>
    <dgm:pt modelId="{A4DABF2A-FF94-4306-A2F2-581E6864018C}" type="sibTrans" cxnId="{9D813A74-AB9E-4A74-9362-C8F5D46F2821}">
      <dgm:prSet/>
      <dgm:spPr/>
      <dgm:t>
        <a:bodyPr/>
        <a:lstStyle/>
        <a:p>
          <a:endParaRPr lang="en-US"/>
        </a:p>
      </dgm:t>
    </dgm:pt>
    <dgm:pt modelId="{867E73B6-3086-4032-B6D1-98BC990F35DA}" type="pres">
      <dgm:prSet presAssocID="{91852B47-943D-4EC0-BAAC-0512576C8668}" presName="Name0" presStyleCnt="0">
        <dgm:presLayoutVars>
          <dgm:dir/>
          <dgm:animLvl val="lvl"/>
          <dgm:resizeHandles/>
        </dgm:presLayoutVars>
      </dgm:prSet>
      <dgm:spPr/>
    </dgm:pt>
    <dgm:pt modelId="{28885B2B-55D6-4A7E-90F5-64D7797B4F44}" type="pres">
      <dgm:prSet presAssocID="{18B931DB-5D09-40CC-82A0-278C71B1C081}" presName="linNode" presStyleCnt="0"/>
      <dgm:spPr/>
    </dgm:pt>
    <dgm:pt modelId="{E869567B-11F1-482D-A354-6BD66EED42D4}" type="pres">
      <dgm:prSet presAssocID="{18B931DB-5D09-40CC-82A0-278C71B1C081}" presName="parentShp" presStyleLbl="node1" presStyleIdx="0" presStyleCnt="1" custScaleX="98198" custScaleY="100098">
        <dgm:presLayoutVars>
          <dgm:bulletEnabled val="1"/>
        </dgm:presLayoutVars>
      </dgm:prSet>
      <dgm:spPr/>
      <dgm:t>
        <a:bodyPr/>
        <a:lstStyle/>
        <a:p>
          <a:endParaRPr lang="en-US"/>
        </a:p>
      </dgm:t>
    </dgm:pt>
    <dgm:pt modelId="{CC0B3424-0C34-4919-88D2-CCDA76DA763B}" type="pres">
      <dgm:prSet presAssocID="{18B931DB-5D09-40CC-82A0-278C71B1C081}" presName="childShp" presStyleLbl="bgAccFollowNode1" presStyleIdx="0" presStyleCnt="1">
        <dgm:presLayoutVars>
          <dgm:bulletEnabled val="1"/>
        </dgm:presLayoutVars>
      </dgm:prSet>
      <dgm:spPr/>
      <dgm:t>
        <a:bodyPr/>
        <a:lstStyle/>
        <a:p>
          <a:endParaRPr lang="en-US"/>
        </a:p>
      </dgm:t>
    </dgm:pt>
  </dgm:ptLst>
  <dgm:cxnLst>
    <dgm:cxn modelId="{9D813A74-AB9E-4A74-9362-C8F5D46F2821}" srcId="{18B931DB-5D09-40CC-82A0-278C71B1C081}" destId="{614AFAFA-DEAD-4F32-BD44-60CABDB5391C}" srcOrd="0" destOrd="0" parTransId="{C23C3B58-84B7-479A-BBA7-F9499DB581BE}" sibTransId="{A4DABF2A-FF94-4306-A2F2-581E6864018C}"/>
    <dgm:cxn modelId="{E8539284-91FA-48C1-A781-A796417CB2D0}" type="presOf" srcId="{18B931DB-5D09-40CC-82A0-278C71B1C081}" destId="{E869567B-11F1-482D-A354-6BD66EED42D4}" srcOrd="0" destOrd="0" presId="urn:microsoft.com/office/officeart/2005/8/layout/vList6"/>
    <dgm:cxn modelId="{6870473D-3935-41D3-9C7E-3CEA9D3E9D3E}" type="presOf" srcId="{614AFAFA-DEAD-4F32-BD44-60CABDB5391C}" destId="{CC0B3424-0C34-4919-88D2-CCDA76DA763B}" srcOrd="0" destOrd="0" presId="urn:microsoft.com/office/officeart/2005/8/layout/vList6"/>
    <dgm:cxn modelId="{D73E7084-7816-4750-AF9D-2FD1257EB2D2}" type="presOf" srcId="{91852B47-943D-4EC0-BAAC-0512576C8668}" destId="{867E73B6-3086-4032-B6D1-98BC990F35DA}" srcOrd="0" destOrd="0" presId="urn:microsoft.com/office/officeart/2005/8/layout/vList6"/>
    <dgm:cxn modelId="{503C4549-2EEB-4BFF-9208-6AE0BF8B09E3}" srcId="{91852B47-943D-4EC0-BAAC-0512576C8668}" destId="{18B931DB-5D09-40CC-82A0-278C71B1C081}" srcOrd="0" destOrd="0" parTransId="{7471CB0D-E0E0-499F-8AEA-B1DB8F23DE58}" sibTransId="{9A749F78-927C-4345-A4C4-11540E524B94}"/>
    <dgm:cxn modelId="{2DD4463D-F568-4E56-85DB-F66194BB7433}" type="presParOf" srcId="{867E73B6-3086-4032-B6D1-98BC990F35DA}" destId="{28885B2B-55D6-4A7E-90F5-64D7797B4F44}" srcOrd="0" destOrd="0" presId="urn:microsoft.com/office/officeart/2005/8/layout/vList6"/>
    <dgm:cxn modelId="{50BF7707-D273-41A1-8C6C-62F5E303DBE9}" type="presParOf" srcId="{28885B2B-55D6-4A7E-90F5-64D7797B4F44}" destId="{E869567B-11F1-482D-A354-6BD66EED42D4}" srcOrd="0" destOrd="0" presId="urn:microsoft.com/office/officeart/2005/8/layout/vList6"/>
    <dgm:cxn modelId="{FF069B8F-23E2-4C71-AEF1-115AB8EFD81D}" type="presParOf" srcId="{28885B2B-55D6-4A7E-90F5-64D7797B4F44}" destId="{CC0B3424-0C34-4919-88D2-CCDA76DA763B}" srcOrd="1" destOrd="0" presId="urn:microsoft.com/office/officeart/2005/8/layout/vList6"/>
  </dgm:cxnLst>
  <dgm:bg/>
  <dgm:whole/>
  <dgm:extLst>
    <a:ext uri="http://schemas.microsoft.com/office/drawing/2008/diagram">
      <dsp:dataModelExt xmlns:dsp="http://schemas.microsoft.com/office/drawing/2008/diagram" relId="rId2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E97034-79BE-46B0-A51A-50C68E92B820}">
      <dsp:nvSpPr>
        <dsp:cNvPr id="0" name=""/>
        <dsp:cNvSpPr/>
      </dsp:nvSpPr>
      <dsp:spPr>
        <a:xfrm rot="5400000">
          <a:off x="1615652" y="549770"/>
          <a:ext cx="867764" cy="1549630"/>
        </a:xfrm>
        <a:prstGeom prst="bentUpArrow">
          <a:avLst>
            <a:gd name="adj1" fmla="val 32840"/>
            <a:gd name="adj2" fmla="val 25000"/>
            <a:gd name="adj3" fmla="val 35780"/>
          </a:avLst>
        </a:prstGeom>
        <a:solidFill>
          <a:schemeClr val="accent1">
            <a:tint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B47C56B-A2D7-450A-A312-7F956511BA83}">
      <dsp:nvSpPr>
        <dsp:cNvPr id="0" name=""/>
        <dsp:cNvSpPr/>
      </dsp:nvSpPr>
      <dsp:spPr>
        <a:xfrm>
          <a:off x="516873" y="206106"/>
          <a:ext cx="2291389" cy="1022516"/>
        </a:xfrm>
        <a:prstGeom prst="roundRect">
          <a:avLst>
            <a:gd name="adj" fmla="val 16670"/>
          </a:avLst>
        </a:prstGeom>
        <a:solidFill>
          <a:srgbClr val="A5301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1. The support of senior management for the application of Total Quality Management.</a:t>
          </a:r>
          <a:endParaRPr lang="en-US" sz="1200" kern="1200" dirty="0"/>
        </a:p>
      </dsp:txBody>
      <dsp:txXfrm>
        <a:off x="566797" y="256030"/>
        <a:ext cx="2191541" cy="922668"/>
      </dsp:txXfrm>
    </dsp:sp>
    <dsp:sp modelId="{187F9730-6CC0-49D1-9FAE-7404A049CF86}">
      <dsp:nvSpPr>
        <dsp:cNvPr id="0" name=""/>
        <dsp:cNvSpPr/>
      </dsp:nvSpPr>
      <dsp:spPr>
        <a:xfrm>
          <a:off x="1722438" y="143704"/>
          <a:ext cx="1062450" cy="8264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ctr" anchorCtr="0">
          <a:noAutofit/>
        </a:bodyPr>
        <a:lstStyle/>
        <a:p>
          <a:pPr marL="57150" lvl="1" indent="-57150" algn="l" defTabSz="400050">
            <a:lnSpc>
              <a:spcPct val="90000"/>
            </a:lnSpc>
            <a:spcBef>
              <a:spcPct val="0"/>
            </a:spcBef>
            <a:spcAft>
              <a:spcPct val="15000"/>
            </a:spcAft>
            <a:buChar char="••"/>
          </a:pPr>
          <a:endParaRPr lang="en-US" sz="900" kern="1200"/>
        </a:p>
      </dsp:txBody>
      <dsp:txXfrm>
        <a:off x="1722438" y="143704"/>
        <a:ext cx="1062450" cy="826442"/>
      </dsp:txXfrm>
    </dsp:sp>
    <dsp:sp modelId="{C1C42A4D-6F97-459F-A018-4836D465A8B2}">
      <dsp:nvSpPr>
        <dsp:cNvPr id="0" name=""/>
        <dsp:cNvSpPr/>
      </dsp:nvSpPr>
      <dsp:spPr>
        <a:xfrm rot="5400000">
          <a:off x="3400862" y="1520901"/>
          <a:ext cx="867764" cy="1549630"/>
        </a:xfrm>
        <a:prstGeom prst="bentUpArrow">
          <a:avLst>
            <a:gd name="adj1" fmla="val 32840"/>
            <a:gd name="adj2" fmla="val 25000"/>
            <a:gd name="adj3" fmla="val 35780"/>
          </a:avLst>
        </a:prstGeom>
        <a:solidFill>
          <a:schemeClr val="accent1">
            <a:tint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9DC0426-AB39-4511-908D-7236AAF66C5F}">
      <dsp:nvSpPr>
        <dsp:cNvPr id="0" name=""/>
        <dsp:cNvSpPr/>
      </dsp:nvSpPr>
      <dsp:spPr>
        <a:xfrm>
          <a:off x="2943015" y="1076481"/>
          <a:ext cx="2291389" cy="1022516"/>
        </a:xfrm>
        <a:prstGeom prst="roundRect">
          <a:avLst>
            <a:gd name="adj" fmla="val 16670"/>
          </a:avLst>
        </a:prstGeom>
        <a:solidFill>
          <a:srgbClr val="A5301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2. Education and training and continuous improvement.</a:t>
          </a:r>
          <a:endParaRPr lang="en-US" sz="1200" kern="1200" dirty="0"/>
        </a:p>
      </dsp:txBody>
      <dsp:txXfrm>
        <a:off x="2992939" y="1126405"/>
        <a:ext cx="2191541" cy="922668"/>
      </dsp:txXfrm>
    </dsp:sp>
    <dsp:sp modelId="{F98B572D-054E-48B9-ACC6-6B8560EEBF40}">
      <dsp:nvSpPr>
        <dsp:cNvPr id="0" name=""/>
        <dsp:cNvSpPr/>
      </dsp:nvSpPr>
      <dsp:spPr>
        <a:xfrm>
          <a:off x="3132941" y="1292327"/>
          <a:ext cx="1062450" cy="8264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ctr" anchorCtr="0">
          <a:noAutofit/>
        </a:bodyPr>
        <a:lstStyle/>
        <a:p>
          <a:pPr marL="57150" lvl="1" indent="-57150" algn="l" defTabSz="400050">
            <a:lnSpc>
              <a:spcPct val="90000"/>
            </a:lnSpc>
            <a:spcBef>
              <a:spcPct val="0"/>
            </a:spcBef>
            <a:spcAft>
              <a:spcPct val="15000"/>
            </a:spcAft>
            <a:buChar char="••"/>
          </a:pPr>
          <a:endParaRPr lang="en-US" sz="900" kern="1200" dirty="0"/>
        </a:p>
      </dsp:txBody>
      <dsp:txXfrm>
        <a:off x="3132941" y="1292327"/>
        <a:ext cx="1062450" cy="826442"/>
      </dsp:txXfrm>
    </dsp:sp>
    <dsp:sp modelId="{2981FBE1-1E8C-4CF5-8750-66FF6167EAD0}">
      <dsp:nvSpPr>
        <dsp:cNvPr id="0" name=""/>
        <dsp:cNvSpPr/>
      </dsp:nvSpPr>
      <dsp:spPr>
        <a:xfrm rot="5400000">
          <a:off x="5264959" y="2600502"/>
          <a:ext cx="867764" cy="1549630"/>
        </a:xfrm>
        <a:prstGeom prst="bentUpArrow">
          <a:avLst>
            <a:gd name="adj1" fmla="val 32840"/>
            <a:gd name="adj2" fmla="val 25000"/>
            <a:gd name="adj3" fmla="val 35780"/>
          </a:avLst>
        </a:prstGeom>
        <a:solidFill>
          <a:schemeClr val="accent1">
            <a:tint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D43B578-FAB2-4D73-B654-33AAA6DFE496}">
      <dsp:nvSpPr>
        <dsp:cNvPr id="0" name=""/>
        <dsp:cNvSpPr/>
      </dsp:nvSpPr>
      <dsp:spPr>
        <a:xfrm>
          <a:off x="4688773" y="2126493"/>
          <a:ext cx="2291389" cy="1022516"/>
        </a:xfrm>
        <a:prstGeom prst="roundRect">
          <a:avLst>
            <a:gd name="adj" fmla="val 16670"/>
          </a:avLst>
        </a:prstGeom>
        <a:solidFill>
          <a:srgbClr val="A5301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3. Create a business climate and culture of the organization and form working groups for quality.</a:t>
          </a:r>
          <a:endParaRPr lang="en-US" sz="1200" kern="1200" dirty="0"/>
        </a:p>
      </dsp:txBody>
      <dsp:txXfrm>
        <a:off x="4738697" y="2176417"/>
        <a:ext cx="2191541" cy="922668"/>
      </dsp:txXfrm>
    </dsp:sp>
    <dsp:sp modelId="{07A7D149-6FA7-4296-B7B6-0CB7E707C797}">
      <dsp:nvSpPr>
        <dsp:cNvPr id="0" name=""/>
        <dsp:cNvSpPr/>
      </dsp:nvSpPr>
      <dsp:spPr>
        <a:xfrm>
          <a:off x="4543444" y="2440950"/>
          <a:ext cx="1062450" cy="8264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ctr" anchorCtr="0">
          <a:noAutofit/>
        </a:bodyPr>
        <a:lstStyle/>
        <a:p>
          <a:pPr marL="57150" lvl="1" indent="-57150" algn="l" defTabSz="400050">
            <a:lnSpc>
              <a:spcPct val="90000"/>
            </a:lnSpc>
            <a:spcBef>
              <a:spcPct val="0"/>
            </a:spcBef>
            <a:spcAft>
              <a:spcPct val="15000"/>
            </a:spcAft>
            <a:buChar char="••"/>
          </a:pPr>
          <a:endParaRPr lang="en-US" sz="900" kern="1200"/>
        </a:p>
      </dsp:txBody>
      <dsp:txXfrm>
        <a:off x="4543444" y="2440950"/>
        <a:ext cx="1062450" cy="826442"/>
      </dsp:txXfrm>
    </dsp:sp>
    <dsp:sp modelId="{628BB80E-582B-4314-B3D6-8573D56CD003}">
      <dsp:nvSpPr>
        <dsp:cNvPr id="0" name=""/>
        <dsp:cNvSpPr/>
      </dsp:nvSpPr>
      <dsp:spPr>
        <a:xfrm rot="5400000">
          <a:off x="6971284" y="3650512"/>
          <a:ext cx="867764" cy="1549630"/>
        </a:xfrm>
        <a:prstGeom prst="bentUpArrow">
          <a:avLst>
            <a:gd name="adj1" fmla="val 32840"/>
            <a:gd name="adj2" fmla="val 25000"/>
            <a:gd name="adj3" fmla="val 35780"/>
          </a:avLst>
        </a:prstGeom>
        <a:solidFill>
          <a:schemeClr val="accent1">
            <a:tint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8FB37B9-7A09-4BFA-9D6D-2DDE75E9BA28}">
      <dsp:nvSpPr>
        <dsp:cNvPr id="0" name=""/>
        <dsp:cNvSpPr/>
      </dsp:nvSpPr>
      <dsp:spPr>
        <a:xfrm>
          <a:off x="6513429" y="3196219"/>
          <a:ext cx="2291389" cy="1022516"/>
        </a:xfrm>
        <a:prstGeom prst="roundRect">
          <a:avLst>
            <a:gd name="adj" fmla="val 16670"/>
          </a:avLst>
        </a:prstGeom>
        <a:solidFill>
          <a:srgbClr val="A5301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4. The effective management of human resources.</a:t>
          </a:r>
          <a:endParaRPr lang="en-US" sz="1200" kern="1200" dirty="0"/>
        </a:p>
      </dsp:txBody>
      <dsp:txXfrm>
        <a:off x="6563353" y="3246143"/>
        <a:ext cx="2191541" cy="922668"/>
      </dsp:txXfrm>
    </dsp:sp>
    <dsp:sp modelId="{6AB9E2E2-EB1D-4DEC-AF48-2E9151B9868F}">
      <dsp:nvSpPr>
        <dsp:cNvPr id="0" name=""/>
        <dsp:cNvSpPr/>
      </dsp:nvSpPr>
      <dsp:spPr>
        <a:xfrm>
          <a:off x="5953947" y="3589573"/>
          <a:ext cx="1062450" cy="826442"/>
        </a:xfrm>
        <a:prstGeom prst="rect">
          <a:avLst/>
        </a:prstGeom>
        <a:noFill/>
        <a:ln>
          <a:noFill/>
        </a:ln>
        <a:effectLst/>
      </dsp:spPr>
      <dsp:style>
        <a:lnRef idx="0">
          <a:scrgbClr r="0" g="0" b="0"/>
        </a:lnRef>
        <a:fillRef idx="0">
          <a:scrgbClr r="0" g="0" b="0"/>
        </a:fillRef>
        <a:effectRef idx="0">
          <a:scrgbClr r="0" g="0" b="0"/>
        </a:effectRef>
        <a:fontRef idx="minor"/>
      </dsp:style>
    </dsp:sp>
    <dsp:sp modelId="{F1A3C237-3D2F-4821-88A2-8796AD9429DA}">
      <dsp:nvSpPr>
        <dsp:cNvPr id="0" name=""/>
        <dsp:cNvSpPr/>
      </dsp:nvSpPr>
      <dsp:spPr>
        <a:xfrm rot="5400000">
          <a:off x="8914256" y="4799135"/>
          <a:ext cx="867764" cy="1549630"/>
        </a:xfrm>
        <a:prstGeom prst="bentUpArrow">
          <a:avLst>
            <a:gd name="adj1" fmla="val 32840"/>
            <a:gd name="adj2" fmla="val 25000"/>
            <a:gd name="adj3" fmla="val 35780"/>
          </a:avLst>
        </a:prstGeom>
        <a:solidFill>
          <a:schemeClr val="accent1">
            <a:tint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9AD0497-AC95-4E27-B635-CBAF93994399}">
      <dsp:nvSpPr>
        <dsp:cNvPr id="0" name=""/>
        <dsp:cNvSpPr/>
      </dsp:nvSpPr>
      <dsp:spPr>
        <a:xfrm>
          <a:off x="8274028" y="4310792"/>
          <a:ext cx="2291389" cy="1022516"/>
        </a:xfrm>
        <a:prstGeom prst="roundRect">
          <a:avLst>
            <a:gd name="adj" fmla="val 16670"/>
          </a:avLst>
        </a:prstGeom>
        <a:solidFill>
          <a:srgbClr val="A5301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5. Capable leadership to implement the TQM.</a:t>
          </a:r>
          <a:endParaRPr lang="en-US" sz="1200" kern="1200" dirty="0"/>
        </a:p>
      </dsp:txBody>
      <dsp:txXfrm>
        <a:off x="8323952" y="4360716"/>
        <a:ext cx="2191541" cy="922668"/>
      </dsp:txXfrm>
    </dsp:sp>
    <dsp:sp modelId="{D7ECC701-4DB3-49D1-AEFE-3A7D4E5823B8}">
      <dsp:nvSpPr>
        <dsp:cNvPr id="0" name=""/>
        <dsp:cNvSpPr/>
      </dsp:nvSpPr>
      <dsp:spPr>
        <a:xfrm>
          <a:off x="7364449" y="4738196"/>
          <a:ext cx="1062450" cy="826442"/>
        </a:xfrm>
        <a:prstGeom prst="rect">
          <a:avLst/>
        </a:prstGeom>
        <a:noFill/>
        <a:ln>
          <a:noFill/>
        </a:ln>
        <a:effectLst/>
      </dsp:spPr>
      <dsp:style>
        <a:lnRef idx="0">
          <a:scrgbClr r="0" g="0" b="0"/>
        </a:lnRef>
        <a:fillRef idx="0">
          <a:scrgbClr r="0" g="0" b="0"/>
        </a:fillRef>
        <a:effectRef idx="0">
          <a:scrgbClr r="0" g="0" b="0"/>
        </a:effectRef>
        <a:fontRef idx="minor"/>
      </dsp:style>
    </dsp:sp>
    <dsp:sp modelId="{F1421788-5A51-4B2E-B821-1B40285C4E84}">
      <dsp:nvSpPr>
        <dsp:cNvPr id="0" name=""/>
        <dsp:cNvSpPr/>
      </dsp:nvSpPr>
      <dsp:spPr>
        <a:xfrm>
          <a:off x="9900610" y="5431193"/>
          <a:ext cx="2291389" cy="1022516"/>
        </a:xfrm>
        <a:prstGeom prst="roundRect">
          <a:avLst>
            <a:gd name="adj" fmla="val 16670"/>
          </a:avLst>
        </a:prstGeom>
        <a:solidFill>
          <a:srgbClr val="A5301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6. Performance Measurement and establish an information system for TQM</a:t>
          </a:r>
          <a:endParaRPr lang="en-US" sz="1200" kern="1200" dirty="0"/>
        </a:p>
      </dsp:txBody>
      <dsp:txXfrm>
        <a:off x="9950534" y="5481117"/>
        <a:ext cx="2191541" cy="92266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E97034-79BE-46B0-A51A-50C68E92B820}">
      <dsp:nvSpPr>
        <dsp:cNvPr id="0" name=""/>
        <dsp:cNvSpPr/>
      </dsp:nvSpPr>
      <dsp:spPr>
        <a:xfrm rot="5400000">
          <a:off x="1371281" y="549770"/>
          <a:ext cx="867764" cy="1549630"/>
        </a:xfrm>
        <a:prstGeom prst="bentUpArrow">
          <a:avLst>
            <a:gd name="adj1" fmla="val 32840"/>
            <a:gd name="adj2" fmla="val 25000"/>
            <a:gd name="adj3" fmla="val 35780"/>
          </a:avLst>
        </a:prstGeom>
        <a:solidFill>
          <a:schemeClr val="accent1">
            <a:tint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B47C56B-A2D7-450A-A312-7F956511BA83}">
      <dsp:nvSpPr>
        <dsp:cNvPr id="0" name=""/>
        <dsp:cNvSpPr/>
      </dsp:nvSpPr>
      <dsp:spPr>
        <a:xfrm>
          <a:off x="272503" y="206106"/>
          <a:ext cx="2291389" cy="1022516"/>
        </a:xfrm>
        <a:prstGeom prst="roundRect">
          <a:avLst>
            <a:gd name="adj" fmla="val 16670"/>
          </a:avLst>
        </a:prstGeom>
        <a:solidFill>
          <a:srgbClr val="A5301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Tangibles </a:t>
          </a:r>
          <a:endParaRPr lang="en-US" sz="2100" kern="1200" dirty="0"/>
        </a:p>
      </dsp:txBody>
      <dsp:txXfrm>
        <a:off x="322427" y="256030"/>
        <a:ext cx="2191541" cy="922668"/>
      </dsp:txXfrm>
    </dsp:sp>
    <dsp:sp modelId="{187F9730-6CC0-49D1-9FAE-7404A049CF86}">
      <dsp:nvSpPr>
        <dsp:cNvPr id="0" name=""/>
        <dsp:cNvSpPr/>
      </dsp:nvSpPr>
      <dsp:spPr>
        <a:xfrm>
          <a:off x="1478067" y="143704"/>
          <a:ext cx="1062450" cy="8264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ctr" anchorCtr="0">
          <a:noAutofit/>
        </a:bodyPr>
        <a:lstStyle/>
        <a:p>
          <a:pPr marL="171450" lvl="1" indent="-171450" algn="l" defTabSz="711200">
            <a:lnSpc>
              <a:spcPct val="90000"/>
            </a:lnSpc>
            <a:spcBef>
              <a:spcPct val="0"/>
            </a:spcBef>
            <a:spcAft>
              <a:spcPct val="15000"/>
            </a:spcAft>
            <a:buChar char="••"/>
          </a:pPr>
          <a:endParaRPr lang="en-US" sz="1600" kern="1200"/>
        </a:p>
      </dsp:txBody>
      <dsp:txXfrm>
        <a:off x="1478067" y="143704"/>
        <a:ext cx="1062450" cy="826442"/>
      </dsp:txXfrm>
    </dsp:sp>
    <dsp:sp modelId="{C1C42A4D-6F97-459F-A018-4836D465A8B2}">
      <dsp:nvSpPr>
        <dsp:cNvPr id="0" name=""/>
        <dsp:cNvSpPr/>
      </dsp:nvSpPr>
      <dsp:spPr>
        <a:xfrm rot="5400000">
          <a:off x="3156492" y="1520901"/>
          <a:ext cx="867764" cy="1549630"/>
        </a:xfrm>
        <a:prstGeom prst="bentUpArrow">
          <a:avLst>
            <a:gd name="adj1" fmla="val 32840"/>
            <a:gd name="adj2" fmla="val 25000"/>
            <a:gd name="adj3" fmla="val 35780"/>
          </a:avLst>
        </a:prstGeom>
        <a:solidFill>
          <a:schemeClr val="accent1">
            <a:tint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9DC0426-AB39-4511-908D-7236AAF66C5F}">
      <dsp:nvSpPr>
        <dsp:cNvPr id="0" name=""/>
        <dsp:cNvSpPr/>
      </dsp:nvSpPr>
      <dsp:spPr>
        <a:xfrm>
          <a:off x="2698645" y="1076481"/>
          <a:ext cx="2291389" cy="1022516"/>
        </a:xfrm>
        <a:prstGeom prst="roundRect">
          <a:avLst>
            <a:gd name="adj" fmla="val 1667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Reliability</a:t>
          </a:r>
          <a:endParaRPr lang="en-US" sz="2100" kern="1200" dirty="0"/>
        </a:p>
      </dsp:txBody>
      <dsp:txXfrm>
        <a:off x="2748569" y="1126405"/>
        <a:ext cx="2191541" cy="922668"/>
      </dsp:txXfrm>
    </dsp:sp>
    <dsp:sp modelId="{F98B572D-054E-48B9-ACC6-6B8560EEBF40}">
      <dsp:nvSpPr>
        <dsp:cNvPr id="0" name=""/>
        <dsp:cNvSpPr/>
      </dsp:nvSpPr>
      <dsp:spPr>
        <a:xfrm>
          <a:off x="2888570" y="1292327"/>
          <a:ext cx="1062450" cy="8264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ctr" anchorCtr="0">
          <a:noAutofit/>
        </a:bodyPr>
        <a:lstStyle/>
        <a:p>
          <a:pPr marL="171450" lvl="1" indent="-171450" algn="l" defTabSz="711200">
            <a:lnSpc>
              <a:spcPct val="90000"/>
            </a:lnSpc>
            <a:spcBef>
              <a:spcPct val="0"/>
            </a:spcBef>
            <a:spcAft>
              <a:spcPct val="15000"/>
            </a:spcAft>
            <a:buChar char="••"/>
          </a:pPr>
          <a:endParaRPr lang="en-US" sz="1600" kern="1200" dirty="0"/>
        </a:p>
      </dsp:txBody>
      <dsp:txXfrm>
        <a:off x="2888570" y="1292327"/>
        <a:ext cx="1062450" cy="826442"/>
      </dsp:txXfrm>
    </dsp:sp>
    <dsp:sp modelId="{2981FBE1-1E8C-4CF5-8750-66FF6167EAD0}">
      <dsp:nvSpPr>
        <dsp:cNvPr id="0" name=""/>
        <dsp:cNvSpPr/>
      </dsp:nvSpPr>
      <dsp:spPr>
        <a:xfrm rot="5400000">
          <a:off x="5020588" y="2600502"/>
          <a:ext cx="867764" cy="1549630"/>
        </a:xfrm>
        <a:prstGeom prst="bentUpArrow">
          <a:avLst>
            <a:gd name="adj1" fmla="val 32840"/>
            <a:gd name="adj2" fmla="val 25000"/>
            <a:gd name="adj3" fmla="val 35780"/>
          </a:avLst>
        </a:prstGeom>
        <a:solidFill>
          <a:schemeClr val="accent1">
            <a:tint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D43B578-FAB2-4D73-B654-33AAA6DFE496}">
      <dsp:nvSpPr>
        <dsp:cNvPr id="0" name=""/>
        <dsp:cNvSpPr/>
      </dsp:nvSpPr>
      <dsp:spPr>
        <a:xfrm>
          <a:off x="4444402" y="2126493"/>
          <a:ext cx="2291389" cy="1022516"/>
        </a:xfrm>
        <a:prstGeom prst="roundRect">
          <a:avLst>
            <a:gd name="adj" fmla="val 1667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Responsiveness</a:t>
          </a:r>
          <a:endParaRPr lang="en-US" sz="2100" kern="1200" dirty="0"/>
        </a:p>
      </dsp:txBody>
      <dsp:txXfrm>
        <a:off x="4494326" y="2176417"/>
        <a:ext cx="2191541" cy="922668"/>
      </dsp:txXfrm>
    </dsp:sp>
    <dsp:sp modelId="{07A7D149-6FA7-4296-B7B6-0CB7E707C797}">
      <dsp:nvSpPr>
        <dsp:cNvPr id="0" name=""/>
        <dsp:cNvSpPr/>
      </dsp:nvSpPr>
      <dsp:spPr>
        <a:xfrm>
          <a:off x="4299073" y="2440950"/>
          <a:ext cx="1062450" cy="8264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ctr" anchorCtr="0">
          <a:noAutofit/>
        </a:bodyPr>
        <a:lstStyle/>
        <a:p>
          <a:pPr marL="171450" lvl="1" indent="-171450" algn="l" defTabSz="711200">
            <a:lnSpc>
              <a:spcPct val="90000"/>
            </a:lnSpc>
            <a:spcBef>
              <a:spcPct val="0"/>
            </a:spcBef>
            <a:spcAft>
              <a:spcPct val="15000"/>
            </a:spcAft>
            <a:buChar char="••"/>
          </a:pPr>
          <a:endParaRPr lang="en-US" sz="1600" kern="1200" dirty="0"/>
        </a:p>
      </dsp:txBody>
      <dsp:txXfrm>
        <a:off x="4299073" y="2440950"/>
        <a:ext cx="1062450" cy="826442"/>
      </dsp:txXfrm>
    </dsp:sp>
    <dsp:sp modelId="{628BB80E-582B-4314-B3D6-8573D56CD003}">
      <dsp:nvSpPr>
        <dsp:cNvPr id="0" name=""/>
        <dsp:cNvSpPr/>
      </dsp:nvSpPr>
      <dsp:spPr>
        <a:xfrm rot="5400000">
          <a:off x="6726913" y="3650512"/>
          <a:ext cx="867764" cy="1549630"/>
        </a:xfrm>
        <a:prstGeom prst="bentUpArrow">
          <a:avLst>
            <a:gd name="adj1" fmla="val 32840"/>
            <a:gd name="adj2" fmla="val 25000"/>
            <a:gd name="adj3" fmla="val 35780"/>
          </a:avLst>
        </a:prstGeom>
        <a:solidFill>
          <a:schemeClr val="accent1">
            <a:tint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8FB37B9-7A09-4BFA-9D6D-2DDE75E9BA28}">
      <dsp:nvSpPr>
        <dsp:cNvPr id="0" name=""/>
        <dsp:cNvSpPr/>
      </dsp:nvSpPr>
      <dsp:spPr>
        <a:xfrm>
          <a:off x="6269058" y="3196219"/>
          <a:ext cx="2291389" cy="1022516"/>
        </a:xfrm>
        <a:prstGeom prst="roundRect">
          <a:avLst>
            <a:gd name="adj" fmla="val 1667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Assurance</a:t>
          </a:r>
          <a:endParaRPr lang="en-US" sz="2100" kern="1200" dirty="0"/>
        </a:p>
      </dsp:txBody>
      <dsp:txXfrm>
        <a:off x="6318982" y="3246143"/>
        <a:ext cx="2191541" cy="922668"/>
      </dsp:txXfrm>
    </dsp:sp>
    <dsp:sp modelId="{6AB9E2E2-EB1D-4DEC-AF48-2E9151B9868F}">
      <dsp:nvSpPr>
        <dsp:cNvPr id="0" name=""/>
        <dsp:cNvSpPr/>
      </dsp:nvSpPr>
      <dsp:spPr>
        <a:xfrm>
          <a:off x="5709576" y="3589573"/>
          <a:ext cx="1062450" cy="826442"/>
        </a:xfrm>
        <a:prstGeom prst="rect">
          <a:avLst/>
        </a:prstGeom>
        <a:noFill/>
        <a:ln>
          <a:noFill/>
        </a:ln>
        <a:effectLst/>
      </dsp:spPr>
      <dsp:style>
        <a:lnRef idx="0">
          <a:scrgbClr r="0" g="0" b="0"/>
        </a:lnRef>
        <a:fillRef idx="0">
          <a:scrgbClr r="0" g="0" b="0"/>
        </a:fillRef>
        <a:effectRef idx="0">
          <a:scrgbClr r="0" g="0" b="0"/>
        </a:effectRef>
        <a:fontRef idx="minor"/>
      </dsp:style>
    </dsp:sp>
    <dsp:sp modelId="{F1A3C237-3D2F-4821-88A2-8796AD9429DA}">
      <dsp:nvSpPr>
        <dsp:cNvPr id="0" name=""/>
        <dsp:cNvSpPr/>
      </dsp:nvSpPr>
      <dsp:spPr>
        <a:xfrm rot="5400000">
          <a:off x="8669885" y="4799135"/>
          <a:ext cx="867764" cy="1549630"/>
        </a:xfrm>
        <a:prstGeom prst="bentUpArrow">
          <a:avLst>
            <a:gd name="adj1" fmla="val 32840"/>
            <a:gd name="adj2" fmla="val 25000"/>
            <a:gd name="adj3" fmla="val 35780"/>
          </a:avLst>
        </a:prstGeom>
        <a:solidFill>
          <a:schemeClr val="accent1">
            <a:tint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9AD0497-AC95-4E27-B635-CBAF93994399}">
      <dsp:nvSpPr>
        <dsp:cNvPr id="0" name=""/>
        <dsp:cNvSpPr/>
      </dsp:nvSpPr>
      <dsp:spPr>
        <a:xfrm>
          <a:off x="8029657" y="4310792"/>
          <a:ext cx="2291389" cy="1022516"/>
        </a:xfrm>
        <a:prstGeom prst="roundRect">
          <a:avLst>
            <a:gd name="adj" fmla="val 1667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Empathy</a:t>
          </a:r>
          <a:endParaRPr lang="en-US" sz="2100" kern="1200" dirty="0"/>
        </a:p>
      </dsp:txBody>
      <dsp:txXfrm>
        <a:off x="8079581" y="4360716"/>
        <a:ext cx="2191541" cy="922668"/>
      </dsp:txXfrm>
    </dsp:sp>
    <dsp:sp modelId="{D7ECC701-4DB3-49D1-AEFE-3A7D4E5823B8}">
      <dsp:nvSpPr>
        <dsp:cNvPr id="0" name=""/>
        <dsp:cNvSpPr/>
      </dsp:nvSpPr>
      <dsp:spPr>
        <a:xfrm>
          <a:off x="7120079" y="4738196"/>
          <a:ext cx="1062450" cy="826442"/>
        </a:xfrm>
        <a:prstGeom prst="rect">
          <a:avLst/>
        </a:prstGeom>
        <a:noFill/>
        <a:ln>
          <a:noFill/>
        </a:ln>
        <a:effectLst/>
      </dsp:spPr>
      <dsp:style>
        <a:lnRef idx="0">
          <a:scrgbClr r="0" g="0" b="0"/>
        </a:lnRef>
        <a:fillRef idx="0">
          <a:scrgbClr r="0" g="0" b="0"/>
        </a:fillRef>
        <a:effectRef idx="0">
          <a:scrgbClr r="0" g="0" b="0"/>
        </a:effectRef>
        <a:fontRef idx="minor"/>
      </dsp:style>
    </dsp:sp>
    <dsp:sp modelId="{2635D4E1-4D37-45A8-9F99-CA42DFD3DADA}">
      <dsp:nvSpPr>
        <dsp:cNvPr id="0" name=""/>
        <dsp:cNvSpPr/>
      </dsp:nvSpPr>
      <dsp:spPr>
        <a:xfrm>
          <a:off x="9411869" y="5425835"/>
          <a:ext cx="2780130" cy="1022516"/>
        </a:xfrm>
        <a:prstGeom prst="roundRect">
          <a:avLst>
            <a:gd name="adj" fmla="val 1667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smtClean="0"/>
            <a:t>Customer satisfaction</a:t>
          </a:r>
          <a:endParaRPr lang="en-US" sz="2100" kern="1200"/>
        </a:p>
      </dsp:txBody>
      <dsp:txXfrm>
        <a:off x="9461793" y="5475759"/>
        <a:ext cx="2680282" cy="92266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BBA00C-4BBC-4C76-BCC0-70E1DEB44160}">
      <dsp:nvSpPr>
        <dsp:cNvPr id="0" name=""/>
        <dsp:cNvSpPr/>
      </dsp:nvSpPr>
      <dsp:spPr>
        <a:xfrm>
          <a:off x="3123005" y="0"/>
          <a:ext cx="4684509" cy="1962912"/>
        </a:xfrm>
        <a:prstGeom prst="rightArrow">
          <a:avLst>
            <a:gd name="adj1" fmla="val 75000"/>
            <a:gd name="adj2" fmla="val 50000"/>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t" anchorCtr="0">
          <a:noAutofit/>
        </a:bodyPr>
        <a:lstStyle/>
        <a:p>
          <a:pPr marL="171450" lvl="1" indent="-171450" algn="l" defTabSz="711200">
            <a:lnSpc>
              <a:spcPct val="90000"/>
            </a:lnSpc>
            <a:spcBef>
              <a:spcPct val="0"/>
            </a:spcBef>
            <a:spcAft>
              <a:spcPct val="15000"/>
            </a:spcAft>
            <a:buChar char="••"/>
          </a:pPr>
          <a:r>
            <a:rPr lang="en-US" sz="1600" kern="1200" dirty="0" smtClean="0"/>
            <a:t>The hotel management should give their employees the role when there is decision making by inviting them to the meetings, taking their suggestions and opinions, and motivate the employee who has good ideas.</a:t>
          </a:r>
          <a:endParaRPr lang="en-US" sz="1600" kern="1200" dirty="0"/>
        </a:p>
      </dsp:txBody>
      <dsp:txXfrm>
        <a:off x="3123005" y="245364"/>
        <a:ext cx="3948417" cy="1472184"/>
      </dsp:txXfrm>
    </dsp:sp>
    <dsp:sp modelId="{7AED6AF8-C04C-498C-9461-EDFCCA8B14A9}">
      <dsp:nvSpPr>
        <dsp:cNvPr id="0" name=""/>
        <dsp:cNvSpPr/>
      </dsp:nvSpPr>
      <dsp:spPr>
        <a:xfrm>
          <a:off x="0" y="0"/>
          <a:ext cx="3123006" cy="1962912"/>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43815" rIns="87630" bIns="43815" numCol="1" spcCol="1270" anchor="ctr" anchorCtr="0">
          <a:noAutofit/>
        </a:bodyPr>
        <a:lstStyle/>
        <a:p>
          <a:pPr lvl="0" algn="ctr" defTabSz="1022350">
            <a:lnSpc>
              <a:spcPct val="90000"/>
            </a:lnSpc>
            <a:spcBef>
              <a:spcPct val="0"/>
            </a:spcBef>
            <a:spcAft>
              <a:spcPct val="35000"/>
            </a:spcAft>
          </a:pPr>
          <a:r>
            <a:rPr lang="en-US" sz="2300" kern="1200" dirty="0" smtClean="0"/>
            <a:t>“Top management impose its views on the staff at work” </a:t>
          </a:r>
          <a:endParaRPr lang="en-US" sz="2300" kern="1200" dirty="0"/>
        </a:p>
      </dsp:txBody>
      <dsp:txXfrm>
        <a:off x="95821" y="95821"/>
        <a:ext cx="2931364" cy="177127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34E8AB-FECA-4305-8CD6-D3A93CDF5585}">
      <dsp:nvSpPr>
        <dsp:cNvPr id="0" name=""/>
        <dsp:cNvSpPr/>
      </dsp:nvSpPr>
      <dsp:spPr>
        <a:xfrm>
          <a:off x="3106891" y="0"/>
          <a:ext cx="4660336" cy="1922949"/>
        </a:xfrm>
        <a:prstGeom prst="rightArrow">
          <a:avLst>
            <a:gd name="adj1" fmla="val 75000"/>
            <a:gd name="adj2" fmla="val 50000"/>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890" tIns="8890" rIns="8890" bIns="8890" numCol="1" spcCol="1270" anchor="t" anchorCtr="0">
          <a:noAutofit/>
        </a:bodyPr>
        <a:lstStyle/>
        <a:p>
          <a:pPr marL="114300" lvl="1" indent="-114300" algn="l" defTabSz="622300">
            <a:lnSpc>
              <a:spcPct val="90000"/>
            </a:lnSpc>
            <a:spcBef>
              <a:spcPct val="0"/>
            </a:spcBef>
            <a:spcAft>
              <a:spcPct val="15000"/>
            </a:spcAft>
            <a:buChar char="••"/>
          </a:pPr>
          <a:endParaRPr lang="en-US" sz="1400" kern="1200" dirty="0"/>
        </a:p>
        <a:p>
          <a:pPr marL="114300" lvl="1" indent="-114300" algn="l" defTabSz="622300">
            <a:lnSpc>
              <a:spcPct val="90000"/>
            </a:lnSpc>
            <a:spcBef>
              <a:spcPct val="0"/>
            </a:spcBef>
            <a:spcAft>
              <a:spcPct val="15000"/>
            </a:spcAft>
            <a:buChar char="••"/>
          </a:pPr>
          <a:r>
            <a:rPr lang="en-US" sz="1400" kern="1200" dirty="0" smtClean="0"/>
            <a:t>Attendance at work and collaboration between them.</a:t>
          </a:r>
          <a:endParaRPr lang="en-US" sz="1400" kern="1200" dirty="0"/>
        </a:p>
        <a:p>
          <a:pPr marL="114300" lvl="1" indent="-114300" algn="l" defTabSz="622300">
            <a:lnSpc>
              <a:spcPct val="90000"/>
            </a:lnSpc>
            <a:spcBef>
              <a:spcPct val="0"/>
            </a:spcBef>
            <a:spcAft>
              <a:spcPct val="15000"/>
            </a:spcAft>
            <a:buChar char="••"/>
          </a:pPr>
          <a:r>
            <a:rPr lang="en-US" sz="1400" kern="1200" dirty="0" smtClean="0"/>
            <a:t>Use a relatively large number of criteria when evaluating performance, not focusing on one criteria when measuring.</a:t>
          </a:r>
          <a:endParaRPr lang="en-US" sz="1400" kern="1200" dirty="0"/>
        </a:p>
      </dsp:txBody>
      <dsp:txXfrm>
        <a:off x="3106891" y="240369"/>
        <a:ext cx="3939230" cy="1442211"/>
      </dsp:txXfrm>
    </dsp:sp>
    <dsp:sp modelId="{00DA45B2-395C-4367-963C-838F9FBD8683}">
      <dsp:nvSpPr>
        <dsp:cNvPr id="0" name=""/>
        <dsp:cNvSpPr/>
      </dsp:nvSpPr>
      <dsp:spPr>
        <a:xfrm>
          <a:off x="0" y="0"/>
          <a:ext cx="3106891" cy="1922949"/>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36195" rIns="72390" bIns="36195" numCol="1" spcCol="1270" anchor="ctr" anchorCtr="0">
          <a:noAutofit/>
        </a:bodyPr>
        <a:lstStyle/>
        <a:p>
          <a:pPr lvl="0" algn="ctr" defTabSz="844550">
            <a:lnSpc>
              <a:spcPct val="90000"/>
            </a:lnSpc>
            <a:spcBef>
              <a:spcPct val="0"/>
            </a:spcBef>
            <a:spcAft>
              <a:spcPct val="35000"/>
            </a:spcAft>
          </a:pPr>
          <a:r>
            <a:rPr lang="en-US" sz="1900" kern="1200" dirty="0" smtClean="0"/>
            <a:t>“The hotel management use a global or local standards in measuring employees performance”</a:t>
          </a:r>
          <a:endParaRPr lang="en-US" sz="1900" kern="1200" dirty="0"/>
        </a:p>
      </dsp:txBody>
      <dsp:txXfrm>
        <a:off x="93871" y="93871"/>
        <a:ext cx="2919149" cy="173520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0B3424-0C34-4919-88D2-CCDA76DA763B}">
      <dsp:nvSpPr>
        <dsp:cNvPr id="0" name=""/>
        <dsp:cNvSpPr/>
      </dsp:nvSpPr>
      <dsp:spPr>
        <a:xfrm>
          <a:off x="3617052" y="0"/>
          <a:ext cx="5477809" cy="1271015"/>
        </a:xfrm>
        <a:prstGeom prst="rightArrow">
          <a:avLst>
            <a:gd name="adj1" fmla="val 75000"/>
            <a:gd name="adj2" fmla="val 50000"/>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t" anchorCtr="0">
          <a:noAutofit/>
        </a:bodyPr>
        <a:lstStyle/>
        <a:p>
          <a:pPr marL="171450" lvl="1" indent="-171450" algn="l" defTabSz="800100">
            <a:lnSpc>
              <a:spcPct val="90000"/>
            </a:lnSpc>
            <a:spcBef>
              <a:spcPct val="0"/>
            </a:spcBef>
            <a:spcAft>
              <a:spcPct val="15000"/>
            </a:spcAft>
            <a:buChar char="••"/>
          </a:pPr>
          <a:r>
            <a:rPr lang="en-US" sz="1800" kern="1200" dirty="0" smtClean="0"/>
            <a:t>Changing the look of the hotel to a more modern one and by performing maintenance operations more frequently. </a:t>
          </a:r>
          <a:endParaRPr lang="en-US" sz="1800" kern="1200" dirty="0"/>
        </a:p>
      </dsp:txBody>
      <dsp:txXfrm>
        <a:off x="3617052" y="158877"/>
        <a:ext cx="5001178" cy="953261"/>
      </dsp:txXfrm>
    </dsp:sp>
    <dsp:sp modelId="{E869567B-11F1-482D-A354-6BD66EED42D4}">
      <dsp:nvSpPr>
        <dsp:cNvPr id="0" name=""/>
        <dsp:cNvSpPr/>
      </dsp:nvSpPr>
      <dsp:spPr>
        <a:xfrm>
          <a:off x="34820" y="0"/>
          <a:ext cx="3582231" cy="1271015"/>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l" defTabSz="933450">
            <a:lnSpc>
              <a:spcPct val="90000"/>
            </a:lnSpc>
            <a:spcBef>
              <a:spcPct val="0"/>
            </a:spcBef>
            <a:spcAft>
              <a:spcPct val="35000"/>
            </a:spcAft>
          </a:pPr>
          <a:r>
            <a:rPr lang="en-US" sz="2100" b="1" u="sng" kern="1200" dirty="0" smtClean="0"/>
            <a:t>Tangibles:</a:t>
          </a:r>
          <a:endParaRPr lang="en-US" sz="2100" kern="1200" dirty="0" smtClean="0"/>
        </a:p>
        <a:p>
          <a:pPr lvl="0" algn="l" defTabSz="933450">
            <a:lnSpc>
              <a:spcPct val="90000"/>
            </a:lnSpc>
            <a:spcBef>
              <a:spcPct val="0"/>
            </a:spcBef>
            <a:spcAft>
              <a:spcPct val="35000"/>
            </a:spcAft>
          </a:pPr>
          <a:r>
            <a:rPr lang="en-US" sz="1600" kern="1200" dirty="0" smtClean="0"/>
            <a:t>The hotel’s physical facilities are visually appealing</a:t>
          </a:r>
          <a:endParaRPr lang="en-US" sz="1600" kern="1200" dirty="0"/>
        </a:p>
      </dsp:txBody>
      <dsp:txXfrm>
        <a:off x="96866" y="62046"/>
        <a:ext cx="3458139" cy="114692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0B3424-0C34-4919-88D2-CCDA76DA763B}">
      <dsp:nvSpPr>
        <dsp:cNvPr id="0" name=""/>
        <dsp:cNvSpPr/>
      </dsp:nvSpPr>
      <dsp:spPr>
        <a:xfrm>
          <a:off x="3621944" y="1229"/>
          <a:ext cx="5475561" cy="1256365"/>
        </a:xfrm>
        <a:prstGeom prst="rightArrow">
          <a:avLst>
            <a:gd name="adj1" fmla="val 75000"/>
            <a:gd name="adj2" fmla="val 50000"/>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t" anchorCtr="0">
          <a:noAutofit/>
        </a:bodyPr>
        <a:lstStyle/>
        <a:p>
          <a:pPr marL="171450" lvl="1" indent="-171450" algn="l" defTabSz="800100">
            <a:lnSpc>
              <a:spcPct val="90000"/>
            </a:lnSpc>
            <a:spcBef>
              <a:spcPct val="0"/>
            </a:spcBef>
            <a:spcAft>
              <a:spcPct val="15000"/>
            </a:spcAft>
            <a:buChar char="••"/>
          </a:pPr>
          <a:r>
            <a:rPr lang="en-US" sz="1800" kern="1200" dirty="0" smtClean="0"/>
            <a:t>Upgrading the equipment more rapidly or maintaining the outer look of the equipment more. </a:t>
          </a:r>
          <a:endParaRPr lang="en-US" sz="1800" kern="1200" dirty="0"/>
        </a:p>
      </dsp:txBody>
      <dsp:txXfrm>
        <a:off x="3621944" y="158275"/>
        <a:ext cx="5004424" cy="942273"/>
      </dsp:txXfrm>
    </dsp:sp>
    <dsp:sp modelId="{E869567B-11F1-482D-A354-6BD66EED42D4}">
      <dsp:nvSpPr>
        <dsp:cNvPr id="0" name=""/>
        <dsp:cNvSpPr/>
      </dsp:nvSpPr>
      <dsp:spPr>
        <a:xfrm>
          <a:off x="37350" y="613"/>
          <a:ext cx="3584594" cy="1257596"/>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l" defTabSz="933450">
            <a:lnSpc>
              <a:spcPct val="90000"/>
            </a:lnSpc>
            <a:spcBef>
              <a:spcPct val="0"/>
            </a:spcBef>
            <a:spcAft>
              <a:spcPct val="35000"/>
            </a:spcAft>
          </a:pPr>
          <a:r>
            <a:rPr lang="en-US" sz="2100" b="1" u="sng" kern="1200" dirty="0" smtClean="0"/>
            <a:t>Tangibles:</a:t>
          </a:r>
        </a:p>
        <a:p>
          <a:pPr lvl="0" algn="l" defTabSz="933450">
            <a:lnSpc>
              <a:spcPct val="90000"/>
            </a:lnSpc>
            <a:spcBef>
              <a:spcPct val="0"/>
            </a:spcBef>
            <a:spcAft>
              <a:spcPct val="35000"/>
            </a:spcAft>
          </a:pPr>
          <a:r>
            <a:rPr lang="en-US" sz="1600" kern="1200" dirty="0" smtClean="0"/>
            <a:t>The hotel has modern-looking equipment (air conditioner, furniture, elevator and safety tools)</a:t>
          </a:r>
          <a:endParaRPr lang="en-US" sz="1600" u="sng" kern="1200" dirty="0"/>
        </a:p>
      </dsp:txBody>
      <dsp:txXfrm>
        <a:off x="98741" y="62004"/>
        <a:ext cx="3461812" cy="113481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0B3424-0C34-4919-88D2-CCDA76DA763B}">
      <dsp:nvSpPr>
        <dsp:cNvPr id="0" name=""/>
        <dsp:cNvSpPr/>
      </dsp:nvSpPr>
      <dsp:spPr>
        <a:xfrm>
          <a:off x="3643553" y="657"/>
          <a:ext cx="5465330" cy="1345900"/>
        </a:xfrm>
        <a:prstGeom prst="rightArrow">
          <a:avLst>
            <a:gd name="adj1" fmla="val 75000"/>
            <a:gd name="adj2" fmla="val 50000"/>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t" anchorCtr="0">
          <a:noAutofit/>
        </a:bodyPr>
        <a:lstStyle/>
        <a:p>
          <a:pPr marL="171450" lvl="1" indent="-171450" algn="l" defTabSz="800100">
            <a:lnSpc>
              <a:spcPct val="90000"/>
            </a:lnSpc>
            <a:spcBef>
              <a:spcPct val="0"/>
            </a:spcBef>
            <a:spcAft>
              <a:spcPct val="15000"/>
            </a:spcAft>
            <a:buChar char="••"/>
          </a:pPr>
          <a:r>
            <a:rPr lang="en-US" sz="1800" kern="1200" dirty="0" smtClean="0"/>
            <a:t>Inviting the workers to workshops in order to improve their knowledge of the hotel and the way services are properly performed.</a:t>
          </a:r>
          <a:endParaRPr lang="en-US" sz="1800" kern="1200" dirty="0"/>
        </a:p>
      </dsp:txBody>
      <dsp:txXfrm>
        <a:off x="3643553" y="168895"/>
        <a:ext cx="4960618" cy="1009425"/>
      </dsp:txXfrm>
    </dsp:sp>
    <dsp:sp modelId="{E869567B-11F1-482D-A354-6BD66EED42D4}">
      <dsp:nvSpPr>
        <dsp:cNvPr id="0" name=""/>
        <dsp:cNvSpPr/>
      </dsp:nvSpPr>
      <dsp:spPr>
        <a:xfrm>
          <a:off x="0" y="657"/>
          <a:ext cx="3643553" cy="134590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l" defTabSz="933450">
            <a:lnSpc>
              <a:spcPct val="90000"/>
            </a:lnSpc>
            <a:spcBef>
              <a:spcPct val="0"/>
            </a:spcBef>
            <a:spcAft>
              <a:spcPct val="35000"/>
            </a:spcAft>
          </a:pPr>
          <a:r>
            <a:rPr lang="en-US" sz="2100" b="1" u="sng" kern="1200" dirty="0" smtClean="0"/>
            <a:t>Reliability:</a:t>
          </a:r>
        </a:p>
        <a:p>
          <a:pPr lvl="0" algn="l" defTabSz="933450">
            <a:lnSpc>
              <a:spcPct val="90000"/>
            </a:lnSpc>
            <a:spcBef>
              <a:spcPct val="0"/>
            </a:spcBef>
            <a:spcAft>
              <a:spcPct val="35000"/>
            </a:spcAft>
          </a:pPr>
          <a:r>
            <a:rPr lang="en-US" sz="1600" kern="1200" dirty="0" smtClean="0"/>
            <a:t>When you have a problem, the hotel shows a sincere interest in solving it</a:t>
          </a:r>
          <a:endParaRPr lang="en-US" sz="1600" b="1" u="sng" kern="1200" dirty="0"/>
        </a:p>
      </dsp:txBody>
      <dsp:txXfrm>
        <a:off x="65701" y="66358"/>
        <a:ext cx="3512151" cy="121449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0B3424-0C34-4919-88D2-CCDA76DA763B}">
      <dsp:nvSpPr>
        <dsp:cNvPr id="0" name=""/>
        <dsp:cNvSpPr/>
      </dsp:nvSpPr>
      <dsp:spPr>
        <a:xfrm>
          <a:off x="3621944" y="1229"/>
          <a:ext cx="5475561" cy="1256365"/>
        </a:xfrm>
        <a:prstGeom prst="rightArrow">
          <a:avLst>
            <a:gd name="adj1" fmla="val 75000"/>
            <a:gd name="adj2" fmla="val 50000"/>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t" anchorCtr="0">
          <a:noAutofit/>
        </a:bodyPr>
        <a:lstStyle/>
        <a:p>
          <a:pPr marL="171450" lvl="1" indent="-171450" algn="l" defTabSz="800100">
            <a:lnSpc>
              <a:spcPct val="90000"/>
            </a:lnSpc>
            <a:spcBef>
              <a:spcPct val="0"/>
            </a:spcBef>
            <a:spcAft>
              <a:spcPct val="15000"/>
            </a:spcAft>
            <a:buChar char="••"/>
          </a:pPr>
          <a:r>
            <a:rPr lang="en-US" sz="1800" kern="1200" dirty="0" smtClean="0"/>
            <a:t>The hotel should consider adding a shelter to its facility and provide more secure windows and doors.</a:t>
          </a:r>
          <a:endParaRPr lang="en-US" sz="1800" kern="1200" dirty="0"/>
        </a:p>
      </dsp:txBody>
      <dsp:txXfrm>
        <a:off x="3621944" y="158275"/>
        <a:ext cx="5004424" cy="942273"/>
      </dsp:txXfrm>
    </dsp:sp>
    <dsp:sp modelId="{E869567B-11F1-482D-A354-6BD66EED42D4}">
      <dsp:nvSpPr>
        <dsp:cNvPr id="0" name=""/>
        <dsp:cNvSpPr/>
      </dsp:nvSpPr>
      <dsp:spPr>
        <a:xfrm>
          <a:off x="37350" y="613"/>
          <a:ext cx="3584594" cy="1257596"/>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l" defTabSz="933450">
            <a:lnSpc>
              <a:spcPct val="90000"/>
            </a:lnSpc>
            <a:spcBef>
              <a:spcPct val="0"/>
            </a:spcBef>
            <a:spcAft>
              <a:spcPct val="35000"/>
            </a:spcAft>
          </a:pPr>
          <a:r>
            <a:rPr lang="en-US" sz="2100" b="1" u="sng" kern="1200" dirty="0" smtClean="0"/>
            <a:t>Assurance:</a:t>
          </a:r>
        </a:p>
        <a:p>
          <a:pPr lvl="0" algn="l" defTabSz="933450">
            <a:lnSpc>
              <a:spcPct val="90000"/>
            </a:lnSpc>
            <a:spcBef>
              <a:spcPct val="0"/>
            </a:spcBef>
            <a:spcAft>
              <a:spcPct val="35000"/>
            </a:spcAft>
          </a:pPr>
          <a:r>
            <a:rPr lang="en-US" sz="1600" kern="1200" dirty="0" smtClean="0"/>
            <a:t>The hotel provides its guests with a safe and secure place</a:t>
          </a:r>
          <a:endParaRPr lang="en-US" sz="1600" u="sng" kern="1200" dirty="0"/>
        </a:p>
      </dsp:txBody>
      <dsp:txXfrm>
        <a:off x="98741" y="62004"/>
        <a:ext cx="3461812" cy="1134814"/>
      </dsp:txXfrm>
    </dsp:sp>
  </dsp:spTree>
</dsp:drawing>
</file>

<file path=ppt/diagrams/layout1.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5D6455-94F8-4F5B-93A8-620079F52DC2}" type="datetimeFigureOut">
              <a:rPr lang="en-US" smtClean="0"/>
              <a:t>5/15/2015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2857E1F-0195-4E19-8E27-F03447AEE99A}" type="slidenum">
              <a:rPr lang="en-US" smtClean="0"/>
              <a:t>‹#›</a:t>
            </a:fld>
            <a:endParaRPr lang="en-US"/>
          </a:p>
        </p:txBody>
      </p:sp>
    </p:spTree>
    <p:extLst>
      <p:ext uri="{BB962C8B-B14F-4D97-AF65-F5344CB8AC3E}">
        <p14:creationId xmlns:p14="http://schemas.microsoft.com/office/powerpoint/2010/main" val="39350169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2857E1F-0195-4E19-8E27-F03447AEE99A}" type="slidenum">
              <a:rPr lang="en-US" smtClean="0"/>
              <a:t>2</a:t>
            </a:fld>
            <a:endParaRPr lang="en-US"/>
          </a:p>
        </p:txBody>
      </p:sp>
    </p:spTree>
    <p:extLst>
      <p:ext uri="{BB962C8B-B14F-4D97-AF65-F5344CB8AC3E}">
        <p14:creationId xmlns:p14="http://schemas.microsoft.com/office/powerpoint/2010/main" val="14994117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6FC2C3D-49AF-452F-8758-E11B164A2C34}" type="datetime1">
              <a:rPr lang="en-US" smtClean="0"/>
              <a:t>5/15/2015</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295653690"/>
      </p:ext>
    </p:extLst>
  </p:cSld>
  <p:clrMapOvr>
    <a:masterClrMapping/>
  </p:clrMapOvr>
  <p:transition spd="med">
    <p:pull/>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505073E-62E5-444D-B30C-3149C024414E}" type="datetime1">
              <a:rPr lang="en-US" smtClean="0"/>
              <a:t>5/15/2015</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0778019"/>
      </p:ext>
    </p:extLst>
  </p:cSld>
  <p:clrMapOvr>
    <a:masterClrMapping/>
  </p:clrMapOvr>
  <p:transition spd="med">
    <p:pull/>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2D2526D-3F8B-4E54-9205-7585A8ABC3B8}" type="datetime1">
              <a:rPr lang="en-US" smtClean="0"/>
              <a:t>5/15/2015</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19723594"/>
      </p:ext>
    </p:extLst>
  </p:cSld>
  <p:clrMapOvr>
    <a:masterClrMapping/>
  </p:clrMapOvr>
  <p:transition spd="med">
    <p:pull/>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220F6A2C-DA05-45FE-AE34-6B172B77DBB4}" type="datetime1">
              <a:rPr lang="en-US" smtClean="0"/>
              <a:t>5/15/2015</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048732475"/>
      </p:ext>
    </p:extLst>
  </p:cSld>
  <p:clrMapOvr>
    <a:masterClrMapping/>
  </p:clrMapOvr>
  <p:transition spd="med">
    <p:pull/>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C88572F1-F86A-4D36-A302-404D1034CFE9}" type="datetime1">
              <a:rPr lang="en-US" smtClean="0"/>
              <a:t>5/15/2015</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393793666"/>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C88572F1-F86A-4D36-A302-404D1034CFE9}" type="datetime1">
              <a:rPr lang="en-US" smtClean="0"/>
              <a:t>5/15/2015</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06761054"/>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6B91D96-E935-4542-B579-52EF8331AF92}" type="datetime1">
              <a:rPr lang="en-US" smtClean="0"/>
              <a:t>5/15/2015</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08366466"/>
      </p:ext>
    </p:extLst>
  </p:cSld>
  <p:clrMapOvr>
    <a:masterClrMapping/>
  </p:clrMapOvr>
  <p:transition spd="med">
    <p:pull/>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E3FD3DD-97F7-478B-B2A6-08A07ACB4C0B}" type="datetime1">
              <a:rPr lang="en-US" smtClean="0"/>
              <a:t>5/15/2015</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70741480"/>
      </p:ext>
    </p:extLst>
  </p:cSld>
  <p:clrMapOvr>
    <a:masterClrMapping/>
  </p:clrMapOvr>
  <p:transition spd="med">
    <p:pull/>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21E7332-55D8-476C-BFDC-6C5D7BC401ED}" type="datetime1">
              <a:rPr lang="en-US" smtClean="0"/>
              <a:t>5/15/2015</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891747337"/>
      </p:ext>
    </p:extLst>
  </p:cSld>
  <p:clrMapOvr>
    <a:masterClrMapping/>
  </p:clrMapOvr>
  <p:transition spd="med">
    <p:pull/>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1D79012-F357-4E1B-9A4E-3D495C3DBB37}" type="datetime1">
              <a:rPr lang="en-US" smtClean="0"/>
              <a:t>5/15/2015</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59315404"/>
      </p:ext>
    </p:extLst>
  </p:cSld>
  <p:clrMapOvr>
    <a:masterClrMapping/>
  </p:clrMapOvr>
  <p:transition spd="med">
    <p:pull/>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03D1970-B945-4DC4-92B3-23ECCC419322}" type="datetime1">
              <a:rPr lang="en-US" smtClean="0"/>
              <a:t>5/15/2015</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93447723"/>
      </p:ext>
    </p:extLst>
  </p:cSld>
  <p:clrMapOvr>
    <a:masterClrMapping/>
  </p:clrMapOvr>
  <p:transition spd="med">
    <p:pull/>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EEE2F59-2802-4C1E-A7B0-5F9506EE58C0}" type="datetime1">
              <a:rPr lang="en-US" smtClean="0"/>
              <a:t>5/15/2015</a:t>
            </a:fld>
            <a:endParaRPr lang="en-US" dirty="0"/>
          </a:p>
        </p:txBody>
      </p:sp>
      <p:sp>
        <p:nvSpPr>
          <p:cNvPr id="8" name="Footer Placeholder 7"/>
          <p:cNvSpPr>
            <a:spLocks noGrp="1"/>
          </p:cNvSpPr>
          <p:nvPr>
            <p:ph type="ftr" sz="quarter" idx="11"/>
          </p:nvPr>
        </p:nvSpPr>
        <p:spPr/>
        <p:txBody>
          <a:bodyPr/>
          <a:lstStyle/>
          <a:p>
            <a:r>
              <a:rPr lang="en-US" smtClean="0"/>
              <a:t>
              </a:t>
            </a:r>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93856601"/>
      </p:ext>
    </p:extLst>
  </p:cSld>
  <p:clrMapOvr>
    <a:masterClrMapping/>
  </p:clrMapOvr>
  <p:transition spd="med">
    <p:pull/>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C0F3650-0F19-4AE9-AB3B-9C9E66E03A0A}" type="datetime1">
              <a:rPr lang="en-US" smtClean="0"/>
              <a:t>5/15/2015</a:t>
            </a:fld>
            <a:endParaRPr lang="en-US" dirty="0"/>
          </a:p>
        </p:txBody>
      </p:sp>
      <p:sp>
        <p:nvSpPr>
          <p:cNvPr id="4" name="Footer Placeholder 3"/>
          <p:cNvSpPr>
            <a:spLocks noGrp="1"/>
          </p:cNvSpPr>
          <p:nvPr>
            <p:ph type="ftr" sz="quarter" idx="11"/>
          </p:nvPr>
        </p:nvSpPr>
        <p:spPr/>
        <p:txBody>
          <a:bodyPr/>
          <a:lstStyle/>
          <a:p>
            <a:r>
              <a:rPr lang="en-US" smtClean="0"/>
              <a:t>
              </a:t>
            </a:r>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10132794"/>
      </p:ext>
    </p:extLst>
  </p:cSld>
  <p:clrMapOvr>
    <a:masterClrMapping/>
  </p:clrMapOvr>
  <p:transition spd="med">
    <p:pull/>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386E6A-E854-40E3-B6E2-5E6A1F915EA4}" type="datetime1">
              <a:rPr lang="en-US" smtClean="0"/>
              <a:t>5/15/2015</a:t>
            </a:fld>
            <a:endParaRPr lang="en-US" dirty="0"/>
          </a:p>
        </p:txBody>
      </p:sp>
      <p:sp>
        <p:nvSpPr>
          <p:cNvPr id="3" name="Footer Placeholder 2"/>
          <p:cNvSpPr>
            <a:spLocks noGrp="1"/>
          </p:cNvSpPr>
          <p:nvPr>
            <p:ph type="ftr" sz="quarter" idx="11"/>
          </p:nvPr>
        </p:nvSpPr>
        <p:spPr/>
        <p:txBody>
          <a:bodyPr/>
          <a:lstStyle/>
          <a:p>
            <a:r>
              <a:rPr lang="en-US" smtClean="0"/>
              <a:t>
              </a:t>
            </a:r>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43900374"/>
      </p:ext>
    </p:extLst>
  </p:cSld>
  <p:clrMapOvr>
    <a:masterClrMapping/>
  </p:clrMapOvr>
  <p:transition spd="med">
    <p:pull/>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D8A1C0-CF63-4E34-BD32-245C187D3FD4}" type="datetime1">
              <a:rPr lang="en-US" smtClean="0"/>
              <a:t>5/15/2015</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6574092"/>
      </p:ext>
    </p:extLst>
  </p:cSld>
  <p:clrMapOvr>
    <a:masterClrMapping/>
  </p:clrMapOvr>
  <p:transition spd="med">
    <p:pull/>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081C8A2-B9C3-4606-8939-4CA0DF9E4304}" type="datetime1">
              <a:rPr lang="en-US" smtClean="0"/>
              <a:t>5/15/2015</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33726562"/>
      </p:ext>
    </p:extLst>
  </p:cSld>
  <p:clrMapOvr>
    <a:masterClrMapping/>
  </p:clrMapOvr>
  <p:transition spd="med">
    <p:pull/>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C88572F1-F86A-4D36-A302-404D1034CFE9}" type="datetime1">
              <a:rPr lang="en-US" smtClean="0"/>
              <a:t>5/15/2015</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
              </a:t>
            </a:r>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62761992"/>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 id="2147483685" r:id="rId14"/>
    <p:sldLayoutId id="2147483686" r:id="rId15"/>
    <p:sldLayoutId id="2147483687" r:id="rId16"/>
  </p:sldLayoutIdLst>
  <p:transition spd="med">
    <p:pull/>
  </p:transition>
  <p:timing>
    <p:tnLst>
      <p:par>
        <p:cTn id="1" dur="indefinite" restart="never" nodeType="tmRoot"/>
      </p:par>
    </p:tnLst>
  </p:timing>
  <p:hf hdr="0" ftr="0" dt="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16.xml.rels><?xml version="1.0" encoding="UTF-8" standalone="yes"?>
<Relationships xmlns="http://schemas.openxmlformats.org/package/2006/relationships"><Relationship Id="rId8" Type="http://schemas.openxmlformats.org/officeDocument/2006/relationships/diagramLayout" Target="../diagrams/layout6.xml"/><Relationship Id="rId13" Type="http://schemas.openxmlformats.org/officeDocument/2006/relationships/diagramLayout" Target="../diagrams/layout7.xml"/><Relationship Id="rId18" Type="http://schemas.openxmlformats.org/officeDocument/2006/relationships/diagramLayout" Target="../diagrams/layout8.xml"/><Relationship Id="rId3" Type="http://schemas.openxmlformats.org/officeDocument/2006/relationships/diagramLayout" Target="../diagrams/layout5.xml"/><Relationship Id="rId21" Type="http://schemas.microsoft.com/office/2007/relationships/diagramDrawing" Target="../diagrams/drawing8.xml"/><Relationship Id="rId7" Type="http://schemas.openxmlformats.org/officeDocument/2006/relationships/diagramData" Target="../diagrams/data6.xml"/><Relationship Id="rId12" Type="http://schemas.openxmlformats.org/officeDocument/2006/relationships/diagramData" Target="../diagrams/data7.xml"/><Relationship Id="rId17" Type="http://schemas.openxmlformats.org/officeDocument/2006/relationships/diagramData" Target="../diagrams/data8.xml"/><Relationship Id="rId2" Type="http://schemas.openxmlformats.org/officeDocument/2006/relationships/diagramData" Target="../diagrams/data5.xml"/><Relationship Id="rId16" Type="http://schemas.microsoft.com/office/2007/relationships/diagramDrawing" Target="../diagrams/drawing7.xml"/><Relationship Id="rId20" Type="http://schemas.openxmlformats.org/officeDocument/2006/relationships/diagramColors" Target="../diagrams/colors8.xml"/><Relationship Id="rId1" Type="http://schemas.openxmlformats.org/officeDocument/2006/relationships/slideLayout" Target="../slideLayouts/slideLayout2.xml"/><Relationship Id="rId6" Type="http://schemas.microsoft.com/office/2007/relationships/diagramDrawing" Target="../diagrams/drawing5.xml"/><Relationship Id="rId11" Type="http://schemas.microsoft.com/office/2007/relationships/diagramDrawing" Target="../diagrams/drawing6.xml"/><Relationship Id="rId5" Type="http://schemas.openxmlformats.org/officeDocument/2006/relationships/diagramColors" Target="../diagrams/colors5.xml"/><Relationship Id="rId15" Type="http://schemas.openxmlformats.org/officeDocument/2006/relationships/diagramColors" Target="../diagrams/colors7.xml"/><Relationship Id="rId10" Type="http://schemas.openxmlformats.org/officeDocument/2006/relationships/diagramColors" Target="../diagrams/colors6.xml"/><Relationship Id="rId19" Type="http://schemas.openxmlformats.org/officeDocument/2006/relationships/diagramQuickStyle" Target="../diagrams/quickStyle8.xml"/><Relationship Id="rId4" Type="http://schemas.openxmlformats.org/officeDocument/2006/relationships/diagramQuickStyle" Target="../diagrams/quickStyle5.xml"/><Relationship Id="rId9" Type="http://schemas.openxmlformats.org/officeDocument/2006/relationships/diagramQuickStyle" Target="../diagrams/quickStyle6.xml"/><Relationship Id="rId14" Type="http://schemas.openxmlformats.org/officeDocument/2006/relationships/diagramQuickStyle" Target="../diagrams/quickStyle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9.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9.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734573"/>
            <a:ext cx="8825658" cy="2677648"/>
          </a:xfrm>
        </p:spPr>
        <p:txBody>
          <a:bodyPr/>
          <a:lstStyle/>
          <a:p>
            <a:r>
              <a:rPr lang="en-US" b="1" dirty="0"/>
              <a:t>Evaluation of Service Quality in Hotel Industry</a:t>
            </a:r>
            <a:endParaRPr lang="en-US" dirty="0"/>
          </a:p>
        </p:txBody>
      </p:sp>
      <p:sp>
        <p:nvSpPr>
          <p:cNvPr id="3" name="Subtitle 2"/>
          <p:cNvSpPr>
            <a:spLocks noGrp="1"/>
          </p:cNvSpPr>
          <p:nvPr>
            <p:ph type="subTitle" idx="1"/>
          </p:nvPr>
        </p:nvSpPr>
        <p:spPr>
          <a:xfrm>
            <a:off x="1859043" y="3814979"/>
            <a:ext cx="9740572" cy="2343955"/>
          </a:xfrm>
        </p:spPr>
        <p:txBody>
          <a:bodyPr>
            <a:normAutofit/>
          </a:bodyPr>
          <a:lstStyle/>
          <a:p>
            <a:r>
              <a:rPr lang="en-US" dirty="0"/>
              <a:t>Prepared by : </a:t>
            </a:r>
          </a:p>
          <a:p>
            <a:r>
              <a:rPr lang="en-US" dirty="0" smtClean="0"/>
              <a:t>Anas Abadi          </a:t>
            </a:r>
            <a:r>
              <a:rPr lang="en-US" dirty="0" err="1" smtClean="0"/>
              <a:t>Aseel</a:t>
            </a:r>
            <a:r>
              <a:rPr lang="en-US" dirty="0" smtClean="0"/>
              <a:t> </a:t>
            </a:r>
            <a:r>
              <a:rPr lang="en-US" dirty="0" err="1" smtClean="0"/>
              <a:t>ayyoub</a:t>
            </a:r>
            <a:r>
              <a:rPr lang="en-US" dirty="0" smtClean="0"/>
              <a:t>         Fatima </a:t>
            </a:r>
            <a:r>
              <a:rPr lang="en-US" dirty="0" err="1" smtClean="0"/>
              <a:t>Bsharat</a:t>
            </a:r>
            <a:r>
              <a:rPr lang="en-US" dirty="0" smtClean="0"/>
              <a:t>         </a:t>
            </a:r>
            <a:r>
              <a:rPr lang="en-US" dirty="0" err="1" smtClean="0"/>
              <a:t>Qais</a:t>
            </a:r>
            <a:r>
              <a:rPr lang="en-US" dirty="0" smtClean="0"/>
              <a:t> </a:t>
            </a:r>
            <a:r>
              <a:rPr lang="en-US" dirty="0" err="1" smtClean="0"/>
              <a:t>Aydi</a:t>
            </a:r>
            <a:endParaRPr lang="en-US" dirty="0"/>
          </a:p>
          <a:p>
            <a:r>
              <a:rPr lang="en-US" dirty="0"/>
              <a:t>Presented </a:t>
            </a:r>
            <a:r>
              <a:rPr lang="en-US" dirty="0" smtClean="0"/>
              <a:t>to:</a:t>
            </a:r>
            <a:endParaRPr lang="en-US" dirty="0"/>
          </a:p>
          <a:p>
            <a:r>
              <a:rPr lang="en-US" dirty="0" smtClean="0"/>
              <a:t>Eng. Tamer Haddad              Dr. </a:t>
            </a:r>
            <a:r>
              <a:rPr lang="en-US" dirty="0" err="1" smtClean="0"/>
              <a:t>Ramiz</a:t>
            </a:r>
            <a:r>
              <a:rPr lang="en-US" dirty="0" smtClean="0"/>
              <a:t> </a:t>
            </a:r>
            <a:r>
              <a:rPr lang="en-US" dirty="0" err="1" smtClean="0"/>
              <a:t>Assaf</a:t>
            </a:r>
            <a:r>
              <a:rPr lang="en-US" dirty="0" smtClean="0"/>
              <a:t>                 Dr. </a:t>
            </a:r>
            <a:r>
              <a:rPr lang="en-US" dirty="0" err="1" smtClean="0"/>
              <a:t>Yahya</a:t>
            </a:r>
            <a:r>
              <a:rPr lang="en-US" dirty="0" smtClean="0"/>
              <a:t> Saleh</a:t>
            </a:r>
            <a:endParaRPr lang="en-US" dirty="0"/>
          </a:p>
          <a:p>
            <a:endParaRPr lang="en-US" dirty="0"/>
          </a:p>
          <a:p>
            <a:endParaRPr lang="en-US" dirty="0"/>
          </a:p>
        </p:txBody>
      </p:sp>
    </p:spTree>
    <p:extLst>
      <p:ext uri="{BB962C8B-B14F-4D97-AF65-F5344CB8AC3E}">
        <p14:creationId xmlns:p14="http://schemas.microsoft.com/office/powerpoint/2010/main" val="347132875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217C01CDF565}" type="slidenum">
              <a:rPr lang="en-US" smtClean="0"/>
              <a:pPr/>
              <a:t>10</a:t>
            </a:fld>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41849" y="0"/>
            <a:ext cx="5303520" cy="6858000"/>
          </a:xfrm>
          <a:prstGeom prst="rect">
            <a:avLst/>
          </a:prstGeom>
        </p:spPr>
      </p:pic>
    </p:spTree>
    <p:extLst>
      <p:ext uri="{BB962C8B-B14F-4D97-AF65-F5344CB8AC3E}">
        <p14:creationId xmlns:p14="http://schemas.microsoft.com/office/powerpoint/2010/main" val="1277435056"/>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217C01CDF565}" type="slidenum">
              <a:rPr lang="en-US" smtClean="0"/>
              <a:pPr/>
              <a:t>11</a:t>
            </a:fld>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89121" y="0"/>
            <a:ext cx="6471696" cy="7040880"/>
          </a:xfrm>
          <a:prstGeom prst="rect">
            <a:avLst/>
          </a:prstGeom>
        </p:spPr>
      </p:pic>
    </p:spTree>
    <p:extLst>
      <p:ext uri="{BB962C8B-B14F-4D97-AF65-F5344CB8AC3E}">
        <p14:creationId xmlns:p14="http://schemas.microsoft.com/office/powerpoint/2010/main" val="3944258587"/>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217C01CDF565}" type="slidenum">
              <a:rPr lang="en-US" smtClean="0"/>
              <a:pPr/>
              <a:t>12</a:t>
            </a:fld>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79976" y="1"/>
            <a:ext cx="6604032" cy="6858000"/>
          </a:xfrm>
          <a:prstGeom prst="rect">
            <a:avLst/>
          </a:prstGeom>
        </p:spPr>
      </p:pic>
    </p:spTree>
    <p:extLst>
      <p:ext uri="{BB962C8B-B14F-4D97-AF65-F5344CB8AC3E}">
        <p14:creationId xmlns:p14="http://schemas.microsoft.com/office/powerpoint/2010/main" val="3935782057"/>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217C01CDF565}" type="slidenum">
              <a:rPr lang="en-US" smtClean="0"/>
              <a:pPr/>
              <a:t>13</a:t>
            </a:fld>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52544" y="0"/>
            <a:ext cx="6777387" cy="6858000"/>
          </a:xfrm>
          <a:prstGeom prst="rect">
            <a:avLst/>
          </a:prstGeom>
        </p:spPr>
      </p:pic>
    </p:spTree>
    <p:extLst>
      <p:ext uri="{BB962C8B-B14F-4D97-AF65-F5344CB8AC3E}">
        <p14:creationId xmlns:p14="http://schemas.microsoft.com/office/powerpoint/2010/main" val="372602636"/>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z="3200" dirty="0" smtClean="0"/>
              <a:t>Discussion</a:t>
            </a:r>
            <a:endParaRPr lang="en-US" sz="3200" dirty="0"/>
          </a:p>
        </p:txBody>
      </p:sp>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323013" y="1598613"/>
            <a:ext cx="5181600" cy="4262436"/>
          </a:xfrm>
        </p:spPr>
      </p:pic>
      <p:sp>
        <p:nvSpPr>
          <p:cNvPr id="7" name="Text Placeholder 6"/>
          <p:cNvSpPr>
            <a:spLocks noGrp="1"/>
          </p:cNvSpPr>
          <p:nvPr>
            <p:ph type="body" sz="half" idx="2"/>
          </p:nvPr>
        </p:nvSpPr>
        <p:spPr/>
        <p:txBody>
          <a:bodyPr/>
          <a:lstStyle/>
          <a:p>
            <a:endParaRPr lang="en-US"/>
          </a:p>
        </p:txBody>
      </p:sp>
      <p:sp>
        <p:nvSpPr>
          <p:cNvPr id="2" name="Slide Number Placeholder 1"/>
          <p:cNvSpPr>
            <a:spLocks noGrp="1"/>
          </p:cNvSpPr>
          <p:nvPr>
            <p:ph type="sldNum" sz="quarter" idx="12"/>
          </p:nvPr>
        </p:nvSpPr>
        <p:spPr/>
        <p:txBody>
          <a:bodyPr/>
          <a:lstStyle/>
          <a:p>
            <a:fld id="{D57F1E4F-1CFF-5643-939E-217C01CDF565}" type="slidenum">
              <a:rPr lang="en-US" smtClean="0"/>
              <a:pPr/>
              <a:t>14</a:t>
            </a:fld>
            <a:endParaRPr lang="en-US" dirty="0"/>
          </a:p>
        </p:txBody>
      </p:sp>
    </p:spTree>
    <p:extLst>
      <p:ext uri="{BB962C8B-B14F-4D97-AF65-F5344CB8AC3E}">
        <p14:creationId xmlns:p14="http://schemas.microsoft.com/office/powerpoint/2010/main" val="2060196055"/>
      </p:ext>
    </p:extLst>
  </p:cSld>
  <p:clrMapOvr>
    <a:masterClrMapping/>
  </p:clrMapOvr>
  <p:transition spd="med">
    <p:pull/>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The Staff Questionnaire</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935074763"/>
              </p:ext>
            </p:extLst>
          </p:nvPr>
        </p:nvGraphicFramePr>
        <p:xfrm>
          <a:off x="2589213" y="2133600"/>
          <a:ext cx="7807515" cy="19629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Slide Number Placeholder 1"/>
          <p:cNvSpPr>
            <a:spLocks noGrp="1"/>
          </p:cNvSpPr>
          <p:nvPr>
            <p:ph type="sldNum" sz="quarter" idx="12"/>
          </p:nvPr>
        </p:nvSpPr>
        <p:spPr/>
        <p:txBody>
          <a:bodyPr/>
          <a:lstStyle/>
          <a:p>
            <a:fld id="{D57F1E4F-1CFF-5643-939E-217C01CDF565}" type="slidenum">
              <a:rPr lang="en-US" smtClean="0"/>
              <a:pPr/>
              <a:t>15</a:t>
            </a:fld>
            <a:endParaRPr lang="en-US" dirty="0"/>
          </a:p>
        </p:txBody>
      </p:sp>
      <p:graphicFrame>
        <p:nvGraphicFramePr>
          <p:cNvPr id="6" name="Diagram 5"/>
          <p:cNvGraphicFramePr/>
          <p:nvPr>
            <p:extLst>
              <p:ext uri="{D42A27DB-BD31-4B8C-83A1-F6EECF244321}">
                <p14:modId xmlns:p14="http://schemas.microsoft.com/office/powerpoint/2010/main" val="3786182750"/>
              </p:ext>
            </p:extLst>
          </p:nvPr>
        </p:nvGraphicFramePr>
        <p:xfrm>
          <a:off x="2592924" y="4148667"/>
          <a:ext cx="7767228" cy="1922949"/>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795600928"/>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Graphic spid="6" grpId="0">
        <p:bldAsOne/>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Customer Questionnaire</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656537405"/>
              </p:ext>
            </p:extLst>
          </p:nvPr>
        </p:nvGraphicFramePr>
        <p:xfrm>
          <a:off x="2464909" y="2551176"/>
          <a:ext cx="9129683" cy="12710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Slide Number Placeholder 1"/>
          <p:cNvSpPr>
            <a:spLocks noGrp="1"/>
          </p:cNvSpPr>
          <p:nvPr>
            <p:ph type="sldNum" sz="quarter" idx="12"/>
          </p:nvPr>
        </p:nvSpPr>
        <p:spPr/>
        <p:txBody>
          <a:bodyPr/>
          <a:lstStyle/>
          <a:p>
            <a:fld id="{D57F1E4F-1CFF-5643-939E-217C01CDF565}" type="slidenum">
              <a:rPr lang="en-US" smtClean="0"/>
              <a:pPr/>
              <a:t>16</a:t>
            </a:fld>
            <a:endParaRPr lang="en-US" dirty="0"/>
          </a:p>
        </p:txBody>
      </p:sp>
      <p:graphicFrame>
        <p:nvGraphicFramePr>
          <p:cNvPr id="7" name="Content Placeholder 5"/>
          <p:cNvGraphicFramePr>
            <a:graphicFrameLocks/>
          </p:cNvGraphicFramePr>
          <p:nvPr>
            <p:extLst>
              <p:ext uri="{D42A27DB-BD31-4B8C-83A1-F6EECF244321}">
                <p14:modId xmlns:p14="http://schemas.microsoft.com/office/powerpoint/2010/main" val="3638002183"/>
              </p:ext>
            </p:extLst>
          </p:nvPr>
        </p:nvGraphicFramePr>
        <p:xfrm>
          <a:off x="2450592" y="1255776"/>
          <a:ext cx="9134856" cy="125882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8" name="Content Placeholder 5"/>
          <p:cNvGraphicFramePr>
            <a:graphicFrameLocks/>
          </p:cNvGraphicFramePr>
          <p:nvPr>
            <p:extLst>
              <p:ext uri="{D42A27DB-BD31-4B8C-83A1-F6EECF244321}">
                <p14:modId xmlns:p14="http://schemas.microsoft.com/office/powerpoint/2010/main" val="1181291571"/>
              </p:ext>
            </p:extLst>
          </p:nvPr>
        </p:nvGraphicFramePr>
        <p:xfrm>
          <a:off x="2496313" y="3883152"/>
          <a:ext cx="9108884" cy="1347216"/>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graphicFrame>
        <p:nvGraphicFramePr>
          <p:cNvPr id="12" name="Content Placeholder 5"/>
          <p:cNvGraphicFramePr>
            <a:graphicFrameLocks/>
          </p:cNvGraphicFramePr>
          <p:nvPr>
            <p:extLst>
              <p:ext uri="{D42A27DB-BD31-4B8C-83A1-F6EECF244321}">
                <p14:modId xmlns:p14="http://schemas.microsoft.com/office/powerpoint/2010/main" val="3793578146"/>
              </p:ext>
            </p:extLst>
          </p:nvPr>
        </p:nvGraphicFramePr>
        <p:xfrm>
          <a:off x="2465832" y="5266944"/>
          <a:ext cx="9134856" cy="1258824"/>
        </p:xfrm>
        <a:graphic>
          <a:graphicData uri="http://schemas.openxmlformats.org/drawingml/2006/diagram">
            <dgm:relIds xmlns:dgm="http://schemas.openxmlformats.org/drawingml/2006/diagram" xmlns:r="http://schemas.openxmlformats.org/officeDocument/2006/relationships" r:dm="rId17" r:lo="rId18" r:qs="rId19" r:cs="rId20"/>
          </a:graphicData>
        </a:graphic>
      </p:graphicFrame>
    </p:spTree>
    <p:extLst>
      <p:ext uri="{BB962C8B-B14F-4D97-AF65-F5344CB8AC3E}">
        <p14:creationId xmlns:p14="http://schemas.microsoft.com/office/powerpoint/2010/main" val="2451165526"/>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1000"/>
                                        <p:tgtEl>
                                          <p:spTgt spid="12"/>
                                        </p:tgtEl>
                                      </p:cBhvr>
                                    </p:animEffect>
                                    <p:anim calcmode="lin" valueType="num">
                                      <p:cBhvr>
                                        <p:cTn id="29" dur="1000" fill="hold"/>
                                        <p:tgtEl>
                                          <p:spTgt spid="12"/>
                                        </p:tgtEl>
                                        <p:attrNameLst>
                                          <p:attrName>ppt_x</p:attrName>
                                        </p:attrNameLst>
                                      </p:cBhvr>
                                      <p:tavLst>
                                        <p:tav tm="0">
                                          <p:val>
                                            <p:strVal val="#ppt_x"/>
                                          </p:val>
                                        </p:tav>
                                        <p:tav tm="100000">
                                          <p:val>
                                            <p:strVal val="#ppt_x"/>
                                          </p:val>
                                        </p:tav>
                                      </p:tavLst>
                                    </p:anim>
                                    <p:anim calcmode="lin" valueType="num">
                                      <p:cBhvr>
                                        <p:cTn id="30"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Graphic spid="7" grpId="0">
        <p:bldAsOne/>
      </p:bldGraphic>
      <p:bldGraphic spid="8" grpId="0">
        <p:bldAsOne/>
      </p:bldGraphic>
      <p:bldGraphic spid="12"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Conclusion</a:t>
            </a:r>
            <a:endParaRPr lang="en-US" dirty="0"/>
          </a:p>
        </p:txBody>
      </p:sp>
      <p:sp>
        <p:nvSpPr>
          <p:cNvPr id="4" name="Content Placeholder 3"/>
          <p:cNvSpPr>
            <a:spLocks noGrp="1"/>
          </p:cNvSpPr>
          <p:nvPr>
            <p:ph idx="1"/>
          </p:nvPr>
        </p:nvSpPr>
        <p:spPr/>
        <p:txBody>
          <a:bodyPr>
            <a:normAutofit fontScale="85000" lnSpcReduction="20000"/>
          </a:bodyPr>
          <a:lstStyle/>
          <a:p>
            <a:pPr lvl="0"/>
            <a:r>
              <a:rPr lang="en-US" dirty="0"/>
              <a:t>The support of the hotel management</a:t>
            </a:r>
            <a:r>
              <a:rPr lang="en-US" dirty="0" smtClean="0"/>
              <a:t>.</a:t>
            </a:r>
          </a:p>
          <a:p>
            <a:pPr lvl="0"/>
            <a:endParaRPr lang="en-US" dirty="0"/>
          </a:p>
          <a:p>
            <a:pPr lvl="0"/>
            <a:r>
              <a:rPr lang="en-US" dirty="0"/>
              <a:t>Education and training and continuous improvement</a:t>
            </a:r>
            <a:r>
              <a:rPr lang="en-US" dirty="0" smtClean="0"/>
              <a:t>.</a:t>
            </a:r>
          </a:p>
          <a:p>
            <a:pPr lvl="0"/>
            <a:endParaRPr lang="en-US" dirty="0"/>
          </a:p>
          <a:p>
            <a:pPr lvl="0"/>
            <a:r>
              <a:rPr lang="en-US" dirty="0"/>
              <a:t>Creation </a:t>
            </a:r>
            <a:r>
              <a:rPr lang="en-US" dirty="0" smtClean="0"/>
              <a:t>of </a:t>
            </a:r>
            <a:r>
              <a:rPr lang="en-US" dirty="0"/>
              <a:t>a suitable environment to work</a:t>
            </a:r>
            <a:r>
              <a:rPr lang="en-US" dirty="0" smtClean="0"/>
              <a:t>.</a:t>
            </a:r>
          </a:p>
          <a:p>
            <a:pPr lvl="0"/>
            <a:endParaRPr lang="en-US" dirty="0"/>
          </a:p>
          <a:p>
            <a:pPr lvl="0"/>
            <a:r>
              <a:rPr lang="en-US" dirty="0"/>
              <a:t>Effective management of human resources</a:t>
            </a:r>
            <a:r>
              <a:rPr lang="en-US" dirty="0" smtClean="0"/>
              <a:t>.</a:t>
            </a:r>
          </a:p>
          <a:p>
            <a:pPr lvl="0"/>
            <a:endParaRPr lang="en-US" dirty="0"/>
          </a:p>
          <a:p>
            <a:pPr lvl="0"/>
            <a:r>
              <a:rPr lang="en-US" dirty="0"/>
              <a:t>Capable leadership of applying TQM</a:t>
            </a:r>
            <a:r>
              <a:rPr lang="en-US" dirty="0" smtClean="0"/>
              <a:t>.</a:t>
            </a:r>
          </a:p>
          <a:p>
            <a:pPr lvl="0"/>
            <a:endParaRPr lang="en-US" dirty="0"/>
          </a:p>
          <a:p>
            <a:pPr lvl="0"/>
            <a:r>
              <a:rPr lang="en-US" dirty="0"/>
              <a:t>Performance measurement and establishing Total Quality Management Information System.</a:t>
            </a:r>
          </a:p>
          <a:p>
            <a:endParaRPr lang="en-US" dirty="0"/>
          </a:p>
        </p:txBody>
      </p:sp>
      <p:sp>
        <p:nvSpPr>
          <p:cNvPr id="2" name="Slide Number Placeholder 1"/>
          <p:cNvSpPr>
            <a:spLocks noGrp="1"/>
          </p:cNvSpPr>
          <p:nvPr>
            <p:ph type="sldNum" sz="quarter" idx="12"/>
          </p:nvPr>
        </p:nvSpPr>
        <p:spPr/>
        <p:txBody>
          <a:bodyPr/>
          <a:lstStyle/>
          <a:p>
            <a:fld id="{D57F1E4F-1CFF-5643-939E-217C01CDF565}" type="slidenum">
              <a:rPr lang="en-US" smtClean="0"/>
              <a:pPr/>
              <a:t>17</a:t>
            </a:fld>
            <a:endParaRPr lang="en-US" dirty="0"/>
          </a:p>
        </p:txBody>
      </p:sp>
    </p:spTree>
    <p:extLst>
      <p:ext uri="{BB962C8B-B14F-4D97-AF65-F5344CB8AC3E}">
        <p14:creationId xmlns:p14="http://schemas.microsoft.com/office/powerpoint/2010/main" val="2083444010"/>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4">
                                            <p:txEl>
                                              <p:pRg st="2" end="2"/>
                                            </p:txEl>
                                          </p:spTgt>
                                        </p:tgtEl>
                                        <p:attrNameLst>
                                          <p:attrName>style.visibility</p:attrName>
                                        </p:attrNameLst>
                                      </p:cBhvr>
                                      <p:to>
                                        <p:strVal val="visible"/>
                                      </p:to>
                                    </p:set>
                                    <p:animEffect transition="in" filter="fade">
                                      <p:cBhvr>
                                        <p:cTn id="14" dur="1000"/>
                                        <p:tgtEl>
                                          <p:spTgt spid="4">
                                            <p:txEl>
                                              <p:pRg st="2" end="2"/>
                                            </p:txEl>
                                          </p:spTgt>
                                        </p:tgtEl>
                                      </p:cBhvr>
                                    </p:animEffect>
                                    <p:anim calcmode="lin" valueType="num">
                                      <p:cBhvr>
                                        <p:cTn id="15"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animEffect transition="in" filter="fade">
                                      <p:cBhvr>
                                        <p:cTn id="21" dur="1000"/>
                                        <p:tgtEl>
                                          <p:spTgt spid="4">
                                            <p:txEl>
                                              <p:pRg st="4" end="4"/>
                                            </p:txEl>
                                          </p:spTgt>
                                        </p:tgtEl>
                                      </p:cBhvr>
                                    </p:animEffect>
                                    <p:anim calcmode="lin" valueType="num">
                                      <p:cBhvr>
                                        <p:cTn id="22"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4">
                                            <p:txEl>
                                              <p:pRg st="6" end="6"/>
                                            </p:txEl>
                                          </p:spTgt>
                                        </p:tgtEl>
                                        <p:attrNameLst>
                                          <p:attrName>style.visibility</p:attrName>
                                        </p:attrNameLst>
                                      </p:cBhvr>
                                      <p:to>
                                        <p:strVal val="visible"/>
                                      </p:to>
                                    </p:set>
                                    <p:animEffect transition="in" filter="fade">
                                      <p:cBhvr>
                                        <p:cTn id="28" dur="1000"/>
                                        <p:tgtEl>
                                          <p:spTgt spid="4">
                                            <p:txEl>
                                              <p:pRg st="6" end="6"/>
                                            </p:txEl>
                                          </p:spTgt>
                                        </p:tgtEl>
                                      </p:cBhvr>
                                    </p:animEffect>
                                    <p:anim calcmode="lin" valueType="num">
                                      <p:cBhvr>
                                        <p:cTn id="29"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nodeType="clickEffect">
                                  <p:stCondLst>
                                    <p:cond delay="0"/>
                                  </p:stCondLst>
                                  <p:childTnLst>
                                    <p:set>
                                      <p:cBhvr>
                                        <p:cTn id="34" dur="1" fill="hold">
                                          <p:stCondLst>
                                            <p:cond delay="0"/>
                                          </p:stCondLst>
                                        </p:cTn>
                                        <p:tgtEl>
                                          <p:spTgt spid="4">
                                            <p:txEl>
                                              <p:pRg st="8" end="8"/>
                                            </p:txEl>
                                          </p:spTgt>
                                        </p:tgtEl>
                                        <p:attrNameLst>
                                          <p:attrName>style.visibility</p:attrName>
                                        </p:attrNameLst>
                                      </p:cBhvr>
                                      <p:to>
                                        <p:strVal val="visible"/>
                                      </p:to>
                                    </p:set>
                                    <p:animEffect transition="in" filter="fade">
                                      <p:cBhvr>
                                        <p:cTn id="35" dur="1000"/>
                                        <p:tgtEl>
                                          <p:spTgt spid="4">
                                            <p:txEl>
                                              <p:pRg st="8" end="8"/>
                                            </p:txEl>
                                          </p:spTgt>
                                        </p:tgtEl>
                                      </p:cBhvr>
                                    </p:animEffect>
                                    <p:anim calcmode="lin" valueType="num">
                                      <p:cBhvr>
                                        <p:cTn id="36" dur="1000" fill="hold"/>
                                        <p:tgtEl>
                                          <p:spTgt spid="4">
                                            <p:txEl>
                                              <p:pRg st="8" end="8"/>
                                            </p:txEl>
                                          </p:spTgt>
                                        </p:tgtEl>
                                        <p:attrNameLst>
                                          <p:attrName>ppt_x</p:attrName>
                                        </p:attrNameLst>
                                      </p:cBhvr>
                                      <p:tavLst>
                                        <p:tav tm="0">
                                          <p:val>
                                            <p:strVal val="#ppt_x"/>
                                          </p:val>
                                        </p:tav>
                                        <p:tav tm="100000">
                                          <p:val>
                                            <p:strVal val="#ppt_x"/>
                                          </p:val>
                                        </p:tav>
                                      </p:tavLst>
                                    </p:anim>
                                    <p:anim calcmode="lin" valueType="num">
                                      <p:cBhvr>
                                        <p:cTn id="37" dur="1000" fill="hold"/>
                                        <p:tgtEl>
                                          <p:spTgt spid="4">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7" presetClass="entr" presetSubtype="0" fill="hold" nodeType="clickEffect">
                                  <p:stCondLst>
                                    <p:cond delay="0"/>
                                  </p:stCondLst>
                                  <p:childTnLst>
                                    <p:set>
                                      <p:cBhvr>
                                        <p:cTn id="41" dur="1" fill="hold">
                                          <p:stCondLst>
                                            <p:cond delay="0"/>
                                          </p:stCondLst>
                                        </p:cTn>
                                        <p:tgtEl>
                                          <p:spTgt spid="4">
                                            <p:txEl>
                                              <p:pRg st="10" end="10"/>
                                            </p:txEl>
                                          </p:spTgt>
                                        </p:tgtEl>
                                        <p:attrNameLst>
                                          <p:attrName>style.visibility</p:attrName>
                                        </p:attrNameLst>
                                      </p:cBhvr>
                                      <p:to>
                                        <p:strVal val="visible"/>
                                      </p:to>
                                    </p:set>
                                    <p:animEffect transition="in" filter="fade">
                                      <p:cBhvr>
                                        <p:cTn id="42" dur="1000"/>
                                        <p:tgtEl>
                                          <p:spTgt spid="4">
                                            <p:txEl>
                                              <p:pRg st="10" end="10"/>
                                            </p:txEl>
                                          </p:spTgt>
                                        </p:tgtEl>
                                      </p:cBhvr>
                                    </p:animEffect>
                                    <p:anim calcmode="lin" valueType="num">
                                      <p:cBhvr>
                                        <p:cTn id="43" dur="1000" fill="hold"/>
                                        <p:tgtEl>
                                          <p:spTgt spid="4">
                                            <p:txEl>
                                              <p:pRg st="10" end="10"/>
                                            </p:txEl>
                                          </p:spTgt>
                                        </p:tgtEl>
                                        <p:attrNameLst>
                                          <p:attrName>ppt_x</p:attrName>
                                        </p:attrNameLst>
                                      </p:cBhvr>
                                      <p:tavLst>
                                        <p:tav tm="0">
                                          <p:val>
                                            <p:strVal val="#ppt_x"/>
                                          </p:val>
                                        </p:tav>
                                        <p:tav tm="100000">
                                          <p:val>
                                            <p:strVal val="#ppt_x"/>
                                          </p:val>
                                        </p:tav>
                                      </p:tavLst>
                                    </p:anim>
                                    <p:anim calcmode="lin" valueType="num">
                                      <p:cBhvr>
                                        <p:cTn id="44" dur="1000" fill="hold"/>
                                        <p:tgtEl>
                                          <p:spTgt spid="4">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Recommendations</a:t>
            </a:r>
            <a:endParaRPr lang="en-US" dirty="0"/>
          </a:p>
        </p:txBody>
      </p:sp>
      <p:sp>
        <p:nvSpPr>
          <p:cNvPr id="4" name="Content Placeholder 3"/>
          <p:cNvSpPr>
            <a:spLocks noGrp="1"/>
          </p:cNvSpPr>
          <p:nvPr>
            <p:ph idx="1"/>
          </p:nvPr>
        </p:nvSpPr>
        <p:spPr/>
        <p:txBody>
          <a:bodyPr/>
          <a:lstStyle/>
          <a:p>
            <a:pPr lvl="0"/>
            <a:r>
              <a:rPr lang="en-US" dirty="0"/>
              <a:t>Adopt TQM approach in its work by focusing on the entire internal customer (the employee) and external customer (guest</a:t>
            </a:r>
            <a:r>
              <a:rPr lang="en-US" dirty="0" smtClean="0"/>
              <a:t>).</a:t>
            </a:r>
          </a:p>
          <a:p>
            <a:pPr lvl="0"/>
            <a:endParaRPr lang="en-US" dirty="0"/>
          </a:p>
          <a:p>
            <a:pPr lvl="0"/>
            <a:r>
              <a:rPr lang="en-US" dirty="0"/>
              <a:t>Increase the attention to management practices that create better integration of employees as customers </a:t>
            </a:r>
            <a:r>
              <a:rPr lang="en-US" dirty="0" smtClean="0"/>
              <a:t>interns.</a:t>
            </a:r>
          </a:p>
          <a:p>
            <a:pPr lvl="0"/>
            <a:endParaRPr lang="en-US" dirty="0"/>
          </a:p>
          <a:p>
            <a:pPr lvl="0"/>
            <a:r>
              <a:rPr lang="en-US" dirty="0"/>
              <a:t>Construction and management of a good information system</a:t>
            </a:r>
          </a:p>
          <a:p>
            <a:endParaRPr lang="en-US" dirty="0"/>
          </a:p>
        </p:txBody>
      </p:sp>
      <p:sp>
        <p:nvSpPr>
          <p:cNvPr id="2" name="Slide Number Placeholder 1"/>
          <p:cNvSpPr>
            <a:spLocks noGrp="1"/>
          </p:cNvSpPr>
          <p:nvPr>
            <p:ph type="sldNum" sz="quarter" idx="12"/>
          </p:nvPr>
        </p:nvSpPr>
        <p:spPr/>
        <p:txBody>
          <a:bodyPr/>
          <a:lstStyle/>
          <a:p>
            <a:fld id="{D57F1E4F-1CFF-5643-939E-217C01CDF565}" type="slidenum">
              <a:rPr lang="en-US" smtClean="0"/>
              <a:pPr/>
              <a:t>18</a:t>
            </a:fld>
            <a:endParaRPr lang="en-US" dirty="0"/>
          </a:p>
        </p:txBody>
      </p:sp>
    </p:spTree>
    <p:extLst>
      <p:ext uri="{BB962C8B-B14F-4D97-AF65-F5344CB8AC3E}">
        <p14:creationId xmlns:p14="http://schemas.microsoft.com/office/powerpoint/2010/main" val="1821354187"/>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2" end="2"/>
                                            </p:txEl>
                                          </p:spTgt>
                                        </p:tgtEl>
                                        <p:attrNameLst>
                                          <p:attrName>style.visibility</p:attrName>
                                        </p:attrNameLst>
                                      </p:cBhvr>
                                      <p:to>
                                        <p:strVal val="visible"/>
                                      </p:to>
                                    </p:set>
                                    <p:animEffect transition="in" filter="fade">
                                      <p:cBhvr>
                                        <p:cTn id="14" dur="1000"/>
                                        <p:tgtEl>
                                          <p:spTgt spid="4">
                                            <p:txEl>
                                              <p:pRg st="2" end="2"/>
                                            </p:txEl>
                                          </p:spTgt>
                                        </p:tgtEl>
                                      </p:cBhvr>
                                    </p:animEffect>
                                    <p:anim calcmode="lin" valueType="num">
                                      <p:cBhvr>
                                        <p:cTn id="15"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animEffect transition="in" filter="fade">
                                      <p:cBhvr>
                                        <p:cTn id="21" dur="1000"/>
                                        <p:tgtEl>
                                          <p:spTgt spid="4">
                                            <p:txEl>
                                              <p:pRg st="4" end="4"/>
                                            </p:txEl>
                                          </p:spTgt>
                                        </p:tgtEl>
                                      </p:cBhvr>
                                    </p:animEffect>
                                    <p:anim calcmode="lin" valueType="num">
                                      <p:cBhvr>
                                        <p:cTn id="22"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Recommendations (Contd.)</a:t>
            </a:r>
            <a:endParaRPr lang="en-US" dirty="0"/>
          </a:p>
        </p:txBody>
      </p:sp>
      <p:sp>
        <p:nvSpPr>
          <p:cNvPr id="4" name="Content Placeholder 3"/>
          <p:cNvSpPr>
            <a:spLocks noGrp="1"/>
          </p:cNvSpPr>
          <p:nvPr>
            <p:ph idx="1"/>
          </p:nvPr>
        </p:nvSpPr>
        <p:spPr/>
        <p:txBody>
          <a:bodyPr/>
          <a:lstStyle/>
          <a:p>
            <a:pPr lvl="0"/>
            <a:r>
              <a:rPr lang="en-US" dirty="0"/>
              <a:t>A support from Authority of </a:t>
            </a:r>
            <a:r>
              <a:rPr lang="en-US" dirty="0" smtClean="0"/>
              <a:t>tourism.</a:t>
            </a:r>
          </a:p>
          <a:p>
            <a:pPr lvl="0"/>
            <a:endParaRPr lang="en-US" dirty="0"/>
          </a:p>
          <a:p>
            <a:pPr lvl="0"/>
            <a:r>
              <a:rPr lang="en-US" dirty="0"/>
              <a:t>T</a:t>
            </a:r>
            <a:r>
              <a:rPr lang="en-US" dirty="0" smtClean="0"/>
              <a:t>o </a:t>
            </a:r>
            <a:r>
              <a:rPr lang="en-US" dirty="0"/>
              <a:t>improve the external appearance of the </a:t>
            </a:r>
            <a:r>
              <a:rPr lang="en-US" dirty="0" smtClean="0"/>
              <a:t>hotel.</a:t>
            </a:r>
          </a:p>
          <a:p>
            <a:pPr lvl="0"/>
            <a:endParaRPr lang="en-US" dirty="0"/>
          </a:p>
          <a:p>
            <a:pPr lvl="0"/>
            <a:r>
              <a:rPr lang="en-US" dirty="0" smtClean="0"/>
              <a:t>A continuous </a:t>
            </a:r>
            <a:r>
              <a:rPr lang="en-US" dirty="0"/>
              <a:t>maintenance for every each hotel </a:t>
            </a:r>
            <a:r>
              <a:rPr lang="en-US" dirty="0" smtClean="0"/>
              <a:t>property.</a:t>
            </a:r>
          </a:p>
          <a:p>
            <a:pPr lvl="0"/>
            <a:endParaRPr lang="en-US" dirty="0"/>
          </a:p>
          <a:p>
            <a:pPr lvl="0"/>
            <a:r>
              <a:rPr lang="en-US" dirty="0"/>
              <a:t>Give greater importance to the side of the </a:t>
            </a:r>
            <a:r>
              <a:rPr lang="en-US" dirty="0" smtClean="0"/>
              <a:t>safety.</a:t>
            </a:r>
            <a:endParaRPr lang="en-US" dirty="0"/>
          </a:p>
          <a:p>
            <a:endParaRPr lang="en-US" dirty="0"/>
          </a:p>
        </p:txBody>
      </p:sp>
      <p:sp>
        <p:nvSpPr>
          <p:cNvPr id="2" name="Slide Number Placeholder 1"/>
          <p:cNvSpPr>
            <a:spLocks noGrp="1"/>
          </p:cNvSpPr>
          <p:nvPr>
            <p:ph type="sldNum" sz="quarter" idx="12"/>
          </p:nvPr>
        </p:nvSpPr>
        <p:spPr/>
        <p:txBody>
          <a:bodyPr/>
          <a:lstStyle/>
          <a:p>
            <a:fld id="{D57F1E4F-1CFF-5643-939E-217C01CDF565}" type="slidenum">
              <a:rPr lang="en-US" smtClean="0"/>
              <a:pPr/>
              <a:t>19</a:t>
            </a:fld>
            <a:endParaRPr lang="en-US" dirty="0"/>
          </a:p>
        </p:txBody>
      </p:sp>
    </p:spTree>
    <p:extLst>
      <p:ext uri="{BB962C8B-B14F-4D97-AF65-F5344CB8AC3E}">
        <p14:creationId xmlns:p14="http://schemas.microsoft.com/office/powerpoint/2010/main" val="2058388499"/>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2" end="2"/>
                                            </p:txEl>
                                          </p:spTgt>
                                        </p:tgtEl>
                                        <p:attrNameLst>
                                          <p:attrName>style.visibility</p:attrName>
                                        </p:attrNameLst>
                                      </p:cBhvr>
                                      <p:to>
                                        <p:strVal val="visible"/>
                                      </p:to>
                                    </p:set>
                                    <p:animEffect transition="in" filter="fade">
                                      <p:cBhvr>
                                        <p:cTn id="14" dur="1000"/>
                                        <p:tgtEl>
                                          <p:spTgt spid="4">
                                            <p:txEl>
                                              <p:pRg st="2" end="2"/>
                                            </p:txEl>
                                          </p:spTgt>
                                        </p:tgtEl>
                                      </p:cBhvr>
                                    </p:animEffect>
                                    <p:anim calcmode="lin" valueType="num">
                                      <p:cBhvr>
                                        <p:cTn id="15"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animEffect transition="in" filter="fade">
                                      <p:cBhvr>
                                        <p:cTn id="21" dur="1000"/>
                                        <p:tgtEl>
                                          <p:spTgt spid="4">
                                            <p:txEl>
                                              <p:pRg st="4" end="4"/>
                                            </p:txEl>
                                          </p:spTgt>
                                        </p:tgtEl>
                                      </p:cBhvr>
                                    </p:animEffect>
                                    <p:anim calcmode="lin" valueType="num">
                                      <p:cBhvr>
                                        <p:cTn id="22"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
                                            <p:txEl>
                                              <p:pRg st="6" end="6"/>
                                            </p:txEl>
                                          </p:spTgt>
                                        </p:tgtEl>
                                        <p:attrNameLst>
                                          <p:attrName>style.visibility</p:attrName>
                                        </p:attrNameLst>
                                      </p:cBhvr>
                                      <p:to>
                                        <p:strVal val="visible"/>
                                      </p:to>
                                    </p:set>
                                    <p:animEffect transition="in" filter="fade">
                                      <p:cBhvr>
                                        <p:cTn id="28" dur="1000"/>
                                        <p:tgtEl>
                                          <p:spTgt spid="4">
                                            <p:txEl>
                                              <p:pRg st="6" end="6"/>
                                            </p:txEl>
                                          </p:spTgt>
                                        </p:tgtEl>
                                      </p:cBhvr>
                                    </p:animEffect>
                                    <p:anim calcmode="lin" valueType="num">
                                      <p:cBhvr>
                                        <p:cTn id="29"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normAutofit/>
          </a:bodyPr>
          <a:lstStyle/>
          <a:p>
            <a:r>
              <a:rPr lang="en-US" dirty="0"/>
              <a:t>Statement of </a:t>
            </a:r>
            <a:r>
              <a:rPr lang="en-US" dirty="0" smtClean="0"/>
              <a:t>work</a:t>
            </a:r>
            <a:endParaRPr lang="ar-JO" dirty="0" smtClean="0"/>
          </a:p>
          <a:p>
            <a:r>
              <a:rPr lang="en-US" dirty="0" smtClean="0"/>
              <a:t>Review </a:t>
            </a:r>
            <a:endParaRPr lang="en-US" dirty="0" smtClean="0"/>
          </a:p>
          <a:p>
            <a:r>
              <a:rPr lang="en-US" dirty="0" smtClean="0"/>
              <a:t>Methodology</a:t>
            </a:r>
          </a:p>
          <a:p>
            <a:r>
              <a:rPr lang="en-US" dirty="0" smtClean="0"/>
              <a:t>Questionnaire</a:t>
            </a:r>
          </a:p>
          <a:p>
            <a:r>
              <a:rPr lang="en-US" dirty="0" smtClean="0"/>
              <a:t>Results and Analysis</a:t>
            </a:r>
          </a:p>
          <a:p>
            <a:r>
              <a:rPr lang="en-US" dirty="0" smtClean="0"/>
              <a:t>Discussion</a:t>
            </a:r>
            <a:endParaRPr lang="en-US" dirty="0" smtClean="0"/>
          </a:p>
          <a:p>
            <a:r>
              <a:rPr lang="en-US" dirty="0" smtClean="0"/>
              <a:t>Conclusion</a:t>
            </a:r>
          </a:p>
          <a:p>
            <a:r>
              <a:rPr lang="en-US" dirty="0" smtClean="0"/>
              <a:t>Recommendations</a:t>
            </a:r>
            <a:endParaRPr lang="en-US" dirty="0" smtClean="0"/>
          </a:p>
        </p:txBody>
      </p:sp>
      <p:sp>
        <p:nvSpPr>
          <p:cNvPr id="4" name="Slide Number Placeholder 3"/>
          <p:cNvSpPr>
            <a:spLocks noGrp="1"/>
          </p:cNvSpPr>
          <p:nvPr>
            <p:ph type="sldNum" sz="quarter" idx="12"/>
          </p:nvPr>
        </p:nvSpPr>
        <p:spPr/>
        <p:txBody>
          <a:bodyPr/>
          <a:lstStyle/>
          <a:p>
            <a:fld id="{D57F1E4F-1CFF-5643-939E-217C01CDF565}" type="slidenum">
              <a:rPr lang="en-US" smtClean="0"/>
              <a:pPr/>
              <a:t>2</a:t>
            </a:fld>
            <a:endParaRPr lang="en-US" dirty="0"/>
          </a:p>
        </p:txBody>
      </p:sp>
    </p:spTree>
    <p:extLst>
      <p:ext uri="{BB962C8B-B14F-4D97-AF65-F5344CB8AC3E}">
        <p14:creationId xmlns:p14="http://schemas.microsoft.com/office/powerpoint/2010/main" val="3023891437"/>
      </p:ext>
    </p:extLst>
  </p:cSld>
  <p:clrMapOvr>
    <a:masterClrMapping/>
  </p:clrMapOvr>
  <p:transition spd="med">
    <p:pull/>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217C01CDF565}" type="slidenum">
              <a:rPr lang="en-US" smtClean="0"/>
              <a:pPr/>
              <a:t>20</a:t>
            </a:fld>
            <a:endParaRPr lang="en-US" dirty="0"/>
          </a:p>
        </p:txBody>
      </p:sp>
      <p:pic>
        <p:nvPicPr>
          <p:cNvPr id="3"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2296"/>
            <a:ext cx="12338302" cy="6940296"/>
          </a:xfrm>
          <a:prstGeom prst="rect">
            <a:avLst/>
          </a:prstGeom>
        </p:spPr>
      </p:pic>
    </p:spTree>
    <p:extLst>
      <p:ext uri="{BB962C8B-B14F-4D97-AF65-F5344CB8AC3E}">
        <p14:creationId xmlns:p14="http://schemas.microsoft.com/office/powerpoint/2010/main" val="60526389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500">
        <p15:prstTrans prst="curtains"/>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Statement of work</a:t>
            </a:r>
            <a:endParaRPr lang="en-US" dirty="0"/>
          </a:p>
        </p:txBody>
      </p:sp>
      <p:sp>
        <p:nvSpPr>
          <p:cNvPr id="7" name="Content Placeholder 6"/>
          <p:cNvSpPr>
            <a:spLocks noGrp="1"/>
          </p:cNvSpPr>
          <p:nvPr>
            <p:ph idx="1"/>
          </p:nvPr>
        </p:nvSpPr>
        <p:spPr/>
        <p:txBody>
          <a:bodyPr>
            <a:normAutofit/>
          </a:bodyPr>
          <a:lstStyle/>
          <a:p>
            <a:endParaRPr lang="en-US" dirty="0" smtClean="0"/>
          </a:p>
          <a:p>
            <a:r>
              <a:rPr lang="en-US" dirty="0"/>
              <a:t>The TQM at hotels sector should be studied.</a:t>
            </a:r>
          </a:p>
          <a:p>
            <a:endParaRPr lang="en-US" dirty="0"/>
          </a:p>
          <a:p>
            <a:r>
              <a:rPr lang="en-US" dirty="0"/>
              <a:t>The significance of quality management of this sector should be displayed. </a:t>
            </a:r>
          </a:p>
          <a:p>
            <a:endParaRPr lang="en-US" dirty="0"/>
          </a:p>
          <a:p>
            <a:r>
              <a:rPr lang="en-US" dirty="0"/>
              <a:t>The factors of quality management should be determined.</a:t>
            </a:r>
          </a:p>
          <a:p>
            <a:endParaRPr lang="en-US" dirty="0"/>
          </a:p>
          <a:p>
            <a:r>
              <a:rPr lang="en-US" dirty="0"/>
              <a:t>Informing the hotel of the results and trying to focus on weakness points. </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3</a:t>
            </a:fld>
            <a:endParaRPr lang="en-US" dirty="0"/>
          </a:p>
        </p:txBody>
      </p:sp>
    </p:spTree>
    <p:extLst>
      <p:ext uri="{BB962C8B-B14F-4D97-AF65-F5344CB8AC3E}">
        <p14:creationId xmlns:p14="http://schemas.microsoft.com/office/powerpoint/2010/main" val="2590782056"/>
      </p:ext>
    </p:extLst>
  </p:cSld>
  <p:clrMapOvr>
    <a:masterClrMapping/>
  </p:clrMapOvr>
  <p:transition spd="med">
    <p:pul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7213" y="448478"/>
            <a:ext cx="3505199" cy="976312"/>
          </a:xfrm>
        </p:spPr>
        <p:txBody>
          <a:bodyPr/>
          <a:lstStyle/>
          <a:p>
            <a:r>
              <a:rPr lang="en-US" dirty="0" smtClean="0"/>
              <a:t>Review</a:t>
            </a:r>
            <a:endParaRPr lang="en-US" dirty="0"/>
          </a:p>
        </p:txBody>
      </p:sp>
      <p:pic>
        <p:nvPicPr>
          <p:cNvPr id="17" name="Picture Placeholder 1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579813" y="1424790"/>
            <a:ext cx="5181600" cy="4436259"/>
          </a:xfrm>
          <a:prstGeom prst="roundRect">
            <a:avLst>
              <a:gd name="adj" fmla="val 4898"/>
            </a:avLst>
          </a:prstGeom>
        </p:spPr>
      </p:pic>
      <p:sp>
        <p:nvSpPr>
          <p:cNvPr id="18" name="Text Placeholder 17"/>
          <p:cNvSpPr>
            <a:spLocks noGrp="1"/>
          </p:cNvSpPr>
          <p:nvPr>
            <p:ph type="body" sz="half" idx="2"/>
          </p:nvPr>
        </p:nvSpPr>
        <p:spPr/>
        <p:txBody>
          <a:bodyPr/>
          <a:lstStyle/>
          <a:p>
            <a:endParaRPr lang="en-US"/>
          </a:p>
        </p:txBody>
      </p:sp>
      <p:sp>
        <p:nvSpPr>
          <p:cNvPr id="4" name="Slide Number Placeholder 3"/>
          <p:cNvSpPr>
            <a:spLocks noGrp="1"/>
          </p:cNvSpPr>
          <p:nvPr>
            <p:ph type="sldNum" sz="quarter" idx="12"/>
          </p:nvPr>
        </p:nvSpPr>
        <p:spPr>
          <a:solidFill>
            <a:schemeClr val="accent1"/>
          </a:solidFill>
        </p:spPr>
        <p:txBody>
          <a:bodyPr/>
          <a:lstStyle/>
          <a:p>
            <a:fld id="{D57F1E4F-1CFF-5643-939E-217C01CDF565}" type="slidenum">
              <a:rPr lang="en-US" smtClean="0"/>
              <a:pPr/>
              <a:t>4</a:t>
            </a:fld>
            <a:endParaRPr lang="en-US" dirty="0"/>
          </a:p>
        </p:txBody>
      </p:sp>
    </p:spTree>
    <p:extLst>
      <p:ext uri="{BB962C8B-B14F-4D97-AF65-F5344CB8AC3E}">
        <p14:creationId xmlns:p14="http://schemas.microsoft.com/office/powerpoint/2010/main" val="2683887081"/>
      </p:ext>
    </p:extLst>
  </p:cSld>
  <p:clrMapOvr>
    <a:masterClrMapping/>
  </p:clrMapOvr>
  <p:transition spd="med">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Methodology	</a:t>
            </a:r>
            <a:endParaRPr lang="en-US" dirty="0"/>
          </a:p>
        </p:txBody>
      </p:sp>
      <p:sp>
        <p:nvSpPr>
          <p:cNvPr id="3" name="Content Placeholder 2"/>
          <p:cNvSpPr>
            <a:spLocks noGrp="1"/>
          </p:cNvSpPr>
          <p:nvPr>
            <p:ph idx="1"/>
          </p:nvPr>
        </p:nvSpPr>
        <p:spPr/>
        <p:txBody>
          <a:bodyPr/>
          <a:lstStyle/>
          <a:p>
            <a:endParaRPr lang="en-US" dirty="0" smtClean="0"/>
          </a:p>
          <a:p>
            <a:r>
              <a:rPr lang="en-US" dirty="0" smtClean="0"/>
              <a:t>Data Collection</a:t>
            </a:r>
          </a:p>
          <a:p>
            <a:endParaRPr lang="en-US" dirty="0"/>
          </a:p>
          <a:p>
            <a:r>
              <a:rPr lang="en-US" dirty="0" smtClean="0"/>
              <a:t>Data Analysis</a:t>
            </a:r>
          </a:p>
          <a:p>
            <a:endParaRPr lang="en-US" dirty="0"/>
          </a:p>
          <a:p>
            <a:r>
              <a:rPr lang="en-US" dirty="0" smtClean="0"/>
              <a:t>Results</a:t>
            </a:r>
            <a:endParaRPr lang="ar-JO" dirty="0" smtClean="0"/>
          </a:p>
          <a:p>
            <a:endParaRPr lang="en-US" dirty="0"/>
          </a:p>
          <a:p>
            <a:r>
              <a:rPr lang="en-US" dirty="0" smtClean="0"/>
              <a:t>Conclusion &amp; Recommendations</a:t>
            </a:r>
          </a:p>
        </p:txBody>
      </p:sp>
      <p:sp>
        <p:nvSpPr>
          <p:cNvPr id="4" name="Slide Number Placeholder 3"/>
          <p:cNvSpPr>
            <a:spLocks noGrp="1"/>
          </p:cNvSpPr>
          <p:nvPr>
            <p:ph type="sldNum" sz="quarter" idx="12"/>
          </p:nvPr>
        </p:nvSpPr>
        <p:spPr/>
        <p:txBody>
          <a:bodyPr/>
          <a:lstStyle/>
          <a:p>
            <a:fld id="{D57F1E4F-1CFF-5643-939E-217C01CDF565}" type="slidenum">
              <a:rPr lang="en-US" smtClean="0"/>
              <a:pPr/>
              <a:t>5</a:t>
            </a:fld>
            <a:endParaRPr lang="en-US" dirty="0"/>
          </a:p>
        </p:txBody>
      </p:sp>
    </p:spTree>
    <p:extLst>
      <p:ext uri="{BB962C8B-B14F-4D97-AF65-F5344CB8AC3E}">
        <p14:creationId xmlns:p14="http://schemas.microsoft.com/office/powerpoint/2010/main" val="3696673273"/>
      </p:ext>
    </p:extLst>
  </p:cSld>
  <p:clrMapOvr>
    <a:masterClrMapping/>
  </p:clrMapOvr>
  <p:transition spd="med">
    <p:pul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Questionnaires	 </a:t>
            </a:r>
            <a:endParaRPr lang="en-US" dirty="0"/>
          </a:p>
        </p:txBody>
      </p:sp>
      <p:sp>
        <p:nvSpPr>
          <p:cNvPr id="7" name="Content Placeholder 6"/>
          <p:cNvSpPr>
            <a:spLocks noGrp="1"/>
          </p:cNvSpPr>
          <p:nvPr>
            <p:ph idx="1"/>
          </p:nvPr>
        </p:nvSpPr>
        <p:spPr/>
        <p:txBody>
          <a:bodyPr/>
          <a:lstStyle/>
          <a:p>
            <a:r>
              <a:rPr lang="en-US" dirty="0" smtClean="0"/>
              <a:t>Likert Scale</a:t>
            </a:r>
          </a:p>
          <a:p>
            <a:endParaRPr lang="en-US" dirty="0"/>
          </a:p>
          <a:p>
            <a:r>
              <a:rPr lang="en-US" dirty="0" smtClean="0"/>
              <a:t>SERVQUAL Scale</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6</a:t>
            </a:fld>
            <a:endParaRPr lang="en-US" dirty="0"/>
          </a:p>
        </p:txBody>
      </p:sp>
    </p:spTree>
    <p:extLst>
      <p:ext uri="{BB962C8B-B14F-4D97-AF65-F5344CB8AC3E}">
        <p14:creationId xmlns:p14="http://schemas.microsoft.com/office/powerpoint/2010/main" val="1424655495"/>
      </p:ext>
    </p:extLst>
  </p:cSld>
  <p:clrMapOvr>
    <a:masterClrMapping/>
  </p:clrMapOvr>
  <p:transition spd="med">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318994" y="5872899"/>
            <a:ext cx="8929587" cy="564286"/>
          </a:xfrm>
        </p:spPr>
        <p:txBody>
          <a:bodyPr>
            <a:noAutofit/>
          </a:bodyPr>
          <a:lstStyle/>
          <a:p>
            <a:r>
              <a:rPr lang="en-US" sz="3200" dirty="0" smtClean="0"/>
              <a:t>Likert Scale</a:t>
            </a:r>
            <a:endParaRPr lang="en-US" sz="3200" dirty="0"/>
          </a:p>
        </p:txBody>
      </p:sp>
      <p:graphicFrame>
        <p:nvGraphicFramePr>
          <p:cNvPr id="5" name="Content Placeholder 4"/>
          <p:cNvGraphicFramePr>
            <a:graphicFrameLocks noGrp="1"/>
          </p:cNvGraphicFramePr>
          <p:nvPr>
            <p:ph type="pic" idx="1"/>
            <p:extLst>
              <p:ext uri="{D42A27DB-BD31-4B8C-83A1-F6EECF244321}">
                <p14:modId xmlns:p14="http://schemas.microsoft.com/office/powerpoint/2010/main" val="610414907"/>
              </p:ext>
            </p:extLst>
          </p:nvPr>
        </p:nvGraphicFramePr>
        <p:xfrm>
          <a:off x="0" y="0"/>
          <a:ext cx="12192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2"/>
          </p:nvPr>
        </p:nvSpPr>
        <p:spPr/>
        <p:txBody>
          <a:bodyPr/>
          <a:lstStyle/>
          <a:p>
            <a:fld id="{D57F1E4F-1CFF-5643-939E-217C01CDF565}" type="slidenum">
              <a:rPr lang="en-US" smtClean="0"/>
              <a:pPr/>
              <a:t>7</a:t>
            </a:fld>
            <a:endParaRPr lang="en-US" dirty="0"/>
          </a:p>
        </p:txBody>
      </p:sp>
    </p:spTree>
    <p:extLst>
      <p:ext uri="{BB962C8B-B14F-4D97-AF65-F5344CB8AC3E}">
        <p14:creationId xmlns:p14="http://schemas.microsoft.com/office/powerpoint/2010/main" val="3189000637"/>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872776" y="5810125"/>
            <a:ext cx="8915400" cy="566738"/>
          </a:xfrm>
        </p:spPr>
        <p:txBody>
          <a:bodyPr/>
          <a:lstStyle/>
          <a:p>
            <a:r>
              <a:rPr lang="en-US" dirty="0" smtClean="0"/>
              <a:t>SERVQUAL Scale</a:t>
            </a:r>
            <a:endParaRPr lang="en-US" dirty="0"/>
          </a:p>
        </p:txBody>
      </p:sp>
      <p:sp>
        <p:nvSpPr>
          <p:cNvPr id="5" name="Picture Placeholder 4"/>
          <p:cNvSpPr>
            <a:spLocks noGrp="1"/>
          </p:cNvSpPr>
          <p:nvPr>
            <p:ph type="pic" idx="1"/>
          </p:nvPr>
        </p:nvSpPr>
        <p:spPr/>
      </p:sp>
      <p:sp>
        <p:nvSpPr>
          <p:cNvPr id="2" name="Slide Number Placeholder 1"/>
          <p:cNvSpPr>
            <a:spLocks noGrp="1"/>
          </p:cNvSpPr>
          <p:nvPr>
            <p:ph type="sldNum" sz="quarter" idx="12"/>
          </p:nvPr>
        </p:nvSpPr>
        <p:spPr/>
        <p:txBody>
          <a:bodyPr/>
          <a:lstStyle/>
          <a:p>
            <a:fld id="{D57F1E4F-1CFF-5643-939E-217C01CDF565}" type="slidenum">
              <a:rPr lang="en-US" smtClean="0"/>
              <a:pPr/>
              <a:t>8</a:t>
            </a:fld>
            <a:endParaRPr lang="en-US" dirty="0"/>
          </a:p>
        </p:txBody>
      </p:sp>
      <p:graphicFrame>
        <p:nvGraphicFramePr>
          <p:cNvPr id="3" name="Diagram 2"/>
          <p:cNvGraphicFramePr/>
          <p:nvPr>
            <p:extLst>
              <p:ext uri="{D42A27DB-BD31-4B8C-83A1-F6EECF244321}">
                <p14:modId xmlns:p14="http://schemas.microsoft.com/office/powerpoint/2010/main" val="1015883596"/>
              </p:ext>
            </p:extLst>
          </p:nvPr>
        </p:nvGraphicFramePr>
        <p:xfrm>
          <a:off x="1" y="0"/>
          <a:ext cx="12192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7767272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3200" dirty="0" smtClean="0"/>
              <a:t>Results </a:t>
            </a:r>
            <a:r>
              <a:rPr lang="en-US" sz="3200" dirty="0"/>
              <a:t>and Analysis</a:t>
            </a:r>
            <a:endParaRPr lang="en-US" sz="3200"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762213" y="0"/>
            <a:ext cx="5579395" cy="6858000"/>
          </a:xfrm>
        </p:spPr>
      </p:pic>
      <p:sp>
        <p:nvSpPr>
          <p:cNvPr id="5" name="Text Placeholder 4"/>
          <p:cNvSpPr>
            <a:spLocks noGrp="1"/>
          </p:cNvSpPr>
          <p:nvPr>
            <p:ph type="body" sz="half" idx="2"/>
          </p:nvPr>
        </p:nvSpPr>
        <p:spPr/>
        <p:txBody>
          <a:bodyPr/>
          <a:lstStyle/>
          <a:p>
            <a:endParaRPr lang="en-US"/>
          </a:p>
        </p:txBody>
      </p:sp>
      <p:sp>
        <p:nvSpPr>
          <p:cNvPr id="2" name="Slide Number Placeholder 1"/>
          <p:cNvSpPr>
            <a:spLocks noGrp="1"/>
          </p:cNvSpPr>
          <p:nvPr>
            <p:ph type="sldNum" sz="quarter" idx="12"/>
          </p:nvPr>
        </p:nvSpPr>
        <p:spPr/>
        <p:txBody>
          <a:bodyPr/>
          <a:lstStyle/>
          <a:p>
            <a:fld id="{D57F1E4F-1CFF-5643-939E-217C01CDF565}" type="slidenum">
              <a:rPr lang="en-US" smtClean="0"/>
              <a:pPr/>
              <a:t>9</a:t>
            </a:fld>
            <a:endParaRPr lang="en-US" dirty="0"/>
          </a:p>
        </p:txBody>
      </p:sp>
    </p:spTree>
    <p:extLst>
      <p:ext uri="{BB962C8B-B14F-4D97-AF65-F5344CB8AC3E}">
        <p14:creationId xmlns:p14="http://schemas.microsoft.com/office/powerpoint/2010/main" val="3084321966"/>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1942</TotalTime>
  <Words>573</Words>
  <Application>Microsoft Office PowerPoint</Application>
  <PresentationFormat>Widescreen</PresentationFormat>
  <Paragraphs>118</Paragraphs>
  <Slides>20</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Calibri</vt:lpstr>
      <vt:lpstr>Century Gothic</vt:lpstr>
      <vt:lpstr>Tahoma</vt:lpstr>
      <vt:lpstr>Wingdings 3</vt:lpstr>
      <vt:lpstr>Wisp</vt:lpstr>
      <vt:lpstr>Evaluation of Service Quality in Hotel Industry</vt:lpstr>
      <vt:lpstr>Outline</vt:lpstr>
      <vt:lpstr>Statement of work</vt:lpstr>
      <vt:lpstr>Review</vt:lpstr>
      <vt:lpstr>Methodology </vt:lpstr>
      <vt:lpstr>Questionnaires  </vt:lpstr>
      <vt:lpstr>Likert Scale</vt:lpstr>
      <vt:lpstr>SERVQUAL Scale</vt:lpstr>
      <vt:lpstr>Results and Analysis</vt:lpstr>
      <vt:lpstr>PowerPoint Presentation</vt:lpstr>
      <vt:lpstr>PowerPoint Presentation</vt:lpstr>
      <vt:lpstr>PowerPoint Presentation</vt:lpstr>
      <vt:lpstr>PowerPoint Presentation</vt:lpstr>
      <vt:lpstr>Discussion</vt:lpstr>
      <vt:lpstr>The Staff Questionnaire</vt:lpstr>
      <vt:lpstr>The Customer Questionnaire</vt:lpstr>
      <vt:lpstr>Conclusion</vt:lpstr>
      <vt:lpstr>Recommendations</vt:lpstr>
      <vt:lpstr>Recommendations (Contd.)</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MOHAMAD JARRAR</dc:creator>
  <cp:lastModifiedBy>anas abadi</cp:lastModifiedBy>
  <cp:revision>48</cp:revision>
  <dcterms:created xsi:type="dcterms:W3CDTF">2015-05-10T10:09:29Z</dcterms:created>
  <dcterms:modified xsi:type="dcterms:W3CDTF">2015-05-16T00:13:03Z</dcterms:modified>
</cp:coreProperties>
</file>