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3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3A14-0211-47B2-B254-1D07039D281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FC81-16EF-47EA-96CD-290AF1C3A7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326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3A14-0211-47B2-B254-1D07039D281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FC81-16EF-47EA-96CD-290AF1C3A7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628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3A14-0211-47B2-B254-1D07039D281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FC81-16EF-47EA-96CD-290AF1C3A7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47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3A14-0211-47B2-B254-1D07039D281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FC81-16EF-47EA-96CD-290AF1C3A7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2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3A14-0211-47B2-B254-1D07039D281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FC81-16EF-47EA-96CD-290AF1C3A7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290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3A14-0211-47B2-B254-1D07039D281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FC81-16EF-47EA-96CD-290AF1C3A7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24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3A14-0211-47B2-B254-1D07039D281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FC81-16EF-47EA-96CD-290AF1C3A7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836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3A14-0211-47B2-B254-1D07039D281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FC81-16EF-47EA-96CD-290AF1C3A7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659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3A14-0211-47B2-B254-1D07039D281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FC81-16EF-47EA-96CD-290AF1C3A7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964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3A14-0211-47B2-B254-1D07039D281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FC81-16EF-47EA-96CD-290AF1C3A7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412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3A14-0211-47B2-B254-1D07039D281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FC81-16EF-47EA-96CD-290AF1C3A7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31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A3A14-0211-47B2-B254-1D07039D281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DFC81-16EF-47EA-96CD-290AF1C3A7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817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305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088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540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490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023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6993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127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1970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4652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320"/>
            <a:ext cx="12192000" cy="686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0898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728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132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833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141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597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961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6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191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650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Widescreen</PresentationFormat>
  <Paragraphs>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16</cp:revision>
  <dcterms:created xsi:type="dcterms:W3CDTF">2023-06-21T06:18:56Z</dcterms:created>
  <dcterms:modified xsi:type="dcterms:W3CDTF">2023-06-21T06:32:34Z</dcterms:modified>
</cp:coreProperties>
</file>