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18288000" cy="10287000"/>
  <p:notesSz cx="6858000" cy="9144000"/>
  <p:embeddedFontLst>
    <p:embeddedFont>
      <p:font typeface="Amiri Bold" charset="1" panose="00000500000000000000"/>
      <p:regular r:id="rId38"/>
    </p:embeddedFont>
    <p:embeddedFont>
      <p:font typeface="Times New Roman MT Condensed Bold" charset="1" panose="02030806070405020303"/>
      <p:regular r:id="rId39"/>
    </p:embeddedFont>
    <p:embeddedFont>
      <p:font typeface="Romman" charset="1" panose="02000503070000020003"/>
      <p:regular r:id="rId40"/>
    </p:embeddedFont>
    <p:embeddedFont>
      <p:font typeface="Open Sans Bold" charset="1" panose="020B0806030504020204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Relationship Id="rId8" Target="../media/image14.png" Type="http://schemas.openxmlformats.org/officeDocument/2006/relationships/image"/><Relationship Id="rId9" Target="../media/image15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Relationship Id="rId3" Target="../media/image46.svg" Type="http://schemas.openxmlformats.org/officeDocument/2006/relationships/image"/><Relationship Id="rId4" Target="../media/image47.png" Type="http://schemas.openxmlformats.org/officeDocument/2006/relationships/image"/><Relationship Id="rId5" Target="../media/image48.png" Type="http://schemas.openxmlformats.org/officeDocument/2006/relationships/image"/><Relationship Id="rId6" Target="../media/image49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svg" Type="http://schemas.openxmlformats.org/officeDocument/2006/relationships/image"/><Relationship Id="rId12" Target="../media/image62.png" Type="http://schemas.openxmlformats.org/officeDocument/2006/relationships/image"/><Relationship Id="rId2" Target="../media/image52.png" Type="http://schemas.openxmlformats.org/officeDocument/2006/relationships/image"/><Relationship Id="rId3" Target="../media/image53.png" Type="http://schemas.openxmlformats.org/officeDocument/2006/relationships/image"/><Relationship Id="rId4" Target="../media/image54.svg" Type="http://schemas.openxmlformats.org/officeDocument/2006/relationships/image"/><Relationship Id="rId5" Target="../media/image55.png" Type="http://schemas.openxmlformats.org/officeDocument/2006/relationships/image"/><Relationship Id="rId6" Target="../media/image56.svg" Type="http://schemas.openxmlformats.org/officeDocument/2006/relationships/image"/><Relationship Id="rId7" Target="../media/image57.png" Type="http://schemas.openxmlformats.org/officeDocument/2006/relationships/image"/><Relationship Id="rId8" Target="../media/image58.svg" Type="http://schemas.openxmlformats.org/officeDocument/2006/relationships/image"/><Relationship Id="rId9" Target="../media/image59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png" Type="http://schemas.openxmlformats.org/officeDocument/2006/relationships/image"/><Relationship Id="rId3" Target="../media/image64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png" Type="http://schemas.openxmlformats.org/officeDocument/2006/relationships/image"/><Relationship Id="rId3" Target="../media/image66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7.png" Type="http://schemas.openxmlformats.org/officeDocument/2006/relationships/image"/><Relationship Id="rId3" Target="../media/image68.png" Type="http://schemas.openxmlformats.org/officeDocument/2006/relationships/image"/><Relationship Id="rId4" Target="../embeddings/oleObject1.bin" Type="http://schemas.openxmlformats.org/officeDocument/2006/relationships/oleObject"/><Relationship Id="rId5" Target="../media/image66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44650" y="4575259"/>
            <a:ext cx="11850725" cy="1824690"/>
            <a:chOff x="0" y="0"/>
            <a:chExt cx="3121179" cy="4805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21179" cy="480577"/>
            </a:xfrm>
            <a:custGeom>
              <a:avLst/>
              <a:gdLst/>
              <a:ahLst/>
              <a:cxnLst/>
              <a:rect r="r" b="b" t="t" l="l"/>
              <a:pathLst>
                <a:path h="480577" w="3121179">
                  <a:moveTo>
                    <a:pt x="33318" y="0"/>
                  </a:moveTo>
                  <a:lnTo>
                    <a:pt x="3087861" y="0"/>
                  </a:lnTo>
                  <a:cubicBezTo>
                    <a:pt x="3106262" y="0"/>
                    <a:pt x="3121179" y="14917"/>
                    <a:pt x="3121179" y="33318"/>
                  </a:cubicBezTo>
                  <a:lnTo>
                    <a:pt x="3121179" y="447259"/>
                  </a:lnTo>
                  <a:cubicBezTo>
                    <a:pt x="3121179" y="465660"/>
                    <a:pt x="3106262" y="480577"/>
                    <a:pt x="3087861" y="480577"/>
                  </a:cubicBezTo>
                  <a:lnTo>
                    <a:pt x="33318" y="480577"/>
                  </a:lnTo>
                  <a:cubicBezTo>
                    <a:pt x="14917" y="480577"/>
                    <a:pt x="0" y="465660"/>
                    <a:pt x="0" y="447259"/>
                  </a:cubicBezTo>
                  <a:lnTo>
                    <a:pt x="0" y="33318"/>
                  </a:lnTo>
                  <a:cubicBezTo>
                    <a:pt x="0" y="14917"/>
                    <a:pt x="14917" y="0"/>
                    <a:pt x="33318" y="0"/>
                  </a:cubicBezTo>
                  <a:close/>
                </a:path>
              </a:pathLst>
            </a:custGeom>
            <a:solidFill>
              <a:srgbClr val="917E5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121179" cy="5186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951822" y="237573"/>
            <a:ext cx="2384356" cy="2389124"/>
          </a:xfrm>
          <a:custGeom>
            <a:avLst/>
            <a:gdLst/>
            <a:ahLst/>
            <a:cxnLst/>
            <a:rect r="r" b="b" t="t" l="l"/>
            <a:pathLst>
              <a:path h="2389124" w="2384356">
                <a:moveTo>
                  <a:pt x="0" y="0"/>
                </a:moveTo>
                <a:lnTo>
                  <a:pt x="2384356" y="0"/>
                </a:lnTo>
                <a:lnTo>
                  <a:pt x="2384356" y="2389125"/>
                </a:lnTo>
                <a:lnTo>
                  <a:pt x="0" y="2389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443982" y="6044230"/>
            <a:ext cx="5778062" cy="5778062"/>
          </a:xfrm>
          <a:custGeom>
            <a:avLst/>
            <a:gdLst/>
            <a:ahLst/>
            <a:cxnLst/>
            <a:rect r="r" b="b" t="t" l="l"/>
            <a:pathLst>
              <a:path h="5778062" w="5778062">
                <a:moveTo>
                  <a:pt x="0" y="0"/>
                </a:moveTo>
                <a:lnTo>
                  <a:pt x="5778062" y="0"/>
                </a:lnTo>
                <a:lnTo>
                  <a:pt x="5778062" y="5778063"/>
                </a:lnTo>
                <a:lnTo>
                  <a:pt x="0" y="57780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17006" y="5805493"/>
            <a:ext cx="5778062" cy="5778062"/>
          </a:xfrm>
          <a:custGeom>
            <a:avLst/>
            <a:gdLst/>
            <a:ahLst/>
            <a:cxnLst/>
            <a:rect r="r" b="b" t="t" l="l"/>
            <a:pathLst>
              <a:path h="5778062" w="5778062">
                <a:moveTo>
                  <a:pt x="0" y="0"/>
                </a:moveTo>
                <a:lnTo>
                  <a:pt x="5778063" y="0"/>
                </a:lnTo>
                <a:lnTo>
                  <a:pt x="5778063" y="5778062"/>
                </a:lnTo>
                <a:lnTo>
                  <a:pt x="0" y="577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05062">
            <a:off x="725694" y="860046"/>
            <a:ext cx="2565667" cy="1297609"/>
          </a:xfrm>
          <a:custGeom>
            <a:avLst/>
            <a:gdLst/>
            <a:ahLst/>
            <a:cxnLst/>
            <a:rect r="r" b="b" t="t" l="l"/>
            <a:pathLst>
              <a:path h="1297609" w="2565667">
                <a:moveTo>
                  <a:pt x="0" y="0"/>
                </a:moveTo>
                <a:lnTo>
                  <a:pt x="2565666" y="0"/>
                </a:lnTo>
                <a:lnTo>
                  <a:pt x="2565666" y="1297610"/>
                </a:lnTo>
                <a:lnTo>
                  <a:pt x="0" y="12976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14791">
            <a:off x="163547" y="2788693"/>
            <a:ext cx="3573132" cy="3573132"/>
          </a:xfrm>
          <a:custGeom>
            <a:avLst/>
            <a:gdLst/>
            <a:ahLst/>
            <a:cxnLst/>
            <a:rect r="r" b="b" t="t" l="l"/>
            <a:pathLst>
              <a:path h="3573132" w="3573132">
                <a:moveTo>
                  <a:pt x="0" y="0"/>
                </a:moveTo>
                <a:lnTo>
                  <a:pt x="3573131" y="0"/>
                </a:lnTo>
                <a:lnTo>
                  <a:pt x="3573131" y="3573132"/>
                </a:lnTo>
                <a:lnTo>
                  <a:pt x="0" y="35731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9000"/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396610" y="4945858"/>
            <a:ext cx="11192258" cy="1026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45"/>
              </a:lnSpc>
              <a:spcBef>
                <a:spcPct val="0"/>
              </a:spcBef>
            </a:pPr>
            <a:r>
              <a:rPr lang="en-US" b="true" sz="2960">
                <a:solidFill>
                  <a:srgbClr val="F1F1F1"/>
                </a:solidFill>
                <a:latin typeface="Amiri Bold"/>
                <a:ea typeface="Amiri Bold"/>
                <a:cs typeface="Amiri Bold"/>
                <a:sym typeface="Amiri Bold"/>
              </a:rPr>
              <a:t> Biochar Production and Characterization from Sesame Husk Waste for Environmental Application: Methylene Blue Adsorption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39326" y="2300544"/>
            <a:ext cx="7609348" cy="2014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1"/>
              </a:lnSpc>
              <a:spcBef>
                <a:spcPct val="0"/>
              </a:spcBef>
            </a:pPr>
            <a:r>
              <a:rPr lang="en-US" b="true" sz="2829">
                <a:solidFill>
                  <a:srgbClr val="000000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 </a:t>
            </a:r>
          </a:p>
          <a:p>
            <a:pPr algn="ctr">
              <a:lnSpc>
                <a:spcPts val="3961"/>
              </a:lnSpc>
              <a:spcBef>
                <a:spcPct val="0"/>
              </a:spcBef>
            </a:pPr>
            <a:r>
              <a:rPr lang="en-US" b="true" sz="2829">
                <a:solidFill>
                  <a:srgbClr val="000000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Faculty of Engineering </a:t>
            </a:r>
          </a:p>
          <a:p>
            <a:pPr algn="ctr">
              <a:lnSpc>
                <a:spcPts val="3961"/>
              </a:lnSpc>
              <a:spcBef>
                <a:spcPct val="0"/>
              </a:spcBef>
            </a:pPr>
            <a:r>
              <a:rPr lang="en-US" b="true" sz="2829">
                <a:solidFill>
                  <a:srgbClr val="000000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Chemical Engineering program</a:t>
            </a:r>
          </a:p>
          <a:p>
            <a:pPr algn="ctr">
              <a:lnSpc>
                <a:spcPts val="3961"/>
              </a:lnSpc>
              <a:spcBef>
                <a:spcPct val="0"/>
              </a:spcBef>
            </a:pPr>
            <a:r>
              <a:rPr lang="en-US" b="true" sz="2829">
                <a:solidFill>
                  <a:srgbClr val="000000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 Graduation Project (2)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598663" y="7030853"/>
            <a:ext cx="13090674" cy="2958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3"/>
              </a:lnSpc>
              <a:spcBef>
                <a:spcPct val="0"/>
              </a:spcBef>
            </a:pPr>
            <a:r>
              <a:rPr lang="en-US" sz="2788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Prepared by:</a:t>
            </a:r>
          </a:p>
          <a:p>
            <a:pPr algn="ctr">
              <a:lnSpc>
                <a:spcPts val="3903"/>
              </a:lnSpc>
              <a:spcBef>
                <a:spcPct val="0"/>
              </a:spcBef>
            </a:pPr>
          </a:p>
          <a:p>
            <a:pPr algn="ctr">
              <a:lnSpc>
                <a:spcPts val="3903"/>
              </a:lnSpc>
              <a:spcBef>
                <a:spcPct val="0"/>
              </a:spcBef>
            </a:pPr>
            <a:r>
              <a:rPr lang="en-US" sz="2788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Khalid Owies                           Sarah Al-Heeh                 Shayma’ Sulaiman</a:t>
            </a:r>
          </a:p>
          <a:p>
            <a:pPr algn="ctr">
              <a:lnSpc>
                <a:spcPts val="3903"/>
              </a:lnSpc>
              <a:spcBef>
                <a:spcPct val="0"/>
              </a:spcBef>
            </a:pPr>
          </a:p>
          <a:p>
            <a:pPr algn="ctr">
              <a:lnSpc>
                <a:spcPts val="3903"/>
              </a:lnSpc>
              <a:spcBef>
                <a:spcPct val="0"/>
              </a:spcBef>
            </a:pPr>
            <a:r>
              <a:rPr lang="en-US" sz="2788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Supervised by:</a:t>
            </a:r>
          </a:p>
          <a:p>
            <a:pPr algn="ctr">
              <a:lnSpc>
                <a:spcPts val="3903"/>
              </a:lnSpc>
              <a:spcBef>
                <a:spcPct val="0"/>
              </a:spcBef>
            </a:pPr>
            <a:r>
              <a:rPr lang="en-US" sz="2788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Prof. Amer El-Hamouz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4987024" y="612383"/>
            <a:ext cx="3159878" cy="3159878"/>
          </a:xfrm>
          <a:custGeom>
            <a:avLst/>
            <a:gdLst/>
            <a:ahLst/>
            <a:cxnLst/>
            <a:rect r="r" b="b" t="t" l="l"/>
            <a:pathLst>
              <a:path h="3159878" w="3159878">
                <a:moveTo>
                  <a:pt x="0" y="0"/>
                </a:moveTo>
                <a:lnTo>
                  <a:pt x="3159878" y="0"/>
                </a:lnTo>
                <a:lnTo>
                  <a:pt x="3159878" y="3159877"/>
                </a:lnTo>
                <a:lnTo>
                  <a:pt x="0" y="31598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6168749" y="0"/>
            <a:ext cx="3159878" cy="3159878"/>
          </a:xfrm>
          <a:custGeom>
            <a:avLst/>
            <a:gdLst/>
            <a:ahLst/>
            <a:cxnLst/>
            <a:rect r="r" b="b" t="t" l="l"/>
            <a:pathLst>
              <a:path h="3159878" w="3159878">
                <a:moveTo>
                  <a:pt x="0" y="0"/>
                </a:moveTo>
                <a:lnTo>
                  <a:pt x="3159878" y="0"/>
                </a:lnTo>
                <a:lnTo>
                  <a:pt x="3159878" y="3159878"/>
                </a:lnTo>
                <a:lnTo>
                  <a:pt x="0" y="31598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677932" y="6044230"/>
            <a:ext cx="5778062" cy="5778062"/>
          </a:xfrm>
          <a:custGeom>
            <a:avLst/>
            <a:gdLst/>
            <a:ahLst/>
            <a:cxnLst/>
            <a:rect r="r" b="b" t="t" l="l"/>
            <a:pathLst>
              <a:path h="5778062" w="5778062">
                <a:moveTo>
                  <a:pt x="0" y="0"/>
                </a:moveTo>
                <a:lnTo>
                  <a:pt x="5778062" y="0"/>
                </a:lnTo>
                <a:lnTo>
                  <a:pt x="5778062" y="5778063"/>
                </a:lnTo>
                <a:lnTo>
                  <a:pt x="0" y="5778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-880504" y="5805493"/>
            <a:ext cx="5778062" cy="5778062"/>
          </a:xfrm>
          <a:custGeom>
            <a:avLst/>
            <a:gdLst/>
            <a:ahLst/>
            <a:cxnLst/>
            <a:rect r="r" b="b" t="t" l="l"/>
            <a:pathLst>
              <a:path h="5778062" w="5778062">
                <a:moveTo>
                  <a:pt x="0" y="0"/>
                </a:moveTo>
                <a:lnTo>
                  <a:pt x="5778062" y="0"/>
                </a:lnTo>
                <a:lnTo>
                  <a:pt x="5778062" y="5778062"/>
                </a:lnTo>
                <a:lnTo>
                  <a:pt x="0" y="5778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687549">
            <a:off x="-468500" y="2661710"/>
            <a:ext cx="3827098" cy="3827098"/>
          </a:xfrm>
          <a:custGeom>
            <a:avLst/>
            <a:gdLst/>
            <a:ahLst/>
            <a:cxnLst/>
            <a:rect r="r" b="b" t="t" l="l"/>
            <a:pathLst>
              <a:path h="3827098" w="3827098">
                <a:moveTo>
                  <a:pt x="0" y="0"/>
                </a:moveTo>
                <a:lnTo>
                  <a:pt x="3827098" y="0"/>
                </a:lnTo>
                <a:lnTo>
                  <a:pt x="3827098" y="3827098"/>
                </a:lnTo>
                <a:lnTo>
                  <a:pt x="0" y="38270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7466" y="1591828"/>
            <a:ext cx="14959436" cy="8695172"/>
          </a:xfrm>
          <a:custGeom>
            <a:avLst/>
            <a:gdLst/>
            <a:ahLst/>
            <a:cxnLst/>
            <a:rect r="r" b="b" t="t" l="l"/>
            <a:pathLst>
              <a:path h="8695172" w="14959436">
                <a:moveTo>
                  <a:pt x="0" y="0"/>
                </a:moveTo>
                <a:lnTo>
                  <a:pt x="14959436" y="0"/>
                </a:lnTo>
                <a:lnTo>
                  <a:pt x="14959436" y="8695172"/>
                </a:lnTo>
                <a:lnTo>
                  <a:pt x="0" y="86951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009063" y="188592"/>
            <a:ext cx="12336243" cy="1403236"/>
            <a:chOff x="0" y="0"/>
            <a:chExt cx="3249052" cy="3695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249052" cy="369577"/>
            </a:xfrm>
            <a:custGeom>
              <a:avLst/>
              <a:gdLst/>
              <a:ahLst/>
              <a:cxnLst/>
              <a:rect r="r" b="b" t="t" l="l"/>
              <a:pathLst>
                <a:path h="369577" w="3249052">
                  <a:moveTo>
                    <a:pt x="32006" y="0"/>
                  </a:moveTo>
                  <a:lnTo>
                    <a:pt x="3217045" y="0"/>
                  </a:lnTo>
                  <a:cubicBezTo>
                    <a:pt x="3234722" y="0"/>
                    <a:pt x="3249052" y="14330"/>
                    <a:pt x="3249052" y="32006"/>
                  </a:cubicBezTo>
                  <a:lnTo>
                    <a:pt x="3249052" y="337570"/>
                  </a:lnTo>
                  <a:cubicBezTo>
                    <a:pt x="3249052" y="355247"/>
                    <a:pt x="3234722" y="369577"/>
                    <a:pt x="3217045" y="369577"/>
                  </a:cubicBezTo>
                  <a:lnTo>
                    <a:pt x="32006" y="369577"/>
                  </a:lnTo>
                  <a:cubicBezTo>
                    <a:pt x="23518" y="369577"/>
                    <a:pt x="15377" y="366204"/>
                    <a:pt x="9374" y="360202"/>
                  </a:cubicBezTo>
                  <a:cubicBezTo>
                    <a:pt x="3372" y="354200"/>
                    <a:pt x="0" y="346059"/>
                    <a:pt x="0" y="337570"/>
                  </a:cubicBezTo>
                  <a:lnTo>
                    <a:pt x="0" y="32006"/>
                  </a:lnTo>
                  <a:cubicBezTo>
                    <a:pt x="0" y="14330"/>
                    <a:pt x="14330" y="0"/>
                    <a:pt x="32006" y="0"/>
                  </a:cubicBezTo>
                  <a:close/>
                </a:path>
              </a:pathLst>
            </a:custGeom>
            <a:solidFill>
              <a:srgbClr val="C1BDA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3249052" cy="4743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3009063" y="365120"/>
            <a:ext cx="11735205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93776" indent="-596888" lvl="1">
              <a:lnSpc>
                <a:spcPts val="7741"/>
              </a:lnSpc>
              <a:spcBef>
                <a:spcPct val="0"/>
              </a:spcBef>
              <a:buAutoNum type="arabicPeriod" startAt="1"/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Pre- Treatment  of the Raw Husks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825448" y="150100"/>
            <a:ext cx="4637104" cy="1403236"/>
            <a:chOff x="0" y="0"/>
            <a:chExt cx="1221295" cy="3695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1295" cy="369577"/>
            </a:xfrm>
            <a:custGeom>
              <a:avLst/>
              <a:gdLst/>
              <a:ahLst/>
              <a:cxnLst/>
              <a:rect r="r" b="b" t="t" l="l"/>
              <a:pathLst>
                <a:path h="369577" w="1221295">
                  <a:moveTo>
                    <a:pt x="85148" y="0"/>
                  </a:moveTo>
                  <a:lnTo>
                    <a:pt x="1136147" y="0"/>
                  </a:lnTo>
                  <a:cubicBezTo>
                    <a:pt x="1158730" y="0"/>
                    <a:pt x="1180387" y="8971"/>
                    <a:pt x="1196356" y="24939"/>
                  </a:cubicBezTo>
                  <a:cubicBezTo>
                    <a:pt x="1212324" y="40907"/>
                    <a:pt x="1221295" y="62565"/>
                    <a:pt x="1221295" y="85148"/>
                  </a:cubicBezTo>
                  <a:lnTo>
                    <a:pt x="1221295" y="284429"/>
                  </a:lnTo>
                  <a:cubicBezTo>
                    <a:pt x="1221295" y="331455"/>
                    <a:pt x="1183173" y="369577"/>
                    <a:pt x="1136147" y="369577"/>
                  </a:cubicBezTo>
                  <a:lnTo>
                    <a:pt x="85148" y="369577"/>
                  </a:lnTo>
                  <a:cubicBezTo>
                    <a:pt x="62565" y="369577"/>
                    <a:pt x="40907" y="360606"/>
                    <a:pt x="24939" y="344637"/>
                  </a:cubicBezTo>
                  <a:cubicBezTo>
                    <a:pt x="8971" y="328669"/>
                    <a:pt x="0" y="307012"/>
                    <a:pt x="0" y="284429"/>
                  </a:cubicBezTo>
                  <a:lnTo>
                    <a:pt x="0" y="85148"/>
                  </a:lnTo>
                  <a:cubicBezTo>
                    <a:pt x="0" y="62565"/>
                    <a:pt x="8971" y="40907"/>
                    <a:pt x="24939" y="24939"/>
                  </a:cubicBezTo>
                  <a:cubicBezTo>
                    <a:pt x="40907" y="8971"/>
                    <a:pt x="62565" y="0"/>
                    <a:pt x="85148" y="0"/>
                  </a:cubicBezTo>
                  <a:close/>
                </a:path>
              </a:pathLst>
            </a:custGeom>
            <a:solidFill>
              <a:srgbClr val="C1B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1221295" cy="4743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9892" y="1675178"/>
            <a:ext cx="13048215" cy="8611822"/>
          </a:xfrm>
          <a:custGeom>
            <a:avLst/>
            <a:gdLst/>
            <a:ahLst/>
            <a:cxnLst/>
            <a:rect r="r" b="b" t="t" l="l"/>
            <a:pathLst>
              <a:path h="8611822" w="13048215">
                <a:moveTo>
                  <a:pt x="0" y="0"/>
                </a:moveTo>
                <a:lnTo>
                  <a:pt x="13048216" y="0"/>
                </a:lnTo>
                <a:lnTo>
                  <a:pt x="13048216" y="8611822"/>
                </a:lnTo>
                <a:lnTo>
                  <a:pt x="0" y="8611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891816" y="326628"/>
            <a:ext cx="4238895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93776" indent="-596888" lvl="1">
              <a:lnSpc>
                <a:spcPts val="7741"/>
              </a:lnSpc>
              <a:spcBef>
                <a:spcPct val="0"/>
              </a:spcBef>
              <a:buAutoNum type="arabicPeriod" startAt="1"/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Pyrolysis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66382" y="97717"/>
            <a:ext cx="12966297" cy="1403236"/>
            <a:chOff x="0" y="0"/>
            <a:chExt cx="3414992" cy="3695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414992" cy="369577"/>
            </a:xfrm>
            <a:custGeom>
              <a:avLst/>
              <a:gdLst/>
              <a:ahLst/>
              <a:cxnLst/>
              <a:rect r="r" b="b" t="t" l="l"/>
              <a:pathLst>
                <a:path h="369577" w="3414992">
                  <a:moveTo>
                    <a:pt x="30451" y="0"/>
                  </a:moveTo>
                  <a:lnTo>
                    <a:pt x="3384541" y="0"/>
                  </a:lnTo>
                  <a:cubicBezTo>
                    <a:pt x="3401359" y="0"/>
                    <a:pt x="3414992" y="13633"/>
                    <a:pt x="3414992" y="30451"/>
                  </a:cubicBezTo>
                  <a:lnTo>
                    <a:pt x="3414992" y="339125"/>
                  </a:lnTo>
                  <a:cubicBezTo>
                    <a:pt x="3414992" y="347202"/>
                    <a:pt x="3411784" y="354947"/>
                    <a:pt x="3406073" y="360658"/>
                  </a:cubicBezTo>
                  <a:cubicBezTo>
                    <a:pt x="3400362" y="366368"/>
                    <a:pt x="3392617" y="369577"/>
                    <a:pt x="3384541" y="369577"/>
                  </a:cubicBezTo>
                  <a:lnTo>
                    <a:pt x="30451" y="369577"/>
                  </a:lnTo>
                  <a:cubicBezTo>
                    <a:pt x="22375" y="369577"/>
                    <a:pt x="14630" y="366368"/>
                    <a:pt x="8919" y="360658"/>
                  </a:cubicBezTo>
                  <a:cubicBezTo>
                    <a:pt x="3208" y="354947"/>
                    <a:pt x="0" y="347202"/>
                    <a:pt x="0" y="339125"/>
                  </a:cubicBezTo>
                  <a:lnTo>
                    <a:pt x="0" y="30451"/>
                  </a:lnTo>
                  <a:cubicBezTo>
                    <a:pt x="0" y="22375"/>
                    <a:pt x="3208" y="14630"/>
                    <a:pt x="8919" y="8919"/>
                  </a:cubicBezTo>
                  <a:cubicBezTo>
                    <a:pt x="14630" y="3208"/>
                    <a:pt x="22375" y="0"/>
                    <a:pt x="30451" y="0"/>
                  </a:cubicBezTo>
                  <a:close/>
                </a:path>
              </a:pathLst>
            </a:custGeom>
            <a:solidFill>
              <a:srgbClr val="C1B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3414992" cy="4743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807288" y="1742083"/>
            <a:ext cx="12825391" cy="8544917"/>
          </a:xfrm>
          <a:custGeom>
            <a:avLst/>
            <a:gdLst/>
            <a:ahLst/>
            <a:cxnLst/>
            <a:rect r="r" b="b" t="t" l="l"/>
            <a:pathLst>
              <a:path h="8544917" w="12825391">
                <a:moveTo>
                  <a:pt x="0" y="0"/>
                </a:moveTo>
                <a:lnTo>
                  <a:pt x="12825391" y="0"/>
                </a:lnTo>
                <a:lnTo>
                  <a:pt x="12825391" y="8544917"/>
                </a:lnTo>
                <a:lnTo>
                  <a:pt x="0" y="85449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522585" y="273485"/>
            <a:ext cx="13110094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93776" indent="-596888" lvl="1">
              <a:lnSpc>
                <a:spcPts val="7741"/>
              </a:lnSpc>
              <a:spcBef>
                <a:spcPct val="0"/>
              </a:spcBef>
              <a:buAutoNum type="arabicPeriod" startAt="1"/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Physiochememical Characterizations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3463" y="1028700"/>
            <a:ext cx="8945793" cy="8778951"/>
            <a:chOff x="0" y="0"/>
            <a:chExt cx="2356094" cy="231215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56094" cy="2312152"/>
            </a:xfrm>
            <a:custGeom>
              <a:avLst/>
              <a:gdLst/>
              <a:ahLst/>
              <a:cxnLst/>
              <a:rect r="r" b="b" t="t" l="l"/>
              <a:pathLst>
                <a:path h="2312152" w="2356094">
                  <a:moveTo>
                    <a:pt x="44137" y="0"/>
                  </a:moveTo>
                  <a:lnTo>
                    <a:pt x="2311957" y="0"/>
                  </a:lnTo>
                  <a:cubicBezTo>
                    <a:pt x="2323663" y="0"/>
                    <a:pt x="2334889" y="4650"/>
                    <a:pt x="2343166" y="12927"/>
                  </a:cubicBezTo>
                  <a:cubicBezTo>
                    <a:pt x="2351444" y="21205"/>
                    <a:pt x="2356094" y="32431"/>
                    <a:pt x="2356094" y="44137"/>
                  </a:cubicBezTo>
                  <a:lnTo>
                    <a:pt x="2356094" y="2268015"/>
                  </a:lnTo>
                  <a:cubicBezTo>
                    <a:pt x="2356094" y="2292391"/>
                    <a:pt x="2336333" y="2312152"/>
                    <a:pt x="2311957" y="2312152"/>
                  </a:cubicBezTo>
                  <a:lnTo>
                    <a:pt x="44137" y="2312152"/>
                  </a:lnTo>
                  <a:cubicBezTo>
                    <a:pt x="32431" y="2312152"/>
                    <a:pt x="21205" y="2307502"/>
                    <a:pt x="12927" y="2299224"/>
                  </a:cubicBezTo>
                  <a:cubicBezTo>
                    <a:pt x="4650" y="2290947"/>
                    <a:pt x="0" y="2279721"/>
                    <a:pt x="0" y="2268015"/>
                  </a:cubicBezTo>
                  <a:lnTo>
                    <a:pt x="0" y="44137"/>
                  </a:lnTo>
                  <a:cubicBezTo>
                    <a:pt x="0" y="32431"/>
                    <a:pt x="4650" y="21205"/>
                    <a:pt x="12927" y="12927"/>
                  </a:cubicBezTo>
                  <a:cubicBezTo>
                    <a:pt x="21205" y="4650"/>
                    <a:pt x="32431" y="0"/>
                    <a:pt x="4413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2356094" cy="24169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79652" y="3241670"/>
            <a:ext cx="8333415" cy="4587747"/>
          </a:xfrm>
          <a:custGeom>
            <a:avLst/>
            <a:gdLst/>
            <a:ahLst/>
            <a:cxnLst/>
            <a:rect r="r" b="b" t="t" l="l"/>
            <a:pathLst>
              <a:path h="4587747" w="8333415">
                <a:moveTo>
                  <a:pt x="0" y="0"/>
                </a:moveTo>
                <a:lnTo>
                  <a:pt x="8333415" y="0"/>
                </a:lnTo>
                <a:lnTo>
                  <a:pt x="8333415" y="4587747"/>
                </a:lnTo>
                <a:lnTo>
                  <a:pt x="0" y="45877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013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144000" y="1028700"/>
            <a:ext cx="8945793" cy="8778951"/>
            <a:chOff x="0" y="0"/>
            <a:chExt cx="2356094" cy="23121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56094" cy="2312152"/>
            </a:xfrm>
            <a:custGeom>
              <a:avLst/>
              <a:gdLst/>
              <a:ahLst/>
              <a:cxnLst/>
              <a:rect r="r" b="b" t="t" l="l"/>
              <a:pathLst>
                <a:path h="2312152" w="2356094">
                  <a:moveTo>
                    <a:pt x="44137" y="0"/>
                  </a:moveTo>
                  <a:lnTo>
                    <a:pt x="2311957" y="0"/>
                  </a:lnTo>
                  <a:cubicBezTo>
                    <a:pt x="2323663" y="0"/>
                    <a:pt x="2334889" y="4650"/>
                    <a:pt x="2343166" y="12927"/>
                  </a:cubicBezTo>
                  <a:cubicBezTo>
                    <a:pt x="2351444" y="21205"/>
                    <a:pt x="2356094" y="32431"/>
                    <a:pt x="2356094" y="44137"/>
                  </a:cubicBezTo>
                  <a:lnTo>
                    <a:pt x="2356094" y="2268015"/>
                  </a:lnTo>
                  <a:cubicBezTo>
                    <a:pt x="2356094" y="2292391"/>
                    <a:pt x="2336333" y="2312152"/>
                    <a:pt x="2311957" y="2312152"/>
                  </a:cubicBezTo>
                  <a:lnTo>
                    <a:pt x="44137" y="2312152"/>
                  </a:lnTo>
                  <a:cubicBezTo>
                    <a:pt x="32431" y="2312152"/>
                    <a:pt x="21205" y="2307502"/>
                    <a:pt x="12927" y="2299224"/>
                  </a:cubicBezTo>
                  <a:cubicBezTo>
                    <a:pt x="4650" y="2290947"/>
                    <a:pt x="0" y="2279721"/>
                    <a:pt x="0" y="2268015"/>
                  </a:cubicBezTo>
                  <a:lnTo>
                    <a:pt x="0" y="44137"/>
                  </a:lnTo>
                  <a:cubicBezTo>
                    <a:pt x="0" y="32431"/>
                    <a:pt x="4650" y="21205"/>
                    <a:pt x="12927" y="12927"/>
                  </a:cubicBezTo>
                  <a:cubicBezTo>
                    <a:pt x="21205" y="4650"/>
                    <a:pt x="32431" y="0"/>
                    <a:pt x="4413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04775"/>
              <a:ext cx="2356094" cy="24169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9831428" y="2944983"/>
            <a:ext cx="7782456" cy="5084577"/>
          </a:xfrm>
          <a:custGeom>
            <a:avLst/>
            <a:gdLst/>
            <a:ahLst/>
            <a:cxnLst/>
            <a:rect r="r" b="b" t="t" l="l"/>
            <a:pathLst>
              <a:path h="5084577" w="7782456">
                <a:moveTo>
                  <a:pt x="0" y="0"/>
                </a:moveTo>
                <a:lnTo>
                  <a:pt x="7782456" y="0"/>
                </a:lnTo>
                <a:lnTo>
                  <a:pt x="7782456" y="5084577"/>
                </a:lnTo>
                <a:lnTo>
                  <a:pt x="0" y="50845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88" r="0" b="-988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822297" y="1747730"/>
            <a:ext cx="3448124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41"/>
              </a:lnSpc>
              <a:spcBef>
                <a:spcPct val="0"/>
              </a:spcBef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pH =8.28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331563" y="1747730"/>
            <a:ext cx="6782185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41"/>
              </a:lnSpc>
              <a:spcBef>
                <a:spcPct val="0"/>
              </a:spcBef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Ash Content = 49.3%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3522" y="7972410"/>
            <a:ext cx="6328200" cy="1011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01"/>
              </a:lnSpc>
              <a:spcBef>
                <a:spcPct val="0"/>
              </a:spcBef>
            </a:pPr>
            <a:r>
              <a:rPr lang="en-US" sz="29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To predict the behavior of biochar with the pollutant in terms of charge.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3463" y="1028700"/>
            <a:ext cx="8945793" cy="8778951"/>
            <a:chOff x="0" y="0"/>
            <a:chExt cx="2356094" cy="231215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56094" cy="2312152"/>
            </a:xfrm>
            <a:custGeom>
              <a:avLst/>
              <a:gdLst/>
              <a:ahLst/>
              <a:cxnLst/>
              <a:rect r="r" b="b" t="t" l="l"/>
              <a:pathLst>
                <a:path h="2312152" w="2356094">
                  <a:moveTo>
                    <a:pt x="44137" y="0"/>
                  </a:moveTo>
                  <a:lnTo>
                    <a:pt x="2311957" y="0"/>
                  </a:lnTo>
                  <a:cubicBezTo>
                    <a:pt x="2323663" y="0"/>
                    <a:pt x="2334889" y="4650"/>
                    <a:pt x="2343166" y="12927"/>
                  </a:cubicBezTo>
                  <a:cubicBezTo>
                    <a:pt x="2351444" y="21205"/>
                    <a:pt x="2356094" y="32431"/>
                    <a:pt x="2356094" y="44137"/>
                  </a:cubicBezTo>
                  <a:lnTo>
                    <a:pt x="2356094" y="2268015"/>
                  </a:lnTo>
                  <a:cubicBezTo>
                    <a:pt x="2356094" y="2292391"/>
                    <a:pt x="2336333" y="2312152"/>
                    <a:pt x="2311957" y="2312152"/>
                  </a:cubicBezTo>
                  <a:lnTo>
                    <a:pt x="44137" y="2312152"/>
                  </a:lnTo>
                  <a:cubicBezTo>
                    <a:pt x="32431" y="2312152"/>
                    <a:pt x="21205" y="2307502"/>
                    <a:pt x="12927" y="2299224"/>
                  </a:cubicBezTo>
                  <a:cubicBezTo>
                    <a:pt x="4650" y="2290947"/>
                    <a:pt x="0" y="2279721"/>
                    <a:pt x="0" y="2268015"/>
                  </a:cubicBezTo>
                  <a:lnTo>
                    <a:pt x="0" y="44137"/>
                  </a:lnTo>
                  <a:cubicBezTo>
                    <a:pt x="0" y="32431"/>
                    <a:pt x="4650" y="21205"/>
                    <a:pt x="12927" y="12927"/>
                  </a:cubicBezTo>
                  <a:cubicBezTo>
                    <a:pt x="21205" y="4650"/>
                    <a:pt x="32431" y="0"/>
                    <a:pt x="4413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2356094" cy="24169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144000" y="1028700"/>
            <a:ext cx="8945793" cy="8778951"/>
            <a:chOff x="0" y="0"/>
            <a:chExt cx="2356094" cy="231215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356094" cy="2312152"/>
            </a:xfrm>
            <a:custGeom>
              <a:avLst/>
              <a:gdLst/>
              <a:ahLst/>
              <a:cxnLst/>
              <a:rect r="r" b="b" t="t" l="l"/>
              <a:pathLst>
                <a:path h="2312152" w="2356094">
                  <a:moveTo>
                    <a:pt x="44137" y="0"/>
                  </a:moveTo>
                  <a:lnTo>
                    <a:pt x="2311957" y="0"/>
                  </a:lnTo>
                  <a:cubicBezTo>
                    <a:pt x="2323663" y="0"/>
                    <a:pt x="2334889" y="4650"/>
                    <a:pt x="2343166" y="12927"/>
                  </a:cubicBezTo>
                  <a:cubicBezTo>
                    <a:pt x="2351444" y="21205"/>
                    <a:pt x="2356094" y="32431"/>
                    <a:pt x="2356094" y="44137"/>
                  </a:cubicBezTo>
                  <a:lnTo>
                    <a:pt x="2356094" y="2268015"/>
                  </a:lnTo>
                  <a:cubicBezTo>
                    <a:pt x="2356094" y="2292391"/>
                    <a:pt x="2336333" y="2312152"/>
                    <a:pt x="2311957" y="2312152"/>
                  </a:cubicBezTo>
                  <a:lnTo>
                    <a:pt x="44137" y="2312152"/>
                  </a:lnTo>
                  <a:cubicBezTo>
                    <a:pt x="32431" y="2312152"/>
                    <a:pt x="21205" y="2307502"/>
                    <a:pt x="12927" y="2299224"/>
                  </a:cubicBezTo>
                  <a:cubicBezTo>
                    <a:pt x="4650" y="2290947"/>
                    <a:pt x="0" y="2279721"/>
                    <a:pt x="0" y="2268015"/>
                  </a:cubicBezTo>
                  <a:lnTo>
                    <a:pt x="0" y="44137"/>
                  </a:lnTo>
                  <a:cubicBezTo>
                    <a:pt x="0" y="32431"/>
                    <a:pt x="4650" y="21205"/>
                    <a:pt x="12927" y="12927"/>
                  </a:cubicBezTo>
                  <a:cubicBezTo>
                    <a:pt x="21205" y="4650"/>
                    <a:pt x="32431" y="0"/>
                    <a:pt x="4413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04775"/>
              <a:ext cx="2356094" cy="24169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74575" y="2827192"/>
            <a:ext cx="8743570" cy="5825403"/>
          </a:xfrm>
          <a:custGeom>
            <a:avLst/>
            <a:gdLst/>
            <a:ahLst/>
            <a:cxnLst/>
            <a:rect r="r" b="b" t="t" l="l"/>
            <a:pathLst>
              <a:path h="5825403" w="8743570">
                <a:moveTo>
                  <a:pt x="0" y="0"/>
                </a:moveTo>
                <a:lnTo>
                  <a:pt x="8743569" y="0"/>
                </a:lnTo>
                <a:lnTo>
                  <a:pt x="8743569" y="5825403"/>
                </a:lnTo>
                <a:lnTo>
                  <a:pt x="0" y="5825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95724" y="3293354"/>
            <a:ext cx="8442346" cy="5624713"/>
          </a:xfrm>
          <a:custGeom>
            <a:avLst/>
            <a:gdLst/>
            <a:ahLst/>
            <a:cxnLst/>
            <a:rect r="r" b="b" t="t" l="l"/>
            <a:pathLst>
              <a:path h="5624713" w="8442346">
                <a:moveTo>
                  <a:pt x="0" y="0"/>
                </a:moveTo>
                <a:lnTo>
                  <a:pt x="8442346" y="0"/>
                </a:lnTo>
                <a:lnTo>
                  <a:pt x="8442346" y="5624713"/>
                </a:lnTo>
                <a:lnTo>
                  <a:pt x="0" y="56247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73835" y="1747730"/>
            <a:ext cx="4945049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41"/>
              </a:lnSpc>
              <a:spcBef>
                <a:spcPct val="0"/>
              </a:spcBef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WHC = 268%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772191" y="1747730"/>
            <a:ext cx="7689412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41"/>
              </a:lnSpc>
              <a:spcBef>
                <a:spcPct val="0"/>
              </a:spcBef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Wettability: Hydrophilic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30757" y="8281857"/>
            <a:ext cx="7431205" cy="15257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01"/>
              </a:lnSpc>
              <a:spcBef>
                <a:spcPct val="0"/>
              </a:spcBef>
            </a:pPr>
            <a:r>
              <a:rPr lang="en-US" sz="29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It </a:t>
            </a:r>
            <a:r>
              <a:rPr lang="en-US" sz="29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affects the accessibility of pollutants to adsorption sites and influence their retention within the pores.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62362" y="8383770"/>
            <a:ext cx="6709070" cy="1011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01"/>
              </a:lnSpc>
              <a:spcBef>
                <a:spcPct val="0"/>
              </a:spcBef>
            </a:pPr>
            <a:r>
              <a:rPr lang="en-US" sz="29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It </a:t>
            </a:r>
            <a:r>
              <a:rPr lang="en-US" sz="29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affects the ability of water and pollutants to enter the pores easily or not.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3925" y="0"/>
            <a:ext cx="15440150" cy="10287000"/>
          </a:xfrm>
          <a:custGeom>
            <a:avLst/>
            <a:gdLst/>
            <a:ahLst/>
            <a:cxnLst/>
            <a:rect r="r" b="b" t="t" l="l"/>
            <a:pathLst>
              <a:path h="10287000" w="15440150">
                <a:moveTo>
                  <a:pt x="0" y="0"/>
                </a:moveTo>
                <a:lnTo>
                  <a:pt x="15440150" y="0"/>
                </a:lnTo>
                <a:lnTo>
                  <a:pt x="154401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63221" y="774331"/>
            <a:ext cx="4945049" cy="1926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41"/>
              </a:lnSpc>
              <a:spcBef>
                <a:spcPct val="0"/>
              </a:spcBef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Iodine Number =699 mg/g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591481" y="6482889"/>
            <a:ext cx="1535469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41"/>
              </a:lnSpc>
              <a:spcBef>
                <a:spcPct val="0"/>
              </a:spcBef>
            </a:pPr>
            <a:r>
              <a:rPr lang="en-US" sz="5529">
                <a:solidFill>
                  <a:srgbClr val="723F97"/>
                </a:solidFill>
                <a:latin typeface="Romman"/>
                <a:ea typeface="Romman"/>
                <a:cs typeface="Romman"/>
                <a:sym typeface="Romman"/>
              </a:rPr>
              <a:t>I₂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95626" y="8466828"/>
            <a:ext cx="7531323" cy="15257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01"/>
              </a:lnSpc>
              <a:spcBef>
                <a:spcPct val="0"/>
              </a:spcBef>
            </a:pPr>
            <a:r>
              <a:rPr lang="en-US" sz="29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I</a:t>
            </a:r>
            <a:r>
              <a:rPr lang="en-US" sz="29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t determines the number of accessible adsorption sites and thus significantly affects the adsorption performance.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34290"/>
            <a:ext cx="18349369" cy="10252710"/>
          </a:xfrm>
          <a:custGeom>
            <a:avLst/>
            <a:gdLst/>
            <a:ahLst/>
            <a:cxnLst/>
            <a:rect r="r" b="b" t="t" l="l"/>
            <a:pathLst>
              <a:path h="10252710" w="18349369">
                <a:moveTo>
                  <a:pt x="0" y="0"/>
                </a:moveTo>
                <a:lnTo>
                  <a:pt x="18349369" y="0"/>
                </a:lnTo>
                <a:lnTo>
                  <a:pt x="18349369" y="10252710"/>
                </a:lnTo>
                <a:lnTo>
                  <a:pt x="0" y="10252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425136" y="188069"/>
            <a:ext cx="8862538" cy="840631"/>
            <a:chOff x="0" y="0"/>
            <a:chExt cx="2334166" cy="22140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4166" cy="221401"/>
            </a:xfrm>
            <a:custGeom>
              <a:avLst/>
              <a:gdLst/>
              <a:ahLst/>
              <a:cxnLst/>
              <a:rect r="r" b="b" t="t" l="l"/>
              <a:pathLst>
                <a:path h="221401" w="2334166">
                  <a:moveTo>
                    <a:pt x="44551" y="0"/>
                  </a:moveTo>
                  <a:lnTo>
                    <a:pt x="2289615" y="0"/>
                  </a:lnTo>
                  <a:cubicBezTo>
                    <a:pt x="2301431" y="0"/>
                    <a:pt x="2312763" y="4694"/>
                    <a:pt x="2321117" y="13049"/>
                  </a:cubicBezTo>
                  <a:cubicBezTo>
                    <a:pt x="2329473" y="21404"/>
                    <a:pt x="2334166" y="32736"/>
                    <a:pt x="2334166" y="44551"/>
                  </a:cubicBezTo>
                  <a:lnTo>
                    <a:pt x="2334166" y="176849"/>
                  </a:lnTo>
                  <a:cubicBezTo>
                    <a:pt x="2334166" y="201454"/>
                    <a:pt x="2314220" y="221401"/>
                    <a:pt x="2289615" y="221401"/>
                  </a:cubicBezTo>
                  <a:lnTo>
                    <a:pt x="44551" y="221401"/>
                  </a:lnTo>
                  <a:cubicBezTo>
                    <a:pt x="32736" y="221401"/>
                    <a:pt x="21404" y="216707"/>
                    <a:pt x="13049" y="208352"/>
                  </a:cubicBezTo>
                  <a:cubicBezTo>
                    <a:pt x="4694" y="199997"/>
                    <a:pt x="0" y="188665"/>
                    <a:pt x="0" y="176849"/>
                  </a:cubicBezTo>
                  <a:lnTo>
                    <a:pt x="0" y="44551"/>
                  </a:lnTo>
                  <a:cubicBezTo>
                    <a:pt x="0" y="32736"/>
                    <a:pt x="4694" y="21404"/>
                    <a:pt x="13049" y="13049"/>
                  </a:cubicBezTo>
                  <a:cubicBezTo>
                    <a:pt x="21404" y="4694"/>
                    <a:pt x="32736" y="0"/>
                    <a:pt x="44551" y="0"/>
                  </a:cubicBezTo>
                  <a:close/>
                </a:path>
              </a:pathLst>
            </a:custGeom>
            <a:solidFill>
              <a:srgbClr val="917E5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2334166" cy="3261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4491504" y="83294"/>
            <a:ext cx="8796170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41"/>
              </a:lnSpc>
              <a:spcBef>
                <a:spcPct val="0"/>
              </a:spcBef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Biochar Chemiacl Activation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60020"/>
            <a:ext cx="18288000" cy="9966960"/>
          </a:xfrm>
          <a:custGeom>
            <a:avLst/>
            <a:gdLst/>
            <a:ahLst/>
            <a:cxnLst/>
            <a:rect r="r" b="b" t="t" l="l"/>
            <a:pathLst>
              <a:path h="9966960" w="18288000">
                <a:moveTo>
                  <a:pt x="0" y="0"/>
                </a:moveTo>
                <a:lnTo>
                  <a:pt x="18288000" y="0"/>
                </a:lnTo>
                <a:lnTo>
                  <a:pt x="18288000" y="9966960"/>
                </a:lnTo>
                <a:lnTo>
                  <a:pt x="0" y="9966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349369" cy="10252710"/>
          </a:xfrm>
          <a:custGeom>
            <a:avLst/>
            <a:gdLst/>
            <a:ahLst/>
            <a:cxnLst/>
            <a:rect r="r" b="b" t="t" l="l"/>
            <a:pathLst>
              <a:path h="10252710" w="18349369">
                <a:moveTo>
                  <a:pt x="0" y="0"/>
                </a:moveTo>
                <a:lnTo>
                  <a:pt x="18349369" y="0"/>
                </a:lnTo>
                <a:lnTo>
                  <a:pt x="18349369" y="10252710"/>
                </a:lnTo>
                <a:lnTo>
                  <a:pt x="0" y="10252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99063" y="462279"/>
            <a:ext cx="3667244" cy="755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b="true" sz="4399">
                <a:solidFill>
                  <a:srgbClr val="A53730"/>
                </a:solidFill>
                <a:latin typeface="Amiri Bold"/>
                <a:ea typeface="Amiri Bold"/>
                <a:cs typeface="Amiri Bold"/>
                <a:sym typeface="Amiri Bold"/>
              </a:rPr>
              <a:t>Iodine Number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79601" y="2315026"/>
            <a:ext cx="4928797" cy="4633069"/>
          </a:xfrm>
          <a:custGeom>
            <a:avLst/>
            <a:gdLst/>
            <a:ahLst/>
            <a:cxnLst/>
            <a:rect r="r" b="b" t="t" l="l"/>
            <a:pathLst>
              <a:path h="4633069" w="4928797">
                <a:moveTo>
                  <a:pt x="0" y="0"/>
                </a:moveTo>
                <a:lnTo>
                  <a:pt x="4928798" y="0"/>
                </a:lnTo>
                <a:lnTo>
                  <a:pt x="4928798" y="4633070"/>
                </a:lnTo>
                <a:lnTo>
                  <a:pt x="0" y="4633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336020">
            <a:off x="9956802" y="1584999"/>
            <a:ext cx="2401943" cy="633239"/>
          </a:xfrm>
          <a:custGeom>
            <a:avLst/>
            <a:gdLst/>
            <a:ahLst/>
            <a:cxnLst/>
            <a:rect r="r" b="b" t="t" l="l"/>
            <a:pathLst>
              <a:path h="633239" w="2401943">
                <a:moveTo>
                  <a:pt x="0" y="0"/>
                </a:moveTo>
                <a:lnTo>
                  <a:pt x="2401943" y="0"/>
                </a:lnTo>
                <a:lnTo>
                  <a:pt x="2401943" y="633240"/>
                </a:lnTo>
                <a:lnTo>
                  <a:pt x="0" y="6332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895114">
            <a:off x="11419416" y="4893115"/>
            <a:ext cx="2189746" cy="577297"/>
          </a:xfrm>
          <a:custGeom>
            <a:avLst/>
            <a:gdLst/>
            <a:ahLst/>
            <a:cxnLst/>
            <a:rect r="r" b="b" t="t" l="l"/>
            <a:pathLst>
              <a:path h="577297" w="2189746">
                <a:moveTo>
                  <a:pt x="0" y="0"/>
                </a:moveTo>
                <a:lnTo>
                  <a:pt x="2189746" y="0"/>
                </a:lnTo>
                <a:lnTo>
                  <a:pt x="2189746" y="577296"/>
                </a:lnTo>
                <a:lnTo>
                  <a:pt x="0" y="5772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874914">
            <a:off x="11181071" y="3484583"/>
            <a:ext cx="2416181" cy="316300"/>
          </a:xfrm>
          <a:custGeom>
            <a:avLst/>
            <a:gdLst/>
            <a:ahLst/>
            <a:cxnLst/>
            <a:rect r="r" b="b" t="t" l="l"/>
            <a:pathLst>
              <a:path h="316300" w="2416181">
                <a:moveTo>
                  <a:pt x="0" y="0"/>
                </a:moveTo>
                <a:lnTo>
                  <a:pt x="2416180" y="0"/>
                </a:lnTo>
                <a:lnTo>
                  <a:pt x="2416180" y="316300"/>
                </a:lnTo>
                <a:lnTo>
                  <a:pt x="0" y="3163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3569985">
            <a:off x="6146322" y="956885"/>
            <a:ext cx="2217365" cy="2305389"/>
          </a:xfrm>
          <a:custGeom>
            <a:avLst/>
            <a:gdLst/>
            <a:ahLst/>
            <a:cxnLst/>
            <a:rect r="r" b="b" t="t" l="l"/>
            <a:pathLst>
              <a:path h="2305389" w="2217365">
                <a:moveTo>
                  <a:pt x="0" y="0"/>
                </a:moveTo>
                <a:lnTo>
                  <a:pt x="2217366" y="0"/>
                </a:lnTo>
                <a:lnTo>
                  <a:pt x="2217366" y="2305389"/>
                </a:lnTo>
                <a:lnTo>
                  <a:pt x="0" y="23053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407592">
            <a:off x="5156213" y="2742116"/>
            <a:ext cx="1732459" cy="1801234"/>
          </a:xfrm>
          <a:custGeom>
            <a:avLst/>
            <a:gdLst/>
            <a:ahLst/>
            <a:cxnLst/>
            <a:rect r="r" b="b" t="t" l="l"/>
            <a:pathLst>
              <a:path h="1801234" w="1732459">
                <a:moveTo>
                  <a:pt x="0" y="0"/>
                </a:moveTo>
                <a:lnTo>
                  <a:pt x="1732459" y="0"/>
                </a:lnTo>
                <a:lnTo>
                  <a:pt x="1732459" y="1801234"/>
                </a:lnTo>
                <a:lnTo>
                  <a:pt x="0" y="18012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522546" y="6137184"/>
            <a:ext cx="1732459" cy="1801234"/>
          </a:xfrm>
          <a:custGeom>
            <a:avLst/>
            <a:gdLst/>
            <a:ahLst/>
            <a:cxnLst/>
            <a:rect r="r" b="b" t="t" l="l"/>
            <a:pathLst>
              <a:path h="1801234" w="1732459">
                <a:moveTo>
                  <a:pt x="0" y="0"/>
                </a:moveTo>
                <a:lnTo>
                  <a:pt x="1732459" y="0"/>
                </a:lnTo>
                <a:lnTo>
                  <a:pt x="1732459" y="1801234"/>
                </a:lnTo>
                <a:lnTo>
                  <a:pt x="0" y="18012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895114">
            <a:off x="10513526" y="6531808"/>
            <a:ext cx="2189746" cy="577297"/>
          </a:xfrm>
          <a:custGeom>
            <a:avLst/>
            <a:gdLst/>
            <a:ahLst/>
            <a:cxnLst/>
            <a:rect r="r" b="b" t="t" l="l"/>
            <a:pathLst>
              <a:path h="577297" w="2189746">
                <a:moveTo>
                  <a:pt x="0" y="0"/>
                </a:moveTo>
                <a:lnTo>
                  <a:pt x="2189745" y="0"/>
                </a:lnTo>
                <a:lnTo>
                  <a:pt x="2189745" y="577296"/>
                </a:lnTo>
                <a:lnTo>
                  <a:pt x="0" y="5772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50432" y="3504227"/>
            <a:ext cx="4429244" cy="530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1"/>
              </a:lnSpc>
              <a:spcBef>
                <a:spcPct val="0"/>
              </a:spcBef>
            </a:pPr>
            <a:r>
              <a:rPr lang="en-US" sz="31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Biochar Characterization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1193431">
            <a:off x="4273634" y="4206631"/>
            <a:ext cx="2217365" cy="2305389"/>
          </a:xfrm>
          <a:custGeom>
            <a:avLst/>
            <a:gdLst/>
            <a:ahLst/>
            <a:cxnLst/>
            <a:rect r="r" b="b" t="t" l="l"/>
            <a:pathLst>
              <a:path h="2305389" w="2217365">
                <a:moveTo>
                  <a:pt x="0" y="0"/>
                </a:moveTo>
                <a:lnTo>
                  <a:pt x="2217366" y="0"/>
                </a:lnTo>
                <a:lnTo>
                  <a:pt x="2217366" y="2305389"/>
                </a:lnTo>
                <a:lnTo>
                  <a:pt x="0" y="23053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255005" y="4072999"/>
            <a:ext cx="3902769" cy="1070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Contents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389161" y="822119"/>
            <a:ext cx="3751064" cy="59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41"/>
              </a:lnSpc>
              <a:spcBef>
                <a:spcPct val="0"/>
              </a:spcBef>
            </a:pPr>
            <a:r>
              <a:rPr lang="en-US" sz="35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Problem Statement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752731" y="3600669"/>
            <a:ext cx="3445907" cy="59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41"/>
              </a:lnSpc>
              <a:spcBef>
                <a:spcPct val="0"/>
              </a:spcBef>
            </a:pPr>
            <a:r>
              <a:rPr lang="en-US" sz="35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What is Biochar?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598154" y="5541029"/>
            <a:ext cx="3529727" cy="59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41"/>
              </a:lnSpc>
              <a:spcBef>
                <a:spcPct val="0"/>
              </a:spcBef>
            </a:pPr>
            <a:r>
              <a:rPr lang="en-US" sz="35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Project Objectives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692263" y="7337915"/>
            <a:ext cx="3595092" cy="546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21"/>
              </a:lnSpc>
              <a:spcBef>
                <a:spcPct val="0"/>
              </a:spcBef>
            </a:pPr>
            <a:r>
              <a:rPr lang="en-US" sz="32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Why Sesame Husk?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865190" y="1288954"/>
            <a:ext cx="2657356" cy="612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1"/>
              </a:lnSpc>
              <a:spcBef>
                <a:spcPct val="0"/>
              </a:spcBef>
            </a:pPr>
            <a:r>
              <a:rPr lang="en-US" sz="36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Methodology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73450" y="7862218"/>
            <a:ext cx="4325660" cy="598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1"/>
              </a:lnSpc>
              <a:spcBef>
                <a:spcPct val="0"/>
              </a:spcBef>
            </a:pPr>
            <a:r>
              <a:rPr lang="en-US" sz="34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Adsorption Experiment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715522" y="5790212"/>
            <a:ext cx="2299335" cy="681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01"/>
              </a:lnSpc>
              <a:spcBef>
                <a:spcPct val="0"/>
              </a:spcBef>
            </a:pPr>
            <a:r>
              <a:rPr lang="en-US" sz="39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Activation 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4110773">
            <a:off x="9413994" y="7392757"/>
            <a:ext cx="1874137" cy="494091"/>
          </a:xfrm>
          <a:custGeom>
            <a:avLst/>
            <a:gdLst/>
            <a:ahLst/>
            <a:cxnLst/>
            <a:rect r="r" b="b" t="t" l="l"/>
            <a:pathLst>
              <a:path h="494091" w="1874137">
                <a:moveTo>
                  <a:pt x="0" y="0"/>
                </a:moveTo>
                <a:lnTo>
                  <a:pt x="1874136" y="0"/>
                </a:lnTo>
                <a:lnTo>
                  <a:pt x="1874136" y="494090"/>
                </a:lnTo>
                <a:lnTo>
                  <a:pt x="0" y="4940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1272738">
            <a:off x="7164495" y="7028273"/>
            <a:ext cx="1426426" cy="1483052"/>
          </a:xfrm>
          <a:custGeom>
            <a:avLst/>
            <a:gdLst/>
            <a:ahLst/>
            <a:cxnLst/>
            <a:rect r="r" b="b" t="t" l="l"/>
            <a:pathLst>
              <a:path h="1483052" w="1426426">
                <a:moveTo>
                  <a:pt x="0" y="0"/>
                </a:moveTo>
                <a:lnTo>
                  <a:pt x="1426426" y="0"/>
                </a:lnTo>
                <a:lnTo>
                  <a:pt x="1426426" y="1483052"/>
                </a:lnTo>
                <a:lnTo>
                  <a:pt x="0" y="14830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5699109" y="8890592"/>
            <a:ext cx="3150394" cy="598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1"/>
              </a:lnSpc>
              <a:spcBef>
                <a:spcPct val="0"/>
              </a:spcBef>
            </a:pPr>
            <a:r>
              <a:rPr lang="en-US" sz="34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Re</a:t>
            </a:r>
            <a:r>
              <a:rPr lang="en-US" sz="34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sults Analysis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024131" y="8792735"/>
            <a:ext cx="2312075" cy="598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1"/>
              </a:lnSpc>
              <a:spcBef>
                <a:spcPct val="0"/>
              </a:spcBef>
            </a:pPr>
            <a:r>
              <a:rPr lang="en-US" sz="34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Co</a:t>
            </a:r>
            <a:r>
              <a:rPr lang="en-US" sz="342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nclusions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7572140" y="9060015"/>
            <a:ext cx="263128" cy="59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41"/>
              </a:lnSpc>
              <a:spcBef>
                <a:spcPct val="0"/>
              </a:spcBef>
            </a:pPr>
            <a:r>
              <a:rPr lang="en-US" sz="3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5720"/>
            <a:ext cx="18288000" cy="10195560"/>
          </a:xfrm>
          <a:custGeom>
            <a:avLst/>
            <a:gdLst/>
            <a:ahLst/>
            <a:cxnLst/>
            <a:rect r="r" b="b" t="t" l="l"/>
            <a:pathLst>
              <a:path h="10195560" w="18288000">
                <a:moveTo>
                  <a:pt x="0" y="0"/>
                </a:moveTo>
                <a:lnTo>
                  <a:pt x="18288000" y="0"/>
                </a:lnTo>
                <a:lnTo>
                  <a:pt x="18288000" y="10195560"/>
                </a:lnTo>
                <a:lnTo>
                  <a:pt x="0" y="101955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11216" y="1460500"/>
            <a:ext cx="17259300" cy="7496174"/>
          </a:xfrm>
          <a:custGeom>
            <a:avLst/>
            <a:gdLst/>
            <a:ahLst/>
            <a:cxnLst/>
            <a:rect r="r" b="b" t="t" l="l"/>
            <a:pathLst>
              <a:path h="7496174" w="17259300">
                <a:moveTo>
                  <a:pt x="0" y="0"/>
                </a:moveTo>
                <a:lnTo>
                  <a:pt x="17259300" y="0"/>
                </a:lnTo>
                <a:lnTo>
                  <a:pt x="17259300" y="7496174"/>
                </a:lnTo>
                <a:lnTo>
                  <a:pt x="0" y="74961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7455" r="0" b="-3018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71782" y="8750300"/>
            <a:ext cx="1962864" cy="1384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Biochar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addition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05834" y="8750300"/>
            <a:ext cx="1981081" cy="1384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Solution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Mixing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553665" y="9102725"/>
            <a:ext cx="2040017" cy="67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Sampling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902598" y="9102725"/>
            <a:ext cx="2810811" cy="67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Separation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713410" y="9102725"/>
            <a:ext cx="2040017" cy="67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Transfer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669601" y="9102725"/>
            <a:ext cx="2040017" cy="67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Analysis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94515" y="603249"/>
            <a:ext cx="6181249" cy="11112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Adsorption study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58378" y="3613006"/>
            <a:ext cx="1189673" cy="67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0.2 g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0886" y="2445236"/>
            <a:ext cx="17766227" cy="7332607"/>
          </a:xfrm>
          <a:custGeom>
            <a:avLst/>
            <a:gdLst/>
            <a:ahLst/>
            <a:cxnLst/>
            <a:rect r="r" b="b" t="t" l="l"/>
            <a:pathLst>
              <a:path h="7332607" w="17766227">
                <a:moveTo>
                  <a:pt x="0" y="0"/>
                </a:moveTo>
                <a:lnTo>
                  <a:pt x="17766228" y="0"/>
                </a:lnTo>
                <a:lnTo>
                  <a:pt x="17766228" y="7332607"/>
                </a:lnTo>
                <a:lnTo>
                  <a:pt x="0" y="73326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06889" y="3505279"/>
            <a:ext cx="8128686" cy="5212520"/>
          </a:xfrm>
          <a:custGeom>
            <a:avLst/>
            <a:gdLst/>
            <a:ahLst/>
            <a:cxnLst/>
            <a:rect r="r" b="b" t="t" l="l"/>
            <a:pathLst>
              <a:path h="5212520" w="8128686">
                <a:moveTo>
                  <a:pt x="0" y="0"/>
                </a:moveTo>
                <a:lnTo>
                  <a:pt x="8128687" y="0"/>
                </a:lnTo>
                <a:lnTo>
                  <a:pt x="8128687" y="5212520"/>
                </a:lnTo>
                <a:lnTo>
                  <a:pt x="0" y="52125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144000" y="3505279"/>
            <a:ext cx="8441328" cy="5212520"/>
          </a:xfrm>
          <a:custGeom>
            <a:avLst/>
            <a:gdLst/>
            <a:ahLst/>
            <a:cxnLst/>
            <a:rect r="r" b="b" t="t" l="l"/>
            <a:pathLst>
              <a:path h="5212520" w="8441328">
                <a:moveTo>
                  <a:pt x="0" y="0"/>
                </a:moveTo>
                <a:lnTo>
                  <a:pt x="8441328" y="0"/>
                </a:lnTo>
                <a:lnTo>
                  <a:pt x="8441328" y="5212520"/>
                </a:lnTo>
                <a:lnTo>
                  <a:pt x="0" y="52125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209507" y="-348139"/>
            <a:ext cx="3049793" cy="3049793"/>
          </a:xfrm>
          <a:custGeom>
            <a:avLst/>
            <a:gdLst/>
            <a:ahLst/>
            <a:cxnLst/>
            <a:rect r="r" b="b" t="t" l="l"/>
            <a:pathLst>
              <a:path h="3049793" w="3049793">
                <a:moveTo>
                  <a:pt x="0" y="0"/>
                </a:moveTo>
                <a:lnTo>
                  <a:pt x="3049793" y="0"/>
                </a:lnTo>
                <a:lnTo>
                  <a:pt x="3049793" y="3049793"/>
                </a:lnTo>
                <a:lnTo>
                  <a:pt x="0" y="30497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06889" y="736384"/>
            <a:ext cx="13383816" cy="795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Methylene Blue Concentration Reduction Over Time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077272" y="2615929"/>
            <a:ext cx="4251722" cy="755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b="true" sz="4399">
                <a:solidFill>
                  <a:srgbClr val="FFFFFF"/>
                </a:solidFill>
                <a:latin typeface="Amiri Bold"/>
                <a:ea typeface="Amiri Bold"/>
                <a:cs typeface="Amiri Bold"/>
                <a:sym typeface="Amiri Bold"/>
              </a:rPr>
              <a:t>Activated Biochar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191554" y="2615929"/>
            <a:ext cx="3071098" cy="755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b="true" sz="4399">
                <a:solidFill>
                  <a:srgbClr val="FFFFFF"/>
                </a:solidFill>
                <a:latin typeface="Amiri Bold"/>
                <a:ea typeface="Amiri Bold"/>
                <a:cs typeface="Amiri Bold"/>
                <a:sym typeface="Amiri Bold"/>
              </a:rPr>
              <a:t>Raw Biochar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1389" y="1808111"/>
            <a:ext cx="12246875" cy="7056508"/>
            <a:chOff x="0" y="0"/>
            <a:chExt cx="3225514" cy="18585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25514" cy="1858504"/>
            </a:xfrm>
            <a:custGeom>
              <a:avLst/>
              <a:gdLst/>
              <a:ahLst/>
              <a:cxnLst/>
              <a:rect r="r" b="b" t="t" l="l"/>
              <a:pathLst>
                <a:path h="1858504" w="3225514">
                  <a:moveTo>
                    <a:pt x="32240" y="0"/>
                  </a:moveTo>
                  <a:lnTo>
                    <a:pt x="3193274" y="0"/>
                  </a:lnTo>
                  <a:cubicBezTo>
                    <a:pt x="3211080" y="0"/>
                    <a:pt x="3225514" y="14434"/>
                    <a:pt x="3225514" y="32240"/>
                  </a:cubicBezTo>
                  <a:lnTo>
                    <a:pt x="3225514" y="1826264"/>
                  </a:lnTo>
                  <a:cubicBezTo>
                    <a:pt x="3225514" y="1844070"/>
                    <a:pt x="3211080" y="1858504"/>
                    <a:pt x="3193274" y="1858504"/>
                  </a:cubicBezTo>
                  <a:lnTo>
                    <a:pt x="32240" y="1858504"/>
                  </a:lnTo>
                  <a:cubicBezTo>
                    <a:pt x="14434" y="1858504"/>
                    <a:pt x="0" y="1844070"/>
                    <a:pt x="0" y="1826264"/>
                  </a:cubicBezTo>
                  <a:lnTo>
                    <a:pt x="0" y="32240"/>
                  </a:lnTo>
                  <a:cubicBezTo>
                    <a:pt x="0" y="14434"/>
                    <a:pt x="14434" y="0"/>
                    <a:pt x="32240" y="0"/>
                  </a:cubicBezTo>
                  <a:close/>
                </a:path>
              </a:pathLst>
            </a:custGeom>
            <a:solidFill>
              <a:srgbClr val="8C2D1C">
                <a:alpha val="4000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25514" cy="1896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304907" y="2027804"/>
            <a:ext cx="12246875" cy="7056508"/>
            <a:chOff x="0" y="0"/>
            <a:chExt cx="3225514" cy="185850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225514" cy="1858504"/>
            </a:xfrm>
            <a:custGeom>
              <a:avLst/>
              <a:gdLst/>
              <a:ahLst/>
              <a:cxnLst/>
              <a:rect r="r" b="b" t="t" l="l"/>
              <a:pathLst>
                <a:path h="1858504" w="3225514">
                  <a:moveTo>
                    <a:pt x="32240" y="0"/>
                  </a:moveTo>
                  <a:lnTo>
                    <a:pt x="3193274" y="0"/>
                  </a:lnTo>
                  <a:cubicBezTo>
                    <a:pt x="3211080" y="0"/>
                    <a:pt x="3225514" y="14434"/>
                    <a:pt x="3225514" y="32240"/>
                  </a:cubicBezTo>
                  <a:lnTo>
                    <a:pt x="3225514" y="1826264"/>
                  </a:lnTo>
                  <a:cubicBezTo>
                    <a:pt x="3225514" y="1844070"/>
                    <a:pt x="3211080" y="1858504"/>
                    <a:pt x="3193274" y="1858504"/>
                  </a:cubicBezTo>
                  <a:lnTo>
                    <a:pt x="32240" y="1858504"/>
                  </a:lnTo>
                  <a:cubicBezTo>
                    <a:pt x="14434" y="1858504"/>
                    <a:pt x="0" y="1844070"/>
                    <a:pt x="0" y="1826264"/>
                  </a:cubicBezTo>
                  <a:lnTo>
                    <a:pt x="0" y="32240"/>
                  </a:lnTo>
                  <a:cubicBezTo>
                    <a:pt x="0" y="14434"/>
                    <a:pt x="14434" y="0"/>
                    <a:pt x="32240" y="0"/>
                  </a:cubicBezTo>
                  <a:close/>
                </a:path>
              </a:pathLst>
            </a:custGeom>
            <a:solidFill>
              <a:srgbClr val="8C2D1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225514" cy="1896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777715" y="2405832"/>
            <a:ext cx="11301259" cy="6300452"/>
          </a:xfrm>
          <a:custGeom>
            <a:avLst/>
            <a:gdLst/>
            <a:ahLst/>
            <a:cxnLst/>
            <a:rect r="r" b="b" t="t" l="l"/>
            <a:pathLst>
              <a:path h="6300452" w="11301259">
                <a:moveTo>
                  <a:pt x="0" y="0"/>
                </a:moveTo>
                <a:lnTo>
                  <a:pt x="11301259" y="0"/>
                </a:lnTo>
                <a:lnTo>
                  <a:pt x="11301259" y="6300452"/>
                </a:lnTo>
                <a:lnTo>
                  <a:pt x="0" y="63004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551782" y="3084404"/>
            <a:ext cx="4943309" cy="4943309"/>
          </a:xfrm>
          <a:custGeom>
            <a:avLst/>
            <a:gdLst/>
            <a:ahLst/>
            <a:cxnLst/>
            <a:rect r="r" b="b" t="t" l="l"/>
            <a:pathLst>
              <a:path h="4943309" w="4943309">
                <a:moveTo>
                  <a:pt x="0" y="0"/>
                </a:moveTo>
                <a:lnTo>
                  <a:pt x="4943308" y="0"/>
                </a:lnTo>
                <a:lnTo>
                  <a:pt x="4943308" y="4943309"/>
                </a:lnTo>
                <a:lnTo>
                  <a:pt x="0" y="49433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105930" y="650874"/>
            <a:ext cx="12249270" cy="67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</a:rPr>
              <a:t>Comparison between raw biochar and activated biochar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1660" y="2083491"/>
            <a:ext cx="8002340" cy="7174809"/>
            <a:chOff x="0" y="0"/>
            <a:chExt cx="2107612" cy="18896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07612" cy="1889662"/>
            </a:xfrm>
            <a:custGeom>
              <a:avLst/>
              <a:gdLst/>
              <a:ahLst/>
              <a:cxnLst/>
              <a:rect r="r" b="b" t="t" l="l"/>
              <a:pathLst>
                <a:path h="1889662" w="2107612">
                  <a:moveTo>
                    <a:pt x="49340" y="0"/>
                  </a:moveTo>
                  <a:lnTo>
                    <a:pt x="2058272" y="0"/>
                  </a:lnTo>
                  <a:cubicBezTo>
                    <a:pt x="2085522" y="0"/>
                    <a:pt x="2107612" y="22090"/>
                    <a:pt x="2107612" y="49340"/>
                  </a:cubicBezTo>
                  <a:lnTo>
                    <a:pt x="2107612" y="1840321"/>
                  </a:lnTo>
                  <a:cubicBezTo>
                    <a:pt x="2107612" y="1853407"/>
                    <a:pt x="2102414" y="1865957"/>
                    <a:pt x="2093161" y="1875210"/>
                  </a:cubicBezTo>
                  <a:cubicBezTo>
                    <a:pt x="2083907" y="1884463"/>
                    <a:pt x="2071358" y="1889662"/>
                    <a:pt x="2058272" y="1889662"/>
                  </a:cubicBezTo>
                  <a:lnTo>
                    <a:pt x="49340" y="1889662"/>
                  </a:lnTo>
                  <a:cubicBezTo>
                    <a:pt x="22090" y="1889662"/>
                    <a:pt x="0" y="1867571"/>
                    <a:pt x="0" y="1840321"/>
                  </a:cubicBezTo>
                  <a:lnTo>
                    <a:pt x="0" y="49340"/>
                  </a:lnTo>
                  <a:cubicBezTo>
                    <a:pt x="0" y="36254"/>
                    <a:pt x="5198" y="23705"/>
                    <a:pt x="14451" y="14451"/>
                  </a:cubicBezTo>
                  <a:cubicBezTo>
                    <a:pt x="23705" y="5198"/>
                    <a:pt x="36254" y="0"/>
                    <a:pt x="49340" y="0"/>
                  </a:cubicBezTo>
                  <a:close/>
                </a:path>
              </a:pathLst>
            </a:custGeom>
            <a:solidFill>
              <a:srgbClr val="C1B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07612" cy="1927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558471" y="2083491"/>
            <a:ext cx="8002340" cy="7174809"/>
            <a:chOff x="0" y="0"/>
            <a:chExt cx="2107612" cy="18896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07612" cy="1889662"/>
            </a:xfrm>
            <a:custGeom>
              <a:avLst/>
              <a:gdLst/>
              <a:ahLst/>
              <a:cxnLst/>
              <a:rect r="r" b="b" t="t" l="l"/>
              <a:pathLst>
                <a:path h="1889662" w="2107612">
                  <a:moveTo>
                    <a:pt x="49340" y="0"/>
                  </a:moveTo>
                  <a:lnTo>
                    <a:pt x="2058272" y="0"/>
                  </a:lnTo>
                  <a:cubicBezTo>
                    <a:pt x="2085522" y="0"/>
                    <a:pt x="2107612" y="22090"/>
                    <a:pt x="2107612" y="49340"/>
                  </a:cubicBezTo>
                  <a:lnTo>
                    <a:pt x="2107612" y="1840321"/>
                  </a:lnTo>
                  <a:cubicBezTo>
                    <a:pt x="2107612" y="1853407"/>
                    <a:pt x="2102414" y="1865957"/>
                    <a:pt x="2093161" y="1875210"/>
                  </a:cubicBezTo>
                  <a:cubicBezTo>
                    <a:pt x="2083907" y="1884463"/>
                    <a:pt x="2071358" y="1889662"/>
                    <a:pt x="2058272" y="1889662"/>
                  </a:cubicBezTo>
                  <a:lnTo>
                    <a:pt x="49340" y="1889662"/>
                  </a:lnTo>
                  <a:cubicBezTo>
                    <a:pt x="22090" y="1889662"/>
                    <a:pt x="0" y="1867571"/>
                    <a:pt x="0" y="1840321"/>
                  </a:cubicBezTo>
                  <a:lnTo>
                    <a:pt x="0" y="49340"/>
                  </a:lnTo>
                  <a:cubicBezTo>
                    <a:pt x="0" y="36254"/>
                    <a:pt x="5198" y="23705"/>
                    <a:pt x="14451" y="14451"/>
                  </a:cubicBezTo>
                  <a:cubicBezTo>
                    <a:pt x="23705" y="5198"/>
                    <a:pt x="36254" y="0"/>
                    <a:pt x="493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107612" cy="1927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457013" y="4838640"/>
            <a:ext cx="4086358" cy="4086358"/>
          </a:xfrm>
          <a:custGeom>
            <a:avLst/>
            <a:gdLst/>
            <a:ahLst/>
            <a:cxnLst/>
            <a:rect r="r" b="b" t="t" l="l"/>
            <a:pathLst>
              <a:path h="4086358" w="4086358">
                <a:moveTo>
                  <a:pt x="0" y="0"/>
                </a:moveTo>
                <a:lnTo>
                  <a:pt x="4086358" y="0"/>
                </a:lnTo>
                <a:lnTo>
                  <a:pt x="4086358" y="4086359"/>
                </a:lnTo>
                <a:lnTo>
                  <a:pt x="0" y="40863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6313" y="5171942"/>
            <a:ext cx="4086358" cy="4086358"/>
          </a:xfrm>
          <a:custGeom>
            <a:avLst/>
            <a:gdLst/>
            <a:ahLst/>
            <a:cxnLst/>
            <a:rect r="r" b="b" t="t" l="l"/>
            <a:pathLst>
              <a:path h="4086358" w="4086358">
                <a:moveTo>
                  <a:pt x="0" y="0"/>
                </a:moveTo>
                <a:lnTo>
                  <a:pt x="4086359" y="0"/>
                </a:lnTo>
                <a:lnTo>
                  <a:pt x="4086359" y="4086358"/>
                </a:lnTo>
                <a:lnTo>
                  <a:pt x="0" y="4086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647131" y="4363888"/>
            <a:ext cx="2395541" cy="949505"/>
          </a:xfrm>
          <a:custGeom>
            <a:avLst/>
            <a:gdLst/>
            <a:ahLst/>
            <a:cxnLst/>
            <a:rect r="r" b="b" t="t" l="l"/>
            <a:pathLst>
              <a:path h="949505" w="2395541">
                <a:moveTo>
                  <a:pt x="0" y="0"/>
                </a:moveTo>
                <a:lnTo>
                  <a:pt x="2395541" y="0"/>
                </a:lnTo>
                <a:lnTo>
                  <a:pt x="2395541" y="949505"/>
                </a:lnTo>
                <a:lnTo>
                  <a:pt x="0" y="9495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562449">
            <a:off x="4833435" y="5018956"/>
            <a:ext cx="675337" cy="2122487"/>
          </a:xfrm>
          <a:custGeom>
            <a:avLst/>
            <a:gdLst/>
            <a:ahLst/>
            <a:cxnLst/>
            <a:rect r="r" b="b" t="t" l="l"/>
            <a:pathLst>
              <a:path h="2122487" w="675337">
                <a:moveTo>
                  <a:pt x="0" y="0"/>
                </a:moveTo>
                <a:lnTo>
                  <a:pt x="675337" y="0"/>
                </a:lnTo>
                <a:lnTo>
                  <a:pt x="675337" y="2122488"/>
                </a:lnTo>
                <a:lnTo>
                  <a:pt x="0" y="21224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3432108">
            <a:off x="4089413" y="7716861"/>
            <a:ext cx="1522808" cy="1412058"/>
          </a:xfrm>
          <a:custGeom>
            <a:avLst/>
            <a:gdLst/>
            <a:ahLst/>
            <a:cxnLst/>
            <a:rect r="r" b="b" t="t" l="l"/>
            <a:pathLst>
              <a:path h="1412058" w="1522808">
                <a:moveTo>
                  <a:pt x="0" y="0"/>
                </a:moveTo>
                <a:lnTo>
                  <a:pt x="1522808" y="0"/>
                </a:lnTo>
                <a:lnTo>
                  <a:pt x="1522808" y="1412058"/>
                </a:lnTo>
                <a:lnTo>
                  <a:pt x="0" y="14120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967084" y="5124441"/>
            <a:ext cx="4320916" cy="4320916"/>
          </a:xfrm>
          <a:custGeom>
            <a:avLst/>
            <a:gdLst/>
            <a:ahLst/>
            <a:cxnLst/>
            <a:rect r="r" b="b" t="t" l="l"/>
            <a:pathLst>
              <a:path h="4320916" w="4320916">
                <a:moveTo>
                  <a:pt x="0" y="0"/>
                </a:moveTo>
                <a:lnTo>
                  <a:pt x="4320916" y="0"/>
                </a:lnTo>
                <a:lnTo>
                  <a:pt x="4320916" y="4320916"/>
                </a:lnTo>
                <a:lnTo>
                  <a:pt x="0" y="43209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35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328437" y="5189893"/>
            <a:ext cx="4320916" cy="4320916"/>
          </a:xfrm>
          <a:custGeom>
            <a:avLst/>
            <a:gdLst/>
            <a:ahLst/>
            <a:cxnLst/>
            <a:rect r="r" b="b" t="t" l="l"/>
            <a:pathLst>
              <a:path h="4320916" w="4320916">
                <a:moveTo>
                  <a:pt x="0" y="0"/>
                </a:moveTo>
                <a:lnTo>
                  <a:pt x="4320916" y="0"/>
                </a:lnTo>
                <a:lnTo>
                  <a:pt x="4320916" y="4320916"/>
                </a:lnTo>
                <a:lnTo>
                  <a:pt x="0" y="43209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881610" y="3600653"/>
            <a:ext cx="2434464" cy="2479547"/>
          </a:xfrm>
          <a:custGeom>
            <a:avLst/>
            <a:gdLst/>
            <a:ahLst/>
            <a:cxnLst/>
            <a:rect r="r" b="b" t="t" l="l"/>
            <a:pathLst>
              <a:path h="2479547" w="2434464">
                <a:moveTo>
                  <a:pt x="0" y="0"/>
                </a:moveTo>
                <a:lnTo>
                  <a:pt x="2434464" y="0"/>
                </a:lnTo>
                <a:lnTo>
                  <a:pt x="2434464" y="2479547"/>
                </a:lnTo>
                <a:lnTo>
                  <a:pt x="0" y="24795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5702117">
            <a:off x="12789153" y="7726199"/>
            <a:ext cx="744778" cy="2340732"/>
          </a:xfrm>
          <a:custGeom>
            <a:avLst/>
            <a:gdLst/>
            <a:ahLst/>
            <a:cxnLst/>
            <a:rect r="r" b="b" t="t" l="l"/>
            <a:pathLst>
              <a:path h="2340732" w="744778">
                <a:moveTo>
                  <a:pt x="0" y="0"/>
                </a:moveTo>
                <a:lnTo>
                  <a:pt x="744778" y="0"/>
                </a:lnTo>
                <a:lnTo>
                  <a:pt x="744778" y="2340732"/>
                </a:lnTo>
                <a:lnTo>
                  <a:pt x="0" y="23407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7117849">
            <a:off x="12176878" y="6134658"/>
            <a:ext cx="1697016" cy="1494323"/>
          </a:xfrm>
          <a:custGeom>
            <a:avLst/>
            <a:gdLst/>
            <a:ahLst/>
            <a:cxnLst/>
            <a:rect r="r" b="b" t="t" l="l"/>
            <a:pathLst>
              <a:path h="1494323" w="1697016">
                <a:moveTo>
                  <a:pt x="0" y="0"/>
                </a:moveTo>
                <a:lnTo>
                  <a:pt x="1697016" y="0"/>
                </a:lnTo>
                <a:lnTo>
                  <a:pt x="1697016" y="1494323"/>
                </a:lnTo>
                <a:lnTo>
                  <a:pt x="0" y="14943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701" r="0" b="-701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5042672" y="638809"/>
            <a:ext cx="8507135" cy="9201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sz="5399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Adsorption Isotherm Models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09466" y="2181798"/>
            <a:ext cx="6066728" cy="854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Langmuir Model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526277" y="2181798"/>
            <a:ext cx="6066728" cy="854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Fre</a:t>
            </a:r>
            <a:r>
              <a:rPr lang="en-US" sz="499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undlich Model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90381" y="3979265"/>
            <a:ext cx="4253619" cy="635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5"/>
              </a:lnSpc>
              <a:spcBef>
                <a:spcPct val="0"/>
              </a:spcBef>
            </a:pPr>
            <a:r>
              <a:rPr lang="en-US" b="true" sz="3332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Monolayer adsorption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330098" y="6406549"/>
            <a:ext cx="3966141" cy="612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9"/>
              </a:lnSpc>
              <a:spcBef>
                <a:spcPct val="0"/>
              </a:spcBef>
            </a:pPr>
            <a:r>
              <a:rPr lang="en-US" b="true" sz="3242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Homogeneous surface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171104" y="7990973"/>
            <a:ext cx="3748721" cy="512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b="true" sz="2699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Uniform adsorption sites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102183" y="3730662"/>
            <a:ext cx="4587833" cy="630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b="true" sz="3299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Multilayer adsorption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734895" y="7226526"/>
            <a:ext cx="3814912" cy="1184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12"/>
              </a:lnSpc>
              <a:spcBef>
                <a:spcPct val="0"/>
              </a:spcBef>
            </a:pPr>
            <a:r>
              <a:rPr lang="en-US" b="true" sz="3222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Different adsorption </a:t>
            </a:r>
          </a:p>
          <a:p>
            <a:pPr algn="ctr">
              <a:lnSpc>
                <a:spcPts val="4512"/>
              </a:lnSpc>
              <a:spcBef>
                <a:spcPct val="0"/>
              </a:spcBef>
            </a:pPr>
            <a:r>
              <a:rPr lang="en-US" b="true" sz="3222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energies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565919" y="5487140"/>
            <a:ext cx="4152864" cy="613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12"/>
              </a:lnSpc>
              <a:spcBef>
                <a:spcPct val="0"/>
              </a:spcBef>
            </a:pPr>
            <a:r>
              <a:rPr lang="en-US" b="true" sz="3222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Heterogeneous surface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1883215" cy="10287000"/>
            <a:chOff x="0" y="0"/>
            <a:chExt cx="312973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29736" cy="2709333"/>
            </a:xfrm>
            <a:custGeom>
              <a:avLst/>
              <a:gdLst/>
              <a:ahLst/>
              <a:cxnLst/>
              <a:rect r="r" b="b" t="t" l="l"/>
              <a:pathLst>
                <a:path h="2709333" w="3129736">
                  <a:moveTo>
                    <a:pt x="0" y="0"/>
                  </a:moveTo>
                  <a:lnTo>
                    <a:pt x="3129736" y="0"/>
                  </a:lnTo>
                  <a:lnTo>
                    <a:pt x="312973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129736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31198" y="225028"/>
            <a:ext cx="10533260" cy="5924959"/>
          </a:xfrm>
          <a:custGeom>
            <a:avLst/>
            <a:gdLst/>
            <a:ahLst/>
            <a:cxnLst/>
            <a:rect r="r" b="b" t="t" l="l"/>
            <a:pathLst>
              <a:path h="5924959" w="10533260">
                <a:moveTo>
                  <a:pt x="0" y="0"/>
                </a:moveTo>
                <a:lnTo>
                  <a:pt x="10533261" y="0"/>
                </a:lnTo>
                <a:lnTo>
                  <a:pt x="10533261" y="5924959"/>
                </a:lnTo>
                <a:lnTo>
                  <a:pt x="0" y="59249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1028700" y="6149987"/>
          <a:ext cx="10424642" cy="3775043"/>
        </p:xfrm>
        <a:graphic>
          <a:graphicData uri="http://schemas.openxmlformats.org/drawingml/2006/table">
            <a:tbl>
              <a:tblPr/>
              <a:tblGrid>
                <a:gridCol w="3424569"/>
                <a:gridCol w="2492205"/>
                <a:gridCol w="1994944"/>
                <a:gridCol w="2512924"/>
              </a:tblGrid>
              <a:tr h="7550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Adsorbent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Model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R²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RMSE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0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Raw Biochar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Langmuir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0.9433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32.48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7550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Raw Biochar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Freundlich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0.9173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6.28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0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Activated Biochar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Langmuir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0.9954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19.68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7550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Activated Biochar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Freundlich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0.9931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b="true">
                          <a:solidFill>
                            <a:srgbClr val="76923C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12.57</a:t>
                      </a:r>
                      <a:endParaRPr lang="en-US" sz="1100"/>
                    </a:p>
                  </a:txBody>
                  <a:tcPr marL="76200" marR="76200" marT="76200" marB="762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668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name="Freeform 7" id="7"/>
          <p:cNvSpPr/>
          <p:nvPr/>
        </p:nvSpPr>
        <p:spPr>
          <a:xfrm flipH="false" flipV="false" rot="-5400000">
            <a:off x="11065091" y="4451268"/>
            <a:ext cx="7414763" cy="3985886"/>
          </a:xfrm>
          <a:custGeom>
            <a:avLst/>
            <a:gdLst/>
            <a:ahLst/>
            <a:cxnLst/>
            <a:rect r="r" b="b" t="t" l="l"/>
            <a:pathLst>
              <a:path h="3985886" w="7414763">
                <a:moveTo>
                  <a:pt x="0" y="0"/>
                </a:moveTo>
                <a:lnTo>
                  <a:pt x="7414763" y="0"/>
                </a:lnTo>
                <a:lnTo>
                  <a:pt x="7414763" y="3985886"/>
                </a:lnTo>
                <a:lnTo>
                  <a:pt x="0" y="39858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734" r="0" b="-734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659292" y="1283988"/>
            <a:ext cx="4226362" cy="1286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12"/>
              </a:lnSpc>
              <a:spcBef>
                <a:spcPct val="0"/>
              </a:spcBef>
            </a:pPr>
            <a:r>
              <a:rPr lang="en-US" sz="3722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✓ Best Fit Model</a:t>
            </a:r>
          </a:p>
          <a:p>
            <a:pPr algn="ctr">
              <a:lnSpc>
                <a:spcPts val="5212"/>
              </a:lnSpc>
              <a:spcBef>
                <a:spcPct val="0"/>
              </a:spcBef>
            </a:pPr>
            <a:r>
              <a:rPr lang="en-US" sz="3722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Freundlich Isotherm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1660" y="2083491"/>
            <a:ext cx="8002340" cy="7174809"/>
            <a:chOff x="0" y="0"/>
            <a:chExt cx="2107612" cy="18896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07612" cy="1889662"/>
            </a:xfrm>
            <a:custGeom>
              <a:avLst/>
              <a:gdLst/>
              <a:ahLst/>
              <a:cxnLst/>
              <a:rect r="r" b="b" t="t" l="l"/>
              <a:pathLst>
                <a:path h="1889662" w="2107612">
                  <a:moveTo>
                    <a:pt x="49340" y="0"/>
                  </a:moveTo>
                  <a:lnTo>
                    <a:pt x="2058272" y="0"/>
                  </a:lnTo>
                  <a:cubicBezTo>
                    <a:pt x="2085522" y="0"/>
                    <a:pt x="2107612" y="22090"/>
                    <a:pt x="2107612" y="49340"/>
                  </a:cubicBezTo>
                  <a:lnTo>
                    <a:pt x="2107612" y="1840321"/>
                  </a:lnTo>
                  <a:cubicBezTo>
                    <a:pt x="2107612" y="1853407"/>
                    <a:pt x="2102414" y="1865957"/>
                    <a:pt x="2093161" y="1875210"/>
                  </a:cubicBezTo>
                  <a:cubicBezTo>
                    <a:pt x="2083907" y="1884463"/>
                    <a:pt x="2071358" y="1889662"/>
                    <a:pt x="2058272" y="1889662"/>
                  </a:cubicBezTo>
                  <a:lnTo>
                    <a:pt x="49340" y="1889662"/>
                  </a:lnTo>
                  <a:cubicBezTo>
                    <a:pt x="22090" y="1889662"/>
                    <a:pt x="0" y="1867571"/>
                    <a:pt x="0" y="1840321"/>
                  </a:cubicBezTo>
                  <a:lnTo>
                    <a:pt x="0" y="49340"/>
                  </a:lnTo>
                  <a:cubicBezTo>
                    <a:pt x="0" y="36254"/>
                    <a:pt x="5198" y="23705"/>
                    <a:pt x="14451" y="14451"/>
                  </a:cubicBezTo>
                  <a:cubicBezTo>
                    <a:pt x="23705" y="5198"/>
                    <a:pt x="36254" y="0"/>
                    <a:pt x="49340" y="0"/>
                  </a:cubicBezTo>
                  <a:close/>
                </a:path>
              </a:pathLst>
            </a:custGeom>
            <a:solidFill>
              <a:srgbClr val="F5F9F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07612" cy="1927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558471" y="2083491"/>
            <a:ext cx="8002340" cy="7174809"/>
            <a:chOff x="0" y="0"/>
            <a:chExt cx="2107612" cy="18896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07612" cy="1889662"/>
            </a:xfrm>
            <a:custGeom>
              <a:avLst/>
              <a:gdLst/>
              <a:ahLst/>
              <a:cxnLst/>
              <a:rect r="r" b="b" t="t" l="l"/>
              <a:pathLst>
                <a:path h="1889662" w="2107612">
                  <a:moveTo>
                    <a:pt x="49340" y="0"/>
                  </a:moveTo>
                  <a:lnTo>
                    <a:pt x="2058272" y="0"/>
                  </a:lnTo>
                  <a:cubicBezTo>
                    <a:pt x="2085522" y="0"/>
                    <a:pt x="2107612" y="22090"/>
                    <a:pt x="2107612" y="49340"/>
                  </a:cubicBezTo>
                  <a:lnTo>
                    <a:pt x="2107612" y="1840321"/>
                  </a:lnTo>
                  <a:cubicBezTo>
                    <a:pt x="2107612" y="1853407"/>
                    <a:pt x="2102414" y="1865957"/>
                    <a:pt x="2093161" y="1875210"/>
                  </a:cubicBezTo>
                  <a:cubicBezTo>
                    <a:pt x="2083907" y="1884463"/>
                    <a:pt x="2071358" y="1889662"/>
                    <a:pt x="2058272" y="1889662"/>
                  </a:cubicBezTo>
                  <a:lnTo>
                    <a:pt x="49340" y="1889662"/>
                  </a:lnTo>
                  <a:cubicBezTo>
                    <a:pt x="22090" y="1889662"/>
                    <a:pt x="0" y="1867571"/>
                    <a:pt x="0" y="1840321"/>
                  </a:cubicBezTo>
                  <a:lnTo>
                    <a:pt x="0" y="49340"/>
                  </a:lnTo>
                  <a:cubicBezTo>
                    <a:pt x="0" y="36254"/>
                    <a:pt x="5198" y="23705"/>
                    <a:pt x="14451" y="14451"/>
                  </a:cubicBezTo>
                  <a:cubicBezTo>
                    <a:pt x="23705" y="5198"/>
                    <a:pt x="36254" y="0"/>
                    <a:pt x="49340" y="0"/>
                  </a:cubicBezTo>
                  <a:close/>
                </a:path>
              </a:pathLst>
            </a:custGeom>
            <a:solidFill>
              <a:srgbClr val="F5F9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107612" cy="1927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21679" y="4795525"/>
            <a:ext cx="7842303" cy="4114800"/>
          </a:xfrm>
          <a:custGeom>
            <a:avLst/>
            <a:gdLst/>
            <a:ahLst/>
            <a:cxnLst/>
            <a:rect r="r" b="b" t="t" l="l"/>
            <a:pathLst>
              <a:path h="4114800" w="7842303">
                <a:moveTo>
                  <a:pt x="0" y="0"/>
                </a:moveTo>
                <a:lnTo>
                  <a:pt x="7842303" y="0"/>
                </a:lnTo>
                <a:lnTo>
                  <a:pt x="78423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46" t="-10264" r="-366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75292" y="4899946"/>
            <a:ext cx="7985519" cy="3905958"/>
          </a:xfrm>
          <a:custGeom>
            <a:avLst/>
            <a:gdLst/>
            <a:ahLst/>
            <a:cxnLst/>
            <a:rect r="r" b="b" t="t" l="l"/>
            <a:pathLst>
              <a:path h="3905958" w="7985519">
                <a:moveTo>
                  <a:pt x="0" y="0"/>
                </a:moveTo>
                <a:lnTo>
                  <a:pt x="7985519" y="0"/>
                </a:lnTo>
                <a:lnTo>
                  <a:pt x="7985519" y="3905958"/>
                </a:lnTo>
                <a:lnTo>
                  <a:pt x="0" y="3905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1677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151376" y="638809"/>
            <a:ext cx="8289727" cy="9201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sz="5399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Adsorption Kinetic Analysis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57136" y="2235488"/>
            <a:ext cx="6588479" cy="756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85"/>
              </a:lnSpc>
              <a:spcBef>
                <a:spcPct val="0"/>
              </a:spcBef>
            </a:pPr>
            <a:r>
              <a:rPr lang="en-US" sz="44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pse</a:t>
            </a:r>
            <a:r>
              <a:rPr lang="en-US" sz="44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udo-first-order model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947363" y="2276168"/>
            <a:ext cx="7311937" cy="715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03"/>
              </a:lnSpc>
              <a:spcBef>
                <a:spcPct val="0"/>
              </a:spcBef>
            </a:pPr>
            <a:r>
              <a:rPr lang="en-US" sz="4145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Pse</a:t>
            </a:r>
            <a:r>
              <a:rPr lang="en-US" sz="4145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udo-Second-Order model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6245840" y="7843838"/>
            <a:ext cx="962025" cy="926782"/>
            <a:chOff x="0" y="0"/>
            <a:chExt cx="1282700" cy="12357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0476" y="50800"/>
              <a:ext cx="1183828" cy="1134280"/>
            </a:xfrm>
            <a:custGeom>
              <a:avLst/>
              <a:gdLst/>
              <a:ahLst/>
              <a:cxnLst/>
              <a:rect r="r" b="b" t="t" l="l"/>
              <a:pathLst>
                <a:path h="1134280" w="1183828">
                  <a:moveTo>
                    <a:pt x="493084" y="887730"/>
                  </a:moveTo>
                  <a:cubicBezTo>
                    <a:pt x="853764" y="422910"/>
                    <a:pt x="1059504" y="67310"/>
                    <a:pt x="1119194" y="15240"/>
                  </a:cubicBezTo>
                  <a:cubicBezTo>
                    <a:pt x="1131894" y="3810"/>
                    <a:pt x="1138244" y="0"/>
                    <a:pt x="1148404" y="0"/>
                  </a:cubicBezTo>
                  <a:cubicBezTo>
                    <a:pt x="1159834" y="1270"/>
                    <a:pt x="1176344" y="13970"/>
                    <a:pt x="1181424" y="24130"/>
                  </a:cubicBezTo>
                  <a:cubicBezTo>
                    <a:pt x="1185234" y="31750"/>
                    <a:pt x="1183964" y="39370"/>
                    <a:pt x="1181424" y="49530"/>
                  </a:cubicBezTo>
                  <a:cubicBezTo>
                    <a:pt x="1175074" y="64770"/>
                    <a:pt x="1159834" y="78740"/>
                    <a:pt x="1138244" y="107950"/>
                  </a:cubicBezTo>
                  <a:cubicBezTo>
                    <a:pt x="1070934" y="191770"/>
                    <a:pt x="823284" y="482600"/>
                    <a:pt x="720414" y="599440"/>
                  </a:cubicBezTo>
                  <a:cubicBezTo>
                    <a:pt x="661994" y="665480"/>
                    <a:pt x="639134" y="693420"/>
                    <a:pt x="581984" y="751840"/>
                  </a:cubicBezTo>
                  <a:cubicBezTo>
                    <a:pt x="494354" y="840740"/>
                    <a:pt x="302584" y="1046480"/>
                    <a:pt x="236544" y="1075690"/>
                  </a:cubicBezTo>
                  <a:cubicBezTo>
                    <a:pt x="216224" y="1084580"/>
                    <a:pt x="203524" y="1085850"/>
                    <a:pt x="189554" y="1079500"/>
                  </a:cubicBezTo>
                  <a:cubicBezTo>
                    <a:pt x="174314" y="1071880"/>
                    <a:pt x="153994" y="1055370"/>
                    <a:pt x="151454" y="1029970"/>
                  </a:cubicBezTo>
                  <a:cubicBezTo>
                    <a:pt x="145104" y="962660"/>
                    <a:pt x="302584" y="685800"/>
                    <a:pt x="340684" y="638810"/>
                  </a:cubicBezTo>
                  <a:cubicBezTo>
                    <a:pt x="352114" y="626110"/>
                    <a:pt x="358464" y="621030"/>
                    <a:pt x="368624" y="619760"/>
                  </a:cubicBezTo>
                  <a:cubicBezTo>
                    <a:pt x="377514" y="618490"/>
                    <a:pt x="392754" y="623570"/>
                    <a:pt x="399104" y="631190"/>
                  </a:cubicBezTo>
                  <a:cubicBezTo>
                    <a:pt x="406724" y="640080"/>
                    <a:pt x="409264" y="652780"/>
                    <a:pt x="405454" y="670560"/>
                  </a:cubicBezTo>
                  <a:cubicBezTo>
                    <a:pt x="395294" y="717550"/>
                    <a:pt x="301314" y="844550"/>
                    <a:pt x="255594" y="896620"/>
                  </a:cubicBezTo>
                  <a:cubicBezTo>
                    <a:pt x="227654" y="929640"/>
                    <a:pt x="198444" y="966470"/>
                    <a:pt x="174314" y="967740"/>
                  </a:cubicBezTo>
                  <a:cubicBezTo>
                    <a:pt x="153994" y="967740"/>
                    <a:pt x="123514" y="947420"/>
                    <a:pt x="117164" y="924560"/>
                  </a:cubicBezTo>
                  <a:cubicBezTo>
                    <a:pt x="105734" y="881380"/>
                    <a:pt x="174314" y="775970"/>
                    <a:pt x="212414" y="698500"/>
                  </a:cubicBezTo>
                  <a:cubicBezTo>
                    <a:pt x="254324" y="614680"/>
                    <a:pt x="315284" y="459740"/>
                    <a:pt x="361004" y="440690"/>
                  </a:cubicBezTo>
                  <a:cubicBezTo>
                    <a:pt x="382594" y="431800"/>
                    <a:pt x="407994" y="440690"/>
                    <a:pt x="421964" y="457200"/>
                  </a:cubicBezTo>
                  <a:cubicBezTo>
                    <a:pt x="443554" y="480060"/>
                    <a:pt x="442284" y="542290"/>
                    <a:pt x="442284" y="596900"/>
                  </a:cubicBezTo>
                  <a:cubicBezTo>
                    <a:pt x="443554" y="674370"/>
                    <a:pt x="432124" y="786130"/>
                    <a:pt x="410534" y="875030"/>
                  </a:cubicBezTo>
                  <a:cubicBezTo>
                    <a:pt x="388944" y="962660"/>
                    <a:pt x="348304" y="1103630"/>
                    <a:pt x="315284" y="1127760"/>
                  </a:cubicBezTo>
                  <a:cubicBezTo>
                    <a:pt x="303854" y="1136650"/>
                    <a:pt x="289884" y="1135380"/>
                    <a:pt x="280994" y="1130300"/>
                  </a:cubicBezTo>
                  <a:cubicBezTo>
                    <a:pt x="270834" y="1126490"/>
                    <a:pt x="260674" y="1116330"/>
                    <a:pt x="258134" y="1103630"/>
                  </a:cubicBezTo>
                  <a:cubicBezTo>
                    <a:pt x="254324" y="1083310"/>
                    <a:pt x="269564" y="1054100"/>
                    <a:pt x="286074" y="1016000"/>
                  </a:cubicBezTo>
                  <a:cubicBezTo>
                    <a:pt x="317824" y="937260"/>
                    <a:pt x="428314" y="726440"/>
                    <a:pt x="468954" y="666750"/>
                  </a:cubicBezTo>
                  <a:cubicBezTo>
                    <a:pt x="484194" y="643890"/>
                    <a:pt x="493084" y="632460"/>
                    <a:pt x="505784" y="623570"/>
                  </a:cubicBezTo>
                  <a:cubicBezTo>
                    <a:pt x="513404" y="618490"/>
                    <a:pt x="522294" y="615950"/>
                    <a:pt x="529914" y="617220"/>
                  </a:cubicBezTo>
                  <a:cubicBezTo>
                    <a:pt x="540074" y="618490"/>
                    <a:pt x="554044" y="626110"/>
                    <a:pt x="559124" y="635000"/>
                  </a:cubicBezTo>
                  <a:cubicBezTo>
                    <a:pt x="564204" y="643890"/>
                    <a:pt x="566744" y="654050"/>
                    <a:pt x="560394" y="669290"/>
                  </a:cubicBezTo>
                  <a:cubicBezTo>
                    <a:pt x="534994" y="734060"/>
                    <a:pt x="236544" y="1029970"/>
                    <a:pt x="156534" y="1092200"/>
                  </a:cubicBezTo>
                  <a:cubicBezTo>
                    <a:pt x="128594" y="1113790"/>
                    <a:pt x="113354" y="1122680"/>
                    <a:pt x="91764" y="1129030"/>
                  </a:cubicBezTo>
                  <a:cubicBezTo>
                    <a:pt x="72714" y="1134110"/>
                    <a:pt x="51124" y="1135380"/>
                    <a:pt x="35884" y="1131570"/>
                  </a:cubicBezTo>
                  <a:cubicBezTo>
                    <a:pt x="23184" y="1129030"/>
                    <a:pt x="11754" y="1122680"/>
                    <a:pt x="6674" y="1115060"/>
                  </a:cubicBezTo>
                  <a:cubicBezTo>
                    <a:pt x="1594" y="1108710"/>
                    <a:pt x="-946" y="1099820"/>
                    <a:pt x="324" y="1092200"/>
                  </a:cubicBezTo>
                  <a:cubicBezTo>
                    <a:pt x="2864" y="1083310"/>
                    <a:pt x="10484" y="1069340"/>
                    <a:pt x="19374" y="1064260"/>
                  </a:cubicBezTo>
                  <a:cubicBezTo>
                    <a:pt x="28264" y="1059180"/>
                    <a:pt x="44774" y="1059180"/>
                    <a:pt x="53664" y="1062990"/>
                  </a:cubicBezTo>
                  <a:cubicBezTo>
                    <a:pt x="62554" y="1068070"/>
                    <a:pt x="71444" y="1080770"/>
                    <a:pt x="72714" y="1090930"/>
                  </a:cubicBezTo>
                  <a:cubicBezTo>
                    <a:pt x="73984" y="1101090"/>
                    <a:pt x="67634" y="1116330"/>
                    <a:pt x="60014" y="1122680"/>
                  </a:cubicBezTo>
                  <a:cubicBezTo>
                    <a:pt x="53664" y="1129030"/>
                    <a:pt x="37154" y="1132840"/>
                    <a:pt x="28264" y="1130300"/>
                  </a:cubicBezTo>
                  <a:cubicBezTo>
                    <a:pt x="20644" y="1129030"/>
                    <a:pt x="11754" y="1125220"/>
                    <a:pt x="7944" y="1117600"/>
                  </a:cubicBezTo>
                  <a:cubicBezTo>
                    <a:pt x="2864" y="1108710"/>
                    <a:pt x="-946" y="1085850"/>
                    <a:pt x="7944" y="1074420"/>
                  </a:cubicBezTo>
                  <a:cubicBezTo>
                    <a:pt x="20644" y="1056640"/>
                    <a:pt x="67634" y="1069340"/>
                    <a:pt x="108274" y="1043940"/>
                  </a:cubicBezTo>
                  <a:cubicBezTo>
                    <a:pt x="202254" y="985520"/>
                    <a:pt x="439744" y="671830"/>
                    <a:pt x="499434" y="629920"/>
                  </a:cubicBezTo>
                  <a:cubicBezTo>
                    <a:pt x="513404" y="619760"/>
                    <a:pt x="521024" y="615950"/>
                    <a:pt x="529914" y="617220"/>
                  </a:cubicBezTo>
                  <a:cubicBezTo>
                    <a:pt x="540074" y="617220"/>
                    <a:pt x="554044" y="626110"/>
                    <a:pt x="559124" y="635000"/>
                  </a:cubicBezTo>
                  <a:cubicBezTo>
                    <a:pt x="564204" y="643890"/>
                    <a:pt x="564204" y="659130"/>
                    <a:pt x="560394" y="669290"/>
                  </a:cubicBezTo>
                  <a:cubicBezTo>
                    <a:pt x="556584" y="680720"/>
                    <a:pt x="543884" y="680720"/>
                    <a:pt x="532454" y="698500"/>
                  </a:cubicBezTo>
                  <a:cubicBezTo>
                    <a:pt x="491814" y="755650"/>
                    <a:pt x="377514" y="1066800"/>
                    <a:pt x="327984" y="1115060"/>
                  </a:cubicBezTo>
                  <a:cubicBezTo>
                    <a:pt x="314014" y="1129030"/>
                    <a:pt x="301314" y="1136650"/>
                    <a:pt x="289884" y="1132840"/>
                  </a:cubicBezTo>
                  <a:cubicBezTo>
                    <a:pt x="277184" y="1130300"/>
                    <a:pt x="261944" y="1113790"/>
                    <a:pt x="258134" y="1094740"/>
                  </a:cubicBezTo>
                  <a:cubicBezTo>
                    <a:pt x="250514" y="1050290"/>
                    <a:pt x="319094" y="951230"/>
                    <a:pt x="340684" y="863600"/>
                  </a:cubicBezTo>
                  <a:cubicBezTo>
                    <a:pt x="366084" y="756920"/>
                    <a:pt x="404184" y="500380"/>
                    <a:pt x="385134" y="495300"/>
                  </a:cubicBezTo>
                  <a:cubicBezTo>
                    <a:pt x="364814" y="488950"/>
                    <a:pt x="234004" y="910590"/>
                    <a:pt x="193364" y="916940"/>
                  </a:cubicBezTo>
                  <a:cubicBezTo>
                    <a:pt x="179394" y="918210"/>
                    <a:pt x="160344" y="894080"/>
                    <a:pt x="160344" y="878840"/>
                  </a:cubicBezTo>
                  <a:cubicBezTo>
                    <a:pt x="161614" y="858520"/>
                    <a:pt x="209874" y="836930"/>
                    <a:pt x="236544" y="803910"/>
                  </a:cubicBezTo>
                  <a:cubicBezTo>
                    <a:pt x="272104" y="760730"/>
                    <a:pt x="314014" y="655320"/>
                    <a:pt x="345764" y="632460"/>
                  </a:cubicBezTo>
                  <a:cubicBezTo>
                    <a:pt x="359734" y="622300"/>
                    <a:pt x="374974" y="618490"/>
                    <a:pt x="385134" y="621030"/>
                  </a:cubicBezTo>
                  <a:cubicBezTo>
                    <a:pt x="394024" y="624840"/>
                    <a:pt x="405454" y="632460"/>
                    <a:pt x="407994" y="646430"/>
                  </a:cubicBezTo>
                  <a:cubicBezTo>
                    <a:pt x="414344" y="687070"/>
                    <a:pt x="320364" y="863600"/>
                    <a:pt x="279724" y="925830"/>
                  </a:cubicBezTo>
                  <a:cubicBezTo>
                    <a:pt x="256864" y="962660"/>
                    <a:pt x="209874" y="1003300"/>
                    <a:pt x="211144" y="1004570"/>
                  </a:cubicBezTo>
                  <a:cubicBezTo>
                    <a:pt x="213684" y="1008380"/>
                    <a:pt x="411804" y="830580"/>
                    <a:pt x="531184" y="704850"/>
                  </a:cubicBezTo>
                  <a:cubicBezTo>
                    <a:pt x="702634" y="525780"/>
                    <a:pt x="1045534" y="57150"/>
                    <a:pt x="1124274" y="8890"/>
                  </a:cubicBezTo>
                  <a:cubicBezTo>
                    <a:pt x="1139514" y="0"/>
                    <a:pt x="1147134" y="-1270"/>
                    <a:pt x="1157294" y="1270"/>
                  </a:cubicBezTo>
                  <a:cubicBezTo>
                    <a:pt x="1166184" y="3810"/>
                    <a:pt x="1178884" y="13970"/>
                    <a:pt x="1181424" y="24130"/>
                  </a:cubicBezTo>
                  <a:cubicBezTo>
                    <a:pt x="1185234" y="34290"/>
                    <a:pt x="1181424" y="46990"/>
                    <a:pt x="1173804" y="66040"/>
                  </a:cubicBezTo>
                  <a:cubicBezTo>
                    <a:pt x="1149674" y="124460"/>
                    <a:pt x="1046804" y="266700"/>
                    <a:pt x="961714" y="386080"/>
                  </a:cubicBezTo>
                  <a:cubicBezTo>
                    <a:pt x="849954" y="546100"/>
                    <a:pt x="617544" y="880110"/>
                    <a:pt x="555314" y="932180"/>
                  </a:cubicBezTo>
                  <a:cubicBezTo>
                    <a:pt x="540074" y="944880"/>
                    <a:pt x="533724" y="947420"/>
                    <a:pt x="523564" y="948690"/>
                  </a:cubicBezTo>
                  <a:cubicBezTo>
                    <a:pt x="514674" y="948690"/>
                    <a:pt x="504514" y="943610"/>
                    <a:pt x="498164" y="938530"/>
                  </a:cubicBezTo>
                  <a:cubicBezTo>
                    <a:pt x="491814" y="932180"/>
                    <a:pt x="486734" y="922020"/>
                    <a:pt x="485464" y="914400"/>
                  </a:cubicBezTo>
                  <a:cubicBezTo>
                    <a:pt x="485464" y="905510"/>
                    <a:pt x="493084" y="887730"/>
                    <a:pt x="493084" y="887730"/>
                  </a:cubicBezTo>
                </a:path>
              </a:pathLst>
            </a:custGeom>
            <a:solidFill>
              <a:srgbClr val="F5F9FA">
                <a:alpha val="48627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5892462" y="8080057"/>
            <a:ext cx="1669733" cy="857250"/>
            <a:chOff x="0" y="0"/>
            <a:chExt cx="2226310" cy="1143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49479" y="50449"/>
              <a:ext cx="2126211" cy="1040584"/>
            </a:xfrm>
            <a:custGeom>
              <a:avLst/>
              <a:gdLst/>
              <a:ahLst/>
              <a:cxnLst/>
              <a:rect r="r" b="b" t="t" l="l"/>
              <a:pathLst>
                <a:path h="1040584" w="2126211">
                  <a:moveTo>
                    <a:pt x="1554531" y="655671"/>
                  </a:moveTo>
                  <a:cubicBezTo>
                    <a:pt x="570281" y="794101"/>
                    <a:pt x="295961" y="822041"/>
                    <a:pt x="189281" y="815691"/>
                  </a:cubicBezTo>
                  <a:cubicBezTo>
                    <a:pt x="148641" y="813151"/>
                    <a:pt x="127051" y="808071"/>
                    <a:pt x="105461" y="800451"/>
                  </a:cubicBezTo>
                  <a:cubicBezTo>
                    <a:pt x="90221" y="794101"/>
                    <a:pt x="81331" y="789021"/>
                    <a:pt x="68631" y="777591"/>
                  </a:cubicBezTo>
                  <a:cubicBezTo>
                    <a:pt x="50851" y="762351"/>
                    <a:pt x="26721" y="731871"/>
                    <a:pt x="16561" y="711551"/>
                  </a:cubicBezTo>
                  <a:cubicBezTo>
                    <a:pt x="8941" y="696311"/>
                    <a:pt x="5131" y="686151"/>
                    <a:pt x="3861" y="669641"/>
                  </a:cubicBezTo>
                  <a:cubicBezTo>
                    <a:pt x="1321" y="646781"/>
                    <a:pt x="2591" y="607411"/>
                    <a:pt x="8941" y="584551"/>
                  </a:cubicBezTo>
                  <a:cubicBezTo>
                    <a:pt x="12751" y="569311"/>
                    <a:pt x="16561" y="559151"/>
                    <a:pt x="26721" y="546451"/>
                  </a:cubicBezTo>
                  <a:cubicBezTo>
                    <a:pt x="39421" y="527401"/>
                    <a:pt x="63551" y="500731"/>
                    <a:pt x="86411" y="485491"/>
                  </a:cubicBezTo>
                  <a:cubicBezTo>
                    <a:pt x="110541" y="471521"/>
                    <a:pt x="127051" y="465171"/>
                    <a:pt x="167691" y="461361"/>
                  </a:cubicBezTo>
                  <a:cubicBezTo>
                    <a:pt x="288341" y="447391"/>
                    <a:pt x="655371" y="490571"/>
                    <a:pt x="889051" y="515971"/>
                  </a:cubicBezTo>
                  <a:cubicBezTo>
                    <a:pt x="1113841" y="541371"/>
                    <a:pt x="1346251" y="589631"/>
                    <a:pt x="1543101" y="608681"/>
                  </a:cubicBezTo>
                  <a:cubicBezTo>
                    <a:pt x="1706931" y="623921"/>
                    <a:pt x="1922831" y="617571"/>
                    <a:pt x="1991411" y="631541"/>
                  </a:cubicBezTo>
                  <a:cubicBezTo>
                    <a:pt x="2013001" y="636621"/>
                    <a:pt x="2018081" y="639161"/>
                    <a:pt x="2032051" y="646781"/>
                  </a:cubicBezTo>
                  <a:cubicBezTo>
                    <a:pt x="2051101" y="659481"/>
                    <a:pt x="2079041" y="681071"/>
                    <a:pt x="2095551" y="703931"/>
                  </a:cubicBezTo>
                  <a:cubicBezTo>
                    <a:pt x="2110791" y="726791"/>
                    <a:pt x="2122221" y="756001"/>
                    <a:pt x="2124761" y="783941"/>
                  </a:cubicBezTo>
                  <a:cubicBezTo>
                    <a:pt x="2128571" y="810611"/>
                    <a:pt x="2124761" y="842361"/>
                    <a:pt x="2114601" y="867761"/>
                  </a:cubicBezTo>
                  <a:cubicBezTo>
                    <a:pt x="2104441" y="893161"/>
                    <a:pt x="2081581" y="921101"/>
                    <a:pt x="2065071" y="937611"/>
                  </a:cubicBezTo>
                  <a:cubicBezTo>
                    <a:pt x="2053641" y="949041"/>
                    <a:pt x="2044751" y="955391"/>
                    <a:pt x="2030781" y="961741"/>
                  </a:cubicBezTo>
                  <a:cubicBezTo>
                    <a:pt x="2009191" y="971901"/>
                    <a:pt x="1987601" y="979521"/>
                    <a:pt x="1948231" y="982061"/>
                  </a:cubicBezTo>
                  <a:cubicBezTo>
                    <a:pt x="1850441" y="987141"/>
                    <a:pt x="1582471" y="935071"/>
                    <a:pt x="1442771" y="913481"/>
                  </a:cubicBezTo>
                  <a:cubicBezTo>
                    <a:pt x="1344981" y="898241"/>
                    <a:pt x="1270051" y="888081"/>
                    <a:pt x="1193851" y="871571"/>
                  </a:cubicBezTo>
                  <a:cubicBezTo>
                    <a:pt x="1129081" y="856331"/>
                    <a:pt x="1065581" y="862681"/>
                    <a:pt x="1016051" y="822041"/>
                  </a:cubicBezTo>
                  <a:cubicBezTo>
                    <a:pt x="951281" y="769971"/>
                    <a:pt x="863651" y="632811"/>
                    <a:pt x="871271" y="541371"/>
                  </a:cubicBezTo>
                  <a:cubicBezTo>
                    <a:pt x="878891" y="446121"/>
                    <a:pt x="1014781" y="334361"/>
                    <a:pt x="1083361" y="260701"/>
                  </a:cubicBezTo>
                  <a:cubicBezTo>
                    <a:pt x="1134161" y="204821"/>
                    <a:pt x="1176071" y="166721"/>
                    <a:pt x="1233221" y="127351"/>
                  </a:cubicBezTo>
                  <a:cubicBezTo>
                    <a:pt x="1296721" y="82901"/>
                    <a:pt x="1376731" y="29561"/>
                    <a:pt x="1451661" y="14321"/>
                  </a:cubicBezTo>
                  <a:cubicBezTo>
                    <a:pt x="1522781" y="-919"/>
                    <a:pt x="1605331" y="-4729"/>
                    <a:pt x="1671371" y="27021"/>
                  </a:cubicBezTo>
                  <a:cubicBezTo>
                    <a:pt x="1750111" y="63851"/>
                    <a:pt x="1832661" y="176881"/>
                    <a:pt x="1880921" y="254351"/>
                  </a:cubicBezTo>
                  <a:cubicBezTo>
                    <a:pt x="1920291" y="316581"/>
                    <a:pt x="1931721" y="376271"/>
                    <a:pt x="1955851" y="442311"/>
                  </a:cubicBezTo>
                  <a:cubicBezTo>
                    <a:pt x="1982521" y="515971"/>
                    <a:pt x="2018081" y="597251"/>
                    <a:pt x="2033321" y="674721"/>
                  </a:cubicBezTo>
                  <a:cubicBezTo>
                    <a:pt x="2048561" y="748381"/>
                    <a:pt x="2061261" y="841091"/>
                    <a:pt x="2051101" y="895701"/>
                  </a:cubicBezTo>
                  <a:cubicBezTo>
                    <a:pt x="2046021" y="928721"/>
                    <a:pt x="2029511" y="954121"/>
                    <a:pt x="2016811" y="973171"/>
                  </a:cubicBezTo>
                  <a:cubicBezTo>
                    <a:pt x="2006651" y="985871"/>
                    <a:pt x="1999031" y="993491"/>
                    <a:pt x="1986331" y="1003651"/>
                  </a:cubicBezTo>
                  <a:cubicBezTo>
                    <a:pt x="1967281" y="1016351"/>
                    <a:pt x="1935531" y="1032861"/>
                    <a:pt x="1908861" y="1037941"/>
                  </a:cubicBezTo>
                  <a:cubicBezTo>
                    <a:pt x="1880921" y="1043021"/>
                    <a:pt x="1849171" y="1040481"/>
                    <a:pt x="1823771" y="1032861"/>
                  </a:cubicBezTo>
                  <a:cubicBezTo>
                    <a:pt x="1797101" y="1023971"/>
                    <a:pt x="1770431" y="1007461"/>
                    <a:pt x="1750111" y="988411"/>
                  </a:cubicBezTo>
                  <a:cubicBezTo>
                    <a:pt x="1731061" y="969361"/>
                    <a:pt x="1722171" y="952851"/>
                    <a:pt x="1706931" y="916021"/>
                  </a:cubicBezTo>
                  <a:cubicBezTo>
                    <a:pt x="1668831" y="824581"/>
                    <a:pt x="1598981" y="554071"/>
                    <a:pt x="1577391" y="418181"/>
                  </a:cubicBezTo>
                  <a:cubicBezTo>
                    <a:pt x="1562151" y="326741"/>
                    <a:pt x="1559611" y="234031"/>
                    <a:pt x="1560881" y="183231"/>
                  </a:cubicBezTo>
                  <a:cubicBezTo>
                    <a:pt x="1562151" y="157831"/>
                    <a:pt x="1560881" y="146401"/>
                    <a:pt x="1568501" y="126081"/>
                  </a:cubicBezTo>
                  <a:cubicBezTo>
                    <a:pt x="1579931" y="96871"/>
                    <a:pt x="1605331" y="54961"/>
                    <a:pt x="1634541" y="33371"/>
                  </a:cubicBezTo>
                  <a:cubicBezTo>
                    <a:pt x="1663751" y="13051"/>
                    <a:pt x="1706931" y="-919"/>
                    <a:pt x="1743761" y="351"/>
                  </a:cubicBezTo>
                  <a:cubicBezTo>
                    <a:pt x="1779321" y="1621"/>
                    <a:pt x="1822501" y="16861"/>
                    <a:pt x="1850441" y="39721"/>
                  </a:cubicBezTo>
                  <a:cubicBezTo>
                    <a:pt x="1878381" y="61311"/>
                    <a:pt x="1901241" y="105761"/>
                    <a:pt x="1911401" y="134971"/>
                  </a:cubicBezTo>
                  <a:cubicBezTo>
                    <a:pt x="1917751" y="155291"/>
                    <a:pt x="1919021" y="170531"/>
                    <a:pt x="1915211" y="192121"/>
                  </a:cubicBezTo>
                  <a:cubicBezTo>
                    <a:pt x="1910131" y="222601"/>
                    <a:pt x="1894891" y="269591"/>
                    <a:pt x="1870761" y="296261"/>
                  </a:cubicBezTo>
                  <a:cubicBezTo>
                    <a:pt x="1846631" y="322931"/>
                    <a:pt x="1807261" y="345791"/>
                    <a:pt x="1771701" y="352141"/>
                  </a:cubicBezTo>
                  <a:cubicBezTo>
                    <a:pt x="1736141" y="359761"/>
                    <a:pt x="1687881" y="348331"/>
                    <a:pt x="1659941" y="336901"/>
                  </a:cubicBezTo>
                  <a:cubicBezTo>
                    <a:pt x="1639621" y="329281"/>
                    <a:pt x="1625651" y="316581"/>
                    <a:pt x="1612951" y="303881"/>
                  </a:cubicBezTo>
                  <a:cubicBezTo>
                    <a:pt x="1598981" y="289911"/>
                    <a:pt x="1587551" y="277211"/>
                    <a:pt x="1578661" y="256891"/>
                  </a:cubicBezTo>
                  <a:cubicBezTo>
                    <a:pt x="1568501" y="228951"/>
                    <a:pt x="1557071" y="179421"/>
                    <a:pt x="1563421" y="143861"/>
                  </a:cubicBezTo>
                  <a:cubicBezTo>
                    <a:pt x="1571041" y="109571"/>
                    <a:pt x="1592631" y="68931"/>
                    <a:pt x="1619301" y="46071"/>
                  </a:cubicBezTo>
                  <a:cubicBezTo>
                    <a:pt x="1645971" y="21941"/>
                    <a:pt x="1687881" y="4161"/>
                    <a:pt x="1724711" y="351"/>
                  </a:cubicBezTo>
                  <a:cubicBezTo>
                    <a:pt x="1760271" y="-2189"/>
                    <a:pt x="1803451" y="9241"/>
                    <a:pt x="1833931" y="28291"/>
                  </a:cubicBezTo>
                  <a:cubicBezTo>
                    <a:pt x="1864411" y="47341"/>
                    <a:pt x="1889811" y="76551"/>
                    <a:pt x="1905051" y="117191"/>
                  </a:cubicBezTo>
                  <a:cubicBezTo>
                    <a:pt x="1927911" y="174341"/>
                    <a:pt x="1910131" y="259431"/>
                    <a:pt x="1926641" y="350871"/>
                  </a:cubicBezTo>
                  <a:cubicBezTo>
                    <a:pt x="1949501" y="488031"/>
                    <a:pt x="2051101" y="754731"/>
                    <a:pt x="2053641" y="852521"/>
                  </a:cubicBezTo>
                  <a:cubicBezTo>
                    <a:pt x="2054911" y="891891"/>
                    <a:pt x="2049831" y="910941"/>
                    <a:pt x="2038401" y="936341"/>
                  </a:cubicBezTo>
                  <a:cubicBezTo>
                    <a:pt x="2026971" y="961741"/>
                    <a:pt x="2002841" y="987141"/>
                    <a:pt x="1986331" y="1002381"/>
                  </a:cubicBezTo>
                  <a:cubicBezTo>
                    <a:pt x="1973631" y="1013811"/>
                    <a:pt x="1964741" y="1018891"/>
                    <a:pt x="1949501" y="1025241"/>
                  </a:cubicBezTo>
                  <a:cubicBezTo>
                    <a:pt x="1927911" y="1032861"/>
                    <a:pt x="1888541" y="1040481"/>
                    <a:pt x="1865681" y="1040481"/>
                  </a:cubicBezTo>
                  <a:cubicBezTo>
                    <a:pt x="1849171" y="1040481"/>
                    <a:pt x="1839011" y="1037941"/>
                    <a:pt x="1823771" y="1032861"/>
                  </a:cubicBezTo>
                  <a:cubicBezTo>
                    <a:pt x="1802181" y="1023971"/>
                    <a:pt x="1770431" y="1007461"/>
                    <a:pt x="1750111" y="988411"/>
                  </a:cubicBezTo>
                  <a:cubicBezTo>
                    <a:pt x="1731061" y="969361"/>
                    <a:pt x="1717091" y="945231"/>
                    <a:pt x="1706931" y="916021"/>
                  </a:cubicBezTo>
                  <a:cubicBezTo>
                    <a:pt x="1692961" y="875381"/>
                    <a:pt x="1701851" y="818231"/>
                    <a:pt x="1689151" y="764891"/>
                  </a:cubicBezTo>
                  <a:cubicBezTo>
                    <a:pt x="1675181" y="702661"/>
                    <a:pt x="1665021" y="620111"/>
                    <a:pt x="1621841" y="566771"/>
                  </a:cubicBezTo>
                  <a:cubicBezTo>
                    <a:pt x="1577391" y="509621"/>
                    <a:pt x="1483411" y="442311"/>
                    <a:pt x="1418641" y="439771"/>
                  </a:cubicBezTo>
                  <a:cubicBezTo>
                    <a:pt x="1361491" y="435961"/>
                    <a:pt x="1249731" y="496921"/>
                    <a:pt x="1253541" y="521051"/>
                  </a:cubicBezTo>
                  <a:cubicBezTo>
                    <a:pt x="1261161" y="569311"/>
                    <a:pt x="1874571" y="593441"/>
                    <a:pt x="1991411" y="631541"/>
                  </a:cubicBezTo>
                  <a:cubicBezTo>
                    <a:pt x="2030781" y="644241"/>
                    <a:pt x="2048561" y="656941"/>
                    <a:pt x="2066341" y="672181"/>
                  </a:cubicBezTo>
                  <a:cubicBezTo>
                    <a:pt x="2080311" y="682341"/>
                    <a:pt x="2086661" y="689961"/>
                    <a:pt x="2095551" y="703931"/>
                  </a:cubicBezTo>
                  <a:cubicBezTo>
                    <a:pt x="2106981" y="724251"/>
                    <a:pt x="2122221" y="756001"/>
                    <a:pt x="2124761" y="783941"/>
                  </a:cubicBezTo>
                  <a:cubicBezTo>
                    <a:pt x="2128571" y="810611"/>
                    <a:pt x="2124761" y="842361"/>
                    <a:pt x="2114601" y="867761"/>
                  </a:cubicBezTo>
                  <a:cubicBezTo>
                    <a:pt x="2104441" y="893161"/>
                    <a:pt x="2086661" y="919831"/>
                    <a:pt x="2066341" y="937611"/>
                  </a:cubicBezTo>
                  <a:cubicBezTo>
                    <a:pt x="2044751" y="955391"/>
                    <a:pt x="2024431" y="968091"/>
                    <a:pt x="1990141" y="976981"/>
                  </a:cubicBezTo>
                  <a:cubicBezTo>
                    <a:pt x="1927911" y="992221"/>
                    <a:pt x="1797101" y="982061"/>
                    <a:pt x="1710741" y="978251"/>
                  </a:cubicBezTo>
                  <a:cubicBezTo>
                    <a:pt x="1634541" y="975711"/>
                    <a:pt x="1586281" y="970631"/>
                    <a:pt x="1496111" y="960471"/>
                  </a:cubicBezTo>
                  <a:cubicBezTo>
                    <a:pt x="1341171" y="942691"/>
                    <a:pt x="1079551" y="895701"/>
                    <a:pt x="861111" y="871571"/>
                  </a:cubicBezTo>
                  <a:cubicBezTo>
                    <a:pt x="629971" y="844901"/>
                    <a:pt x="262941" y="843631"/>
                    <a:pt x="146101" y="813151"/>
                  </a:cubicBezTo>
                  <a:cubicBezTo>
                    <a:pt x="105461" y="802991"/>
                    <a:pt x="87681" y="791561"/>
                    <a:pt x="68631" y="777591"/>
                  </a:cubicBezTo>
                  <a:cubicBezTo>
                    <a:pt x="54661" y="768701"/>
                    <a:pt x="47041" y="761081"/>
                    <a:pt x="38151" y="748381"/>
                  </a:cubicBezTo>
                  <a:cubicBezTo>
                    <a:pt x="25451" y="729331"/>
                    <a:pt x="8941" y="692501"/>
                    <a:pt x="3861" y="669641"/>
                  </a:cubicBezTo>
                  <a:cubicBezTo>
                    <a:pt x="51" y="654401"/>
                    <a:pt x="-1219" y="644241"/>
                    <a:pt x="1321" y="627731"/>
                  </a:cubicBezTo>
                  <a:cubicBezTo>
                    <a:pt x="3861" y="604871"/>
                    <a:pt x="11481" y="569311"/>
                    <a:pt x="26721" y="546451"/>
                  </a:cubicBezTo>
                  <a:cubicBezTo>
                    <a:pt x="40691" y="522321"/>
                    <a:pt x="67361" y="499461"/>
                    <a:pt x="86411" y="485491"/>
                  </a:cubicBezTo>
                  <a:cubicBezTo>
                    <a:pt x="100381" y="476601"/>
                    <a:pt x="104191" y="474061"/>
                    <a:pt x="125781" y="468981"/>
                  </a:cubicBezTo>
                  <a:cubicBezTo>
                    <a:pt x="205791" y="447391"/>
                    <a:pt x="509321" y="443581"/>
                    <a:pt x="723951" y="419451"/>
                  </a:cubicBezTo>
                  <a:cubicBezTo>
                    <a:pt x="976681" y="391511"/>
                    <a:pt x="1418641" y="289911"/>
                    <a:pt x="1548181" y="302611"/>
                  </a:cubicBezTo>
                  <a:cubicBezTo>
                    <a:pt x="1590091" y="306421"/>
                    <a:pt x="1607871" y="320391"/>
                    <a:pt x="1628191" y="331821"/>
                  </a:cubicBezTo>
                  <a:cubicBezTo>
                    <a:pt x="1642161" y="339441"/>
                    <a:pt x="1651051" y="349601"/>
                    <a:pt x="1661211" y="359761"/>
                  </a:cubicBezTo>
                  <a:cubicBezTo>
                    <a:pt x="1670101" y="369921"/>
                    <a:pt x="1678991" y="380081"/>
                    <a:pt x="1685341" y="394051"/>
                  </a:cubicBezTo>
                  <a:cubicBezTo>
                    <a:pt x="1695501" y="415641"/>
                    <a:pt x="1706931" y="448661"/>
                    <a:pt x="1706931" y="476601"/>
                  </a:cubicBezTo>
                  <a:cubicBezTo>
                    <a:pt x="1708201" y="504541"/>
                    <a:pt x="1698041" y="538831"/>
                    <a:pt x="1687881" y="559151"/>
                  </a:cubicBezTo>
                  <a:cubicBezTo>
                    <a:pt x="1681531" y="574391"/>
                    <a:pt x="1673911" y="584551"/>
                    <a:pt x="1665021" y="594711"/>
                  </a:cubicBezTo>
                  <a:cubicBezTo>
                    <a:pt x="1654861" y="606141"/>
                    <a:pt x="1647241" y="615031"/>
                    <a:pt x="1633271" y="623921"/>
                  </a:cubicBezTo>
                  <a:cubicBezTo>
                    <a:pt x="1612951" y="636621"/>
                    <a:pt x="1554531" y="655671"/>
                    <a:pt x="1554531" y="655671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7719060" y="8376285"/>
            <a:ext cx="795338" cy="479107"/>
            <a:chOff x="0" y="0"/>
            <a:chExt cx="1060450" cy="63881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49479" y="48200"/>
              <a:ext cx="960232" cy="541681"/>
            </a:xfrm>
            <a:custGeom>
              <a:avLst/>
              <a:gdLst/>
              <a:ahLst/>
              <a:cxnLst/>
              <a:rect r="r" b="b" t="t" l="l"/>
              <a:pathLst>
                <a:path h="541681" w="960232">
                  <a:moveTo>
                    <a:pt x="146101" y="190560"/>
                  </a:moveTo>
                  <a:cubicBezTo>
                    <a:pt x="670611" y="71180"/>
                    <a:pt x="676961" y="31810"/>
                    <a:pt x="709981" y="16570"/>
                  </a:cubicBezTo>
                  <a:cubicBezTo>
                    <a:pt x="743001" y="2600"/>
                    <a:pt x="788721" y="-1210"/>
                    <a:pt x="823011" y="6410"/>
                  </a:cubicBezTo>
                  <a:cubicBezTo>
                    <a:pt x="858571" y="15300"/>
                    <a:pt x="896671" y="39430"/>
                    <a:pt x="919531" y="67370"/>
                  </a:cubicBezTo>
                  <a:cubicBezTo>
                    <a:pt x="942391" y="94040"/>
                    <a:pt x="958901" y="137220"/>
                    <a:pt x="960171" y="172780"/>
                  </a:cubicBezTo>
                  <a:cubicBezTo>
                    <a:pt x="961441" y="208340"/>
                    <a:pt x="942391" y="255330"/>
                    <a:pt x="927151" y="282000"/>
                  </a:cubicBezTo>
                  <a:cubicBezTo>
                    <a:pt x="916991" y="301050"/>
                    <a:pt x="905561" y="311210"/>
                    <a:pt x="887781" y="322640"/>
                  </a:cubicBezTo>
                  <a:cubicBezTo>
                    <a:pt x="861111" y="339150"/>
                    <a:pt x="815391" y="358200"/>
                    <a:pt x="778561" y="356930"/>
                  </a:cubicBezTo>
                  <a:cubicBezTo>
                    <a:pt x="743001" y="356930"/>
                    <a:pt x="699821" y="341690"/>
                    <a:pt x="671881" y="318830"/>
                  </a:cubicBezTo>
                  <a:cubicBezTo>
                    <a:pt x="643941" y="297240"/>
                    <a:pt x="619811" y="252790"/>
                    <a:pt x="609651" y="223580"/>
                  </a:cubicBezTo>
                  <a:cubicBezTo>
                    <a:pt x="603301" y="203260"/>
                    <a:pt x="600761" y="188020"/>
                    <a:pt x="604571" y="166430"/>
                  </a:cubicBezTo>
                  <a:cubicBezTo>
                    <a:pt x="609651" y="137220"/>
                    <a:pt x="624891" y="88960"/>
                    <a:pt x="649021" y="62290"/>
                  </a:cubicBezTo>
                  <a:cubicBezTo>
                    <a:pt x="671881" y="35620"/>
                    <a:pt x="717601" y="14030"/>
                    <a:pt x="746811" y="5140"/>
                  </a:cubicBezTo>
                  <a:cubicBezTo>
                    <a:pt x="767131" y="-1210"/>
                    <a:pt x="783641" y="-1210"/>
                    <a:pt x="803961" y="2600"/>
                  </a:cubicBezTo>
                  <a:cubicBezTo>
                    <a:pt x="834441" y="8950"/>
                    <a:pt x="881431" y="28000"/>
                    <a:pt x="906831" y="52130"/>
                  </a:cubicBezTo>
                  <a:cubicBezTo>
                    <a:pt x="932231" y="77530"/>
                    <a:pt x="952551" y="118170"/>
                    <a:pt x="957631" y="153730"/>
                  </a:cubicBezTo>
                  <a:cubicBezTo>
                    <a:pt x="962711" y="189290"/>
                    <a:pt x="952551" y="231200"/>
                    <a:pt x="937311" y="265490"/>
                  </a:cubicBezTo>
                  <a:cubicBezTo>
                    <a:pt x="922071" y="299780"/>
                    <a:pt x="903021" y="330260"/>
                    <a:pt x="867461" y="356930"/>
                  </a:cubicBezTo>
                  <a:cubicBezTo>
                    <a:pt x="812851" y="397570"/>
                    <a:pt x="712521" y="426780"/>
                    <a:pt x="617271" y="454720"/>
                  </a:cubicBezTo>
                  <a:cubicBezTo>
                    <a:pt x="499161" y="489010"/>
                    <a:pt x="297231" y="533460"/>
                    <a:pt x="212141" y="539810"/>
                  </a:cubicBezTo>
                  <a:cubicBezTo>
                    <a:pt x="172771" y="542350"/>
                    <a:pt x="152451" y="543620"/>
                    <a:pt x="127051" y="534730"/>
                  </a:cubicBezTo>
                  <a:cubicBezTo>
                    <a:pt x="100381" y="527110"/>
                    <a:pt x="71171" y="506790"/>
                    <a:pt x="53391" y="491550"/>
                  </a:cubicBezTo>
                  <a:cubicBezTo>
                    <a:pt x="40691" y="480120"/>
                    <a:pt x="34341" y="472500"/>
                    <a:pt x="26721" y="457260"/>
                  </a:cubicBezTo>
                  <a:cubicBezTo>
                    <a:pt x="16561" y="436940"/>
                    <a:pt x="3861" y="400110"/>
                    <a:pt x="1321" y="377250"/>
                  </a:cubicBezTo>
                  <a:cubicBezTo>
                    <a:pt x="-1219" y="360740"/>
                    <a:pt x="51" y="349310"/>
                    <a:pt x="3861" y="334070"/>
                  </a:cubicBezTo>
                  <a:cubicBezTo>
                    <a:pt x="8941" y="311210"/>
                    <a:pt x="21641" y="278190"/>
                    <a:pt x="38151" y="256600"/>
                  </a:cubicBezTo>
                  <a:cubicBezTo>
                    <a:pt x="55931" y="233740"/>
                    <a:pt x="85141" y="214690"/>
                    <a:pt x="105461" y="203260"/>
                  </a:cubicBezTo>
                  <a:cubicBezTo>
                    <a:pt x="119431" y="195640"/>
                    <a:pt x="146101" y="190560"/>
                    <a:pt x="146101" y="190560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8037195" y="8047672"/>
            <a:ext cx="980123" cy="1008698"/>
            <a:chOff x="0" y="0"/>
            <a:chExt cx="1306830" cy="134493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44092" y="49535"/>
              <a:ext cx="1214240" cy="1245922"/>
            </a:xfrm>
            <a:custGeom>
              <a:avLst/>
              <a:gdLst/>
              <a:ahLst/>
              <a:cxnLst/>
              <a:rect r="r" b="b" t="t" l="l"/>
              <a:pathLst>
                <a:path h="1245922" w="1214240">
                  <a:moveTo>
                    <a:pt x="913488" y="585465"/>
                  </a:moveTo>
                  <a:cubicBezTo>
                    <a:pt x="789028" y="786125"/>
                    <a:pt x="735688" y="835655"/>
                    <a:pt x="678538" y="867405"/>
                  </a:cubicBezTo>
                  <a:cubicBezTo>
                    <a:pt x="618848" y="900425"/>
                    <a:pt x="548998" y="923285"/>
                    <a:pt x="477878" y="928365"/>
                  </a:cubicBezTo>
                  <a:cubicBezTo>
                    <a:pt x="397868" y="934715"/>
                    <a:pt x="296268" y="923285"/>
                    <a:pt x="221338" y="891535"/>
                  </a:cubicBezTo>
                  <a:cubicBezTo>
                    <a:pt x="151488" y="862325"/>
                    <a:pt x="74018" y="810255"/>
                    <a:pt x="38458" y="750565"/>
                  </a:cubicBezTo>
                  <a:cubicBezTo>
                    <a:pt x="5438" y="693415"/>
                    <a:pt x="-9802" y="609595"/>
                    <a:pt x="6708" y="544825"/>
                  </a:cubicBezTo>
                  <a:cubicBezTo>
                    <a:pt x="25758" y="473705"/>
                    <a:pt x="98148" y="389885"/>
                    <a:pt x="169268" y="342895"/>
                  </a:cubicBezTo>
                  <a:cubicBezTo>
                    <a:pt x="246738" y="293365"/>
                    <a:pt x="371198" y="281935"/>
                    <a:pt x="461368" y="266695"/>
                  </a:cubicBezTo>
                  <a:cubicBezTo>
                    <a:pt x="536298" y="255265"/>
                    <a:pt x="603608" y="248915"/>
                    <a:pt x="670918" y="253995"/>
                  </a:cubicBezTo>
                  <a:cubicBezTo>
                    <a:pt x="733148" y="257805"/>
                    <a:pt x="791568" y="265425"/>
                    <a:pt x="847448" y="289555"/>
                  </a:cubicBezTo>
                  <a:cubicBezTo>
                    <a:pt x="908408" y="316225"/>
                    <a:pt x="980798" y="360675"/>
                    <a:pt x="1020168" y="414015"/>
                  </a:cubicBezTo>
                  <a:cubicBezTo>
                    <a:pt x="1058268" y="466085"/>
                    <a:pt x="1058268" y="537205"/>
                    <a:pt x="1083668" y="603245"/>
                  </a:cubicBezTo>
                  <a:cubicBezTo>
                    <a:pt x="1112878" y="679445"/>
                    <a:pt x="1168758" y="777235"/>
                    <a:pt x="1190348" y="847085"/>
                  </a:cubicBezTo>
                  <a:cubicBezTo>
                    <a:pt x="1204318" y="894075"/>
                    <a:pt x="1210668" y="941065"/>
                    <a:pt x="1211938" y="972815"/>
                  </a:cubicBezTo>
                  <a:cubicBezTo>
                    <a:pt x="1211938" y="990595"/>
                    <a:pt x="1210668" y="999485"/>
                    <a:pt x="1205588" y="1014725"/>
                  </a:cubicBezTo>
                  <a:cubicBezTo>
                    <a:pt x="1197968" y="1036315"/>
                    <a:pt x="1182728" y="1069335"/>
                    <a:pt x="1163678" y="1089655"/>
                  </a:cubicBezTo>
                  <a:cubicBezTo>
                    <a:pt x="1145898" y="1109975"/>
                    <a:pt x="1119228" y="1126485"/>
                    <a:pt x="1092558" y="1135375"/>
                  </a:cubicBezTo>
                  <a:cubicBezTo>
                    <a:pt x="1067158" y="1145535"/>
                    <a:pt x="1035408" y="1148075"/>
                    <a:pt x="1008738" y="1144265"/>
                  </a:cubicBezTo>
                  <a:cubicBezTo>
                    <a:pt x="980798" y="1140455"/>
                    <a:pt x="951588" y="1127755"/>
                    <a:pt x="929998" y="1112515"/>
                  </a:cubicBezTo>
                  <a:cubicBezTo>
                    <a:pt x="907138" y="1096005"/>
                    <a:pt x="885548" y="1066795"/>
                    <a:pt x="874118" y="1046475"/>
                  </a:cubicBezTo>
                  <a:cubicBezTo>
                    <a:pt x="866498" y="1032505"/>
                    <a:pt x="863958" y="1026155"/>
                    <a:pt x="860148" y="1007105"/>
                  </a:cubicBezTo>
                  <a:cubicBezTo>
                    <a:pt x="851258" y="962655"/>
                    <a:pt x="857608" y="852165"/>
                    <a:pt x="846178" y="781045"/>
                  </a:cubicBezTo>
                  <a:cubicBezTo>
                    <a:pt x="836018" y="715005"/>
                    <a:pt x="809348" y="669285"/>
                    <a:pt x="796648" y="594355"/>
                  </a:cubicBezTo>
                  <a:cubicBezTo>
                    <a:pt x="778868" y="485135"/>
                    <a:pt x="764898" y="248915"/>
                    <a:pt x="766168" y="181605"/>
                  </a:cubicBezTo>
                  <a:cubicBezTo>
                    <a:pt x="766168" y="160015"/>
                    <a:pt x="764898" y="154935"/>
                    <a:pt x="769978" y="139695"/>
                  </a:cubicBezTo>
                  <a:cubicBezTo>
                    <a:pt x="776328" y="116835"/>
                    <a:pt x="790298" y="83815"/>
                    <a:pt x="808078" y="62225"/>
                  </a:cubicBezTo>
                  <a:cubicBezTo>
                    <a:pt x="825858" y="41905"/>
                    <a:pt x="851258" y="22855"/>
                    <a:pt x="876658" y="12695"/>
                  </a:cubicBezTo>
                  <a:cubicBezTo>
                    <a:pt x="902058" y="2535"/>
                    <a:pt x="933808" y="-2545"/>
                    <a:pt x="960478" y="1265"/>
                  </a:cubicBezTo>
                  <a:cubicBezTo>
                    <a:pt x="988418" y="3805"/>
                    <a:pt x="1021438" y="17775"/>
                    <a:pt x="1041758" y="29205"/>
                  </a:cubicBezTo>
                  <a:cubicBezTo>
                    <a:pt x="1055728" y="36825"/>
                    <a:pt x="1063348" y="44445"/>
                    <a:pt x="1073508" y="57145"/>
                  </a:cubicBezTo>
                  <a:cubicBezTo>
                    <a:pt x="1088748" y="74925"/>
                    <a:pt x="1107798" y="109215"/>
                    <a:pt x="1115418" y="130805"/>
                  </a:cubicBezTo>
                  <a:cubicBezTo>
                    <a:pt x="1120498" y="146045"/>
                    <a:pt x="1121768" y="152395"/>
                    <a:pt x="1121768" y="173985"/>
                  </a:cubicBezTo>
                  <a:cubicBezTo>
                    <a:pt x="1117958" y="247645"/>
                    <a:pt x="1051918" y="506725"/>
                    <a:pt x="1008738" y="664205"/>
                  </a:cubicBezTo>
                  <a:cubicBezTo>
                    <a:pt x="968098" y="816605"/>
                    <a:pt x="941428" y="1005835"/>
                    <a:pt x="869038" y="1104895"/>
                  </a:cubicBezTo>
                  <a:cubicBezTo>
                    <a:pt x="816968" y="1176015"/>
                    <a:pt x="743308" y="1234435"/>
                    <a:pt x="673458" y="1244595"/>
                  </a:cubicBezTo>
                  <a:cubicBezTo>
                    <a:pt x="603608" y="1253485"/>
                    <a:pt x="496928" y="1216655"/>
                    <a:pt x="449938" y="1165855"/>
                  </a:cubicBezTo>
                  <a:cubicBezTo>
                    <a:pt x="404218" y="1113785"/>
                    <a:pt x="399138" y="1013455"/>
                    <a:pt x="396598" y="929635"/>
                  </a:cubicBezTo>
                  <a:cubicBezTo>
                    <a:pt x="392788" y="836925"/>
                    <a:pt x="399138" y="701035"/>
                    <a:pt x="447398" y="629915"/>
                  </a:cubicBezTo>
                  <a:cubicBezTo>
                    <a:pt x="489308" y="568955"/>
                    <a:pt x="573128" y="525775"/>
                    <a:pt x="642978" y="513075"/>
                  </a:cubicBezTo>
                  <a:cubicBezTo>
                    <a:pt x="714098" y="500375"/>
                    <a:pt x="823318" y="533395"/>
                    <a:pt x="869038" y="554985"/>
                  </a:cubicBezTo>
                  <a:cubicBezTo>
                    <a:pt x="891898" y="565145"/>
                    <a:pt x="900788" y="574035"/>
                    <a:pt x="913488" y="590545"/>
                  </a:cubicBezTo>
                  <a:cubicBezTo>
                    <a:pt x="932538" y="614675"/>
                    <a:pt x="952858" y="665475"/>
                    <a:pt x="957938" y="695955"/>
                  </a:cubicBezTo>
                  <a:cubicBezTo>
                    <a:pt x="961748" y="716275"/>
                    <a:pt x="960478" y="731515"/>
                    <a:pt x="952858" y="753105"/>
                  </a:cubicBezTo>
                  <a:cubicBezTo>
                    <a:pt x="943968" y="781045"/>
                    <a:pt x="919838" y="825495"/>
                    <a:pt x="891898" y="848355"/>
                  </a:cubicBezTo>
                  <a:cubicBezTo>
                    <a:pt x="863958" y="869945"/>
                    <a:pt x="820778" y="886455"/>
                    <a:pt x="785218" y="886455"/>
                  </a:cubicBezTo>
                  <a:cubicBezTo>
                    <a:pt x="749658" y="887725"/>
                    <a:pt x="705208" y="873755"/>
                    <a:pt x="675998" y="853435"/>
                  </a:cubicBezTo>
                  <a:cubicBezTo>
                    <a:pt x="648058" y="831845"/>
                    <a:pt x="621388" y="795015"/>
                    <a:pt x="611228" y="760725"/>
                  </a:cubicBezTo>
                  <a:cubicBezTo>
                    <a:pt x="599798" y="726435"/>
                    <a:pt x="606148" y="676905"/>
                    <a:pt x="613768" y="647695"/>
                  </a:cubicBezTo>
                  <a:cubicBezTo>
                    <a:pt x="620118" y="626105"/>
                    <a:pt x="627738" y="613405"/>
                    <a:pt x="642978" y="596895"/>
                  </a:cubicBezTo>
                  <a:cubicBezTo>
                    <a:pt x="663298" y="575305"/>
                    <a:pt x="703938" y="544825"/>
                    <a:pt x="738228" y="535935"/>
                  </a:cubicBezTo>
                  <a:cubicBezTo>
                    <a:pt x="773788" y="528315"/>
                    <a:pt x="818238" y="532125"/>
                    <a:pt x="851258" y="546095"/>
                  </a:cubicBezTo>
                  <a:cubicBezTo>
                    <a:pt x="884278" y="560065"/>
                    <a:pt x="918568" y="596895"/>
                    <a:pt x="936348" y="622295"/>
                  </a:cubicBezTo>
                  <a:cubicBezTo>
                    <a:pt x="947778" y="640075"/>
                    <a:pt x="951588" y="657855"/>
                    <a:pt x="955398" y="676905"/>
                  </a:cubicBezTo>
                  <a:cubicBezTo>
                    <a:pt x="959208" y="694685"/>
                    <a:pt x="961748" y="712465"/>
                    <a:pt x="956668" y="734055"/>
                  </a:cubicBezTo>
                  <a:cubicBezTo>
                    <a:pt x="950318" y="763265"/>
                    <a:pt x="926188" y="811525"/>
                    <a:pt x="905868" y="835655"/>
                  </a:cubicBezTo>
                  <a:cubicBezTo>
                    <a:pt x="891898" y="852165"/>
                    <a:pt x="879198" y="861055"/>
                    <a:pt x="858878" y="868675"/>
                  </a:cubicBezTo>
                  <a:cubicBezTo>
                    <a:pt x="830938" y="880105"/>
                    <a:pt x="777598" y="887725"/>
                    <a:pt x="747118" y="883915"/>
                  </a:cubicBezTo>
                  <a:cubicBezTo>
                    <a:pt x="725528" y="881375"/>
                    <a:pt x="697588" y="876295"/>
                    <a:pt x="692508" y="863595"/>
                  </a:cubicBezTo>
                  <a:cubicBezTo>
                    <a:pt x="687428" y="847085"/>
                    <a:pt x="739498" y="775965"/>
                    <a:pt x="747118" y="778505"/>
                  </a:cubicBezTo>
                  <a:cubicBezTo>
                    <a:pt x="757278" y="782315"/>
                    <a:pt x="738228" y="960115"/>
                    <a:pt x="714098" y="965195"/>
                  </a:cubicBezTo>
                  <a:cubicBezTo>
                    <a:pt x="688698" y="970275"/>
                    <a:pt x="604878" y="854705"/>
                    <a:pt x="594718" y="791205"/>
                  </a:cubicBezTo>
                  <a:cubicBezTo>
                    <a:pt x="585828" y="726435"/>
                    <a:pt x="640438" y="662935"/>
                    <a:pt x="664568" y="579115"/>
                  </a:cubicBezTo>
                  <a:cubicBezTo>
                    <a:pt x="697588" y="459735"/>
                    <a:pt x="739498" y="224785"/>
                    <a:pt x="769978" y="139695"/>
                  </a:cubicBezTo>
                  <a:cubicBezTo>
                    <a:pt x="783948" y="101595"/>
                    <a:pt x="790298" y="83815"/>
                    <a:pt x="808078" y="62225"/>
                  </a:cubicBezTo>
                  <a:cubicBezTo>
                    <a:pt x="825858" y="41905"/>
                    <a:pt x="851258" y="22855"/>
                    <a:pt x="876658" y="12695"/>
                  </a:cubicBezTo>
                  <a:cubicBezTo>
                    <a:pt x="902058" y="2535"/>
                    <a:pt x="933808" y="-2545"/>
                    <a:pt x="960478" y="1265"/>
                  </a:cubicBezTo>
                  <a:cubicBezTo>
                    <a:pt x="988418" y="3805"/>
                    <a:pt x="1017628" y="13965"/>
                    <a:pt x="1040488" y="29205"/>
                  </a:cubicBezTo>
                  <a:cubicBezTo>
                    <a:pt x="1064618" y="44445"/>
                    <a:pt x="1086208" y="67305"/>
                    <a:pt x="1098908" y="91435"/>
                  </a:cubicBezTo>
                  <a:cubicBezTo>
                    <a:pt x="1112878" y="115565"/>
                    <a:pt x="1115418" y="137155"/>
                    <a:pt x="1121768" y="173985"/>
                  </a:cubicBezTo>
                  <a:cubicBezTo>
                    <a:pt x="1133198" y="246375"/>
                    <a:pt x="1125578" y="402585"/>
                    <a:pt x="1140818" y="501645"/>
                  </a:cubicBezTo>
                  <a:cubicBezTo>
                    <a:pt x="1153518" y="586735"/>
                    <a:pt x="1186538" y="654045"/>
                    <a:pt x="1199238" y="732785"/>
                  </a:cubicBezTo>
                  <a:cubicBezTo>
                    <a:pt x="1210668" y="811525"/>
                    <a:pt x="1218288" y="913125"/>
                    <a:pt x="1211938" y="972815"/>
                  </a:cubicBezTo>
                  <a:cubicBezTo>
                    <a:pt x="1208128" y="1007105"/>
                    <a:pt x="1203048" y="1029965"/>
                    <a:pt x="1189078" y="1054095"/>
                  </a:cubicBezTo>
                  <a:cubicBezTo>
                    <a:pt x="1176378" y="1078225"/>
                    <a:pt x="1154788" y="1102355"/>
                    <a:pt x="1131928" y="1116325"/>
                  </a:cubicBezTo>
                  <a:cubicBezTo>
                    <a:pt x="1107798" y="1131565"/>
                    <a:pt x="1073508" y="1141725"/>
                    <a:pt x="1050648" y="1145535"/>
                  </a:cubicBezTo>
                  <a:cubicBezTo>
                    <a:pt x="1035408" y="1148075"/>
                    <a:pt x="1023978" y="1148075"/>
                    <a:pt x="1008738" y="1144265"/>
                  </a:cubicBezTo>
                  <a:cubicBezTo>
                    <a:pt x="985878" y="1139185"/>
                    <a:pt x="949048" y="1123945"/>
                    <a:pt x="929998" y="1112515"/>
                  </a:cubicBezTo>
                  <a:cubicBezTo>
                    <a:pt x="916028" y="1103625"/>
                    <a:pt x="909678" y="1098545"/>
                    <a:pt x="898248" y="1083305"/>
                  </a:cubicBezTo>
                  <a:cubicBezTo>
                    <a:pt x="871578" y="1049015"/>
                    <a:pt x="829668" y="967735"/>
                    <a:pt x="800458" y="897885"/>
                  </a:cubicBezTo>
                  <a:cubicBezTo>
                    <a:pt x="764898" y="812795"/>
                    <a:pt x="767438" y="648965"/>
                    <a:pt x="709018" y="608325"/>
                  </a:cubicBezTo>
                  <a:cubicBezTo>
                    <a:pt x="662028" y="575305"/>
                    <a:pt x="575668" y="628645"/>
                    <a:pt x="512168" y="618485"/>
                  </a:cubicBezTo>
                  <a:cubicBezTo>
                    <a:pt x="448668" y="609595"/>
                    <a:pt x="325478" y="565145"/>
                    <a:pt x="328018" y="554985"/>
                  </a:cubicBezTo>
                  <a:cubicBezTo>
                    <a:pt x="329288" y="543555"/>
                    <a:pt x="476608" y="585465"/>
                    <a:pt x="526138" y="556255"/>
                  </a:cubicBezTo>
                  <a:cubicBezTo>
                    <a:pt x="575668" y="528315"/>
                    <a:pt x="590908" y="417825"/>
                    <a:pt x="626468" y="380995"/>
                  </a:cubicBezTo>
                  <a:cubicBezTo>
                    <a:pt x="649328" y="355595"/>
                    <a:pt x="670918" y="342895"/>
                    <a:pt x="697588" y="332735"/>
                  </a:cubicBezTo>
                  <a:cubicBezTo>
                    <a:pt x="722988" y="323845"/>
                    <a:pt x="754738" y="320035"/>
                    <a:pt x="781408" y="323845"/>
                  </a:cubicBezTo>
                  <a:cubicBezTo>
                    <a:pt x="809348" y="327655"/>
                    <a:pt x="838558" y="340355"/>
                    <a:pt x="861418" y="355595"/>
                  </a:cubicBezTo>
                  <a:cubicBezTo>
                    <a:pt x="883008" y="372105"/>
                    <a:pt x="903328" y="396235"/>
                    <a:pt x="916028" y="420365"/>
                  </a:cubicBezTo>
                  <a:cubicBezTo>
                    <a:pt x="928728" y="444495"/>
                    <a:pt x="936348" y="476245"/>
                    <a:pt x="935078" y="502915"/>
                  </a:cubicBezTo>
                  <a:cubicBezTo>
                    <a:pt x="935078" y="530855"/>
                    <a:pt x="913488" y="585465"/>
                    <a:pt x="913488" y="585465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TextBox 21" id="21"/>
          <p:cNvSpPr txBox="true"/>
          <p:nvPr/>
        </p:nvSpPr>
        <p:spPr>
          <a:xfrm rot="0">
            <a:off x="2202240" y="3629884"/>
            <a:ext cx="5914488" cy="613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12"/>
              </a:lnSpc>
              <a:spcBef>
                <a:spcPct val="0"/>
              </a:spcBef>
            </a:pPr>
            <a:r>
              <a:rPr lang="en-US" b="true" sz="3222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Surface adsorption dominated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439933" y="3577183"/>
            <a:ext cx="8002340" cy="613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12"/>
              </a:lnSpc>
              <a:spcBef>
                <a:spcPct val="0"/>
              </a:spcBef>
            </a:pPr>
            <a:r>
              <a:rPr lang="en-US" b="true" sz="3222">
                <a:solidFill>
                  <a:srgbClr val="A53730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Surface interactions dominated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1883215" cy="10287000"/>
            <a:chOff x="0" y="0"/>
            <a:chExt cx="312973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29736" cy="2709333"/>
            </a:xfrm>
            <a:custGeom>
              <a:avLst/>
              <a:gdLst/>
              <a:ahLst/>
              <a:cxnLst/>
              <a:rect r="r" b="b" t="t" l="l"/>
              <a:pathLst>
                <a:path h="2709333" w="3129736">
                  <a:moveTo>
                    <a:pt x="0" y="0"/>
                  </a:moveTo>
                  <a:lnTo>
                    <a:pt x="3129736" y="0"/>
                  </a:lnTo>
                  <a:lnTo>
                    <a:pt x="312973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129736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00098" y="420728"/>
            <a:ext cx="9215722" cy="5748307"/>
          </a:xfrm>
          <a:custGeom>
            <a:avLst/>
            <a:gdLst/>
            <a:ahLst/>
            <a:cxnLst/>
            <a:rect r="r" b="b" t="t" l="l"/>
            <a:pathLst>
              <a:path h="5748307" w="9215722">
                <a:moveTo>
                  <a:pt x="0" y="0"/>
                </a:moveTo>
                <a:lnTo>
                  <a:pt x="9215722" y="0"/>
                </a:lnTo>
                <a:lnTo>
                  <a:pt x="9215722" y="5748307"/>
                </a:lnTo>
                <a:lnTo>
                  <a:pt x="0" y="57483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aphicFrame>
        <p:nvGraphicFramePr>
          <p:cNvPr name="Object 6" id="6"/>
          <p:cNvGraphicFramePr/>
          <p:nvPr/>
        </p:nvGraphicFramePr>
        <p:xfrm>
          <a:off x="1808709" y="6618199"/>
          <a:ext cx="5657850" cy="1885950"/>
        </p:xfrm>
        <a:graphic>
          <a:graphicData uri="http://schemas.openxmlformats.org/presentationml/2006/ole">
            <p:oleObj imgW="6781800" imgH="3009900" r:id="rId4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7" id="7"/>
          <p:cNvSpPr txBox="true"/>
          <p:nvPr/>
        </p:nvSpPr>
        <p:spPr>
          <a:xfrm rot="0">
            <a:off x="12259685" y="962025"/>
            <a:ext cx="5425536" cy="1286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12"/>
              </a:lnSpc>
              <a:spcBef>
                <a:spcPct val="0"/>
              </a:spcBef>
            </a:pPr>
            <a:r>
              <a:rPr lang="en-US" sz="3722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   Best Fit: Pseudo-Second-Order Model  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5400000">
            <a:off x="11476394" y="4459007"/>
            <a:ext cx="6992118" cy="3420056"/>
          </a:xfrm>
          <a:custGeom>
            <a:avLst/>
            <a:gdLst/>
            <a:ahLst/>
            <a:cxnLst/>
            <a:rect r="r" b="b" t="t" l="l"/>
            <a:pathLst>
              <a:path h="3420056" w="6992118">
                <a:moveTo>
                  <a:pt x="0" y="0"/>
                </a:moveTo>
                <a:lnTo>
                  <a:pt x="6992118" y="0"/>
                </a:lnTo>
                <a:lnTo>
                  <a:pt x="6992118" y="3420056"/>
                </a:lnTo>
                <a:lnTo>
                  <a:pt x="0" y="34200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677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5832455" y="2633662"/>
            <a:ext cx="1728788" cy="1521142"/>
            <a:chOff x="0" y="0"/>
            <a:chExt cx="2305050" cy="20281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48352" y="18492"/>
              <a:ext cx="2206388" cy="1959011"/>
            </a:xfrm>
            <a:custGeom>
              <a:avLst/>
              <a:gdLst/>
              <a:ahLst/>
              <a:cxnLst/>
              <a:rect r="r" b="b" t="t" l="l"/>
              <a:pathLst>
                <a:path h="1959011" w="2206388">
                  <a:moveTo>
                    <a:pt x="816518" y="873048"/>
                  </a:moveTo>
                  <a:cubicBezTo>
                    <a:pt x="591728" y="831138"/>
                    <a:pt x="505368" y="805738"/>
                    <a:pt x="457108" y="781608"/>
                  </a:cubicBezTo>
                  <a:cubicBezTo>
                    <a:pt x="426628" y="766368"/>
                    <a:pt x="406308" y="753668"/>
                    <a:pt x="388528" y="732078"/>
                  </a:cubicBezTo>
                  <a:cubicBezTo>
                    <a:pt x="370748" y="711758"/>
                    <a:pt x="356778" y="682548"/>
                    <a:pt x="350428" y="655878"/>
                  </a:cubicBezTo>
                  <a:cubicBezTo>
                    <a:pt x="344078" y="629208"/>
                    <a:pt x="346618" y="593648"/>
                    <a:pt x="351698" y="570788"/>
                  </a:cubicBezTo>
                  <a:cubicBezTo>
                    <a:pt x="355508" y="555548"/>
                    <a:pt x="359318" y="545388"/>
                    <a:pt x="368208" y="531418"/>
                  </a:cubicBezTo>
                  <a:cubicBezTo>
                    <a:pt x="379638" y="512368"/>
                    <a:pt x="406308" y="483158"/>
                    <a:pt x="425358" y="469188"/>
                  </a:cubicBezTo>
                  <a:cubicBezTo>
                    <a:pt x="438058" y="459028"/>
                    <a:pt x="448218" y="453948"/>
                    <a:pt x="463458" y="450138"/>
                  </a:cubicBezTo>
                  <a:cubicBezTo>
                    <a:pt x="486318" y="442518"/>
                    <a:pt x="525688" y="438708"/>
                    <a:pt x="548548" y="441248"/>
                  </a:cubicBezTo>
                  <a:cubicBezTo>
                    <a:pt x="565058" y="442518"/>
                    <a:pt x="590458" y="448868"/>
                    <a:pt x="590458" y="451408"/>
                  </a:cubicBezTo>
                  <a:cubicBezTo>
                    <a:pt x="589188" y="459028"/>
                    <a:pt x="416468" y="485698"/>
                    <a:pt x="412658" y="471728"/>
                  </a:cubicBezTo>
                  <a:cubicBezTo>
                    <a:pt x="406308" y="456488"/>
                    <a:pt x="538388" y="380288"/>
                    <a:pt x="624748" y="344728"/>
                  </a:cubicBezTo>
                  <a:cubicBezTo>
                    <a:pt x="742858" y="293928"/>
                    <a:pt x="943518" y="229158"/>
                    <a:pt x="1066708" y="229158"/>
                  </a:cubicBezTo>
                  <a:cubicBezTo>
                    <a:pt x="1156878" y="227888"/>
                    <a:pt x="1243238" y="241858"/>
                    <a:pt x="1297848" y="286308"/>
                  </a:cubicBezTo>
                  <a:cubicBezTo>
                    <a:pt x="1349918" y="330758"/>
                    <a:pt x="1377858" y="418388"/>
                    <a:pt x="1390558" y="489508"/>
                  </a:cubicBezTo>
                  <a:cubicBezTo>
                    <a:pt x="1403258" y="564438"/>
                    <a:pt x="1399448" y="659688"/>
                    <a:pt x="1371508" y="726998"/>
                  </a:cubicBezTo>
                  <a:cubicBezTo>
                    <a:pt x="1343568" y="791768"/>
                    <a:pt x="1292768" y="866698"/>
                    <a:pt x="1227998" y="889558"/>
                  </a:cubicBezTo>
                  <a:cubicBezTo>
                    <a:pt x="1154338" y="916228"/>
                    <a:pt x="1019718" y="887018"/>
                    <a:pt x="939708" y="845108"/>
                  </a:cubicBezTo>
                  <a:cubicBezTo>
                    <a:pt x="862238" y="805738"/>
                    <a:pt x="801278" y="718108"/>
                    <a:pt x="751748" y="650798"/>
                  </a:cubicBezTo>
                  <a:cubicBezTo>
                    <a:pt x="708568" y="593648"/>
                    <a:pt x="700948" y="504748"/>
                    <a:pt x="651418" y="471728"/>
                  </a:cubicBezTo>
                  <a:cubicBezTo>
                    <a:pt x="601888" y="439978"/>
                    <a:pt x="520608" y="464108"/>
                    <a:pt x="454568" y="453948"/>
                  </a:cubicBezTo>
                  <a:cubicBezTo>
                    <a:pt x="384718" y="445058"/>
                    <a:pt x="256448" y="450138"/>
                    <a:pt x="242478" y="414578"/>
                  </a:cubicBezTo>
                  <a:cubicBezTo>
                    <a:pt x="228508" y="380288"/>
                    <a:pt x="309788" y="262178"/>
                    <a:pt x="356778" y="252018"/>
                  </a:cubicBezTo>
                  <a:cubicBezTo>
                    <a:pt x="401228" y="241858"/>
                    <a:pt x="452028" y="300278"/>
                    <a:pt x="516798" y="343458"/>
                  </a:cubicBezTo>
                  <a:cubicBezTo>
                    <a:pt x="623478" y="417118"/>
                    <a:pt x="831758" y="572058"/>
                    <a:pt x="930818" y="669848"/>
                  </a:cubicBezTo>
                  <a:cubicBezTo>
                    <a:pt x="994318" y="734618"/>
                    <a:pt x="1028608" y="787958"/>
                    <a:pt x="1071788" y="848918"/>
                  </a:cubicBezTo>
                  <a:cubicBezTo>
                    <a:pt x="1114968" y="907338"/>
                    <a:pt x="1145448" y="954328"/>
                    <a:pt x="1191168" y="1029258"/>
                  </a:cubicBezTo>
                  <a:cubicBezTo>
                    <a:pt x="1262288" y="1144828"/>
                    <a:pt x="1419768" y="1393748"/>
                    <a:pt x="1450248" y="1481378"/>
                  </a:cubicBezTo>
                  <a:cubicBezTo>
                    <a:pt x="1461678" y="1514398"/>
                    <a:pt x="1461678" y="1528368"/>
                    <a:pt x="1460408" y="1553768"/>
                  </a:cubicBezTo>
                  <a:cubicBezTo>
                    <a:pt x="1459138" y="1580438"/>
                    <a:pt x="1454058" y="1612188"/>
                    <a:pt x="1442628" y="1636318"/>
                  </a:cubicBezTo>
                  <a:cubicBezTo>
                    <a:pt x="1429928" y="1661718"/>
                    <a:pt x="1409608" y="1685848"/>
                    <a:pt x="1386748" y="1701088"/>
                  </a:cubicBezTo>
                  <a:cubicBezTo>
                    <a:pt x="1365158" y="1717598"/>
                    <a:pt x="1335948" y="1730298"/>
                    <a:pt x="1308008" y="1734108"/>
                  </a:cubicBezTo>
                  <a:cubicBezTo>
                    <a:pt x="1281338" y="1737918"/>
                    <a:pt x="1249588" y="1734108"/>
                    <a:pt x="1222918" y="1725218"/>
                  </a:cubicBezTo>
                  <a:cubicBezTo>
                    <a:pt x="1197518" y="1716328"/>
                    <a:pt x="1179738" y="1707438"/>
                    <a:pt x="1151798" y="1678228"/>
                  </a:cubicBezTo>
                  <a:cubicBezTo>
                    <a:pt x="1084488" y="1605838"/>
                    <a:pt x="980348" y="1367078"/>
                    <a:pt x="882558" y="1213408"/>
                  </a:cubicBezTo>
                  <a:cubicBezTo>
                    <a:pt x="782228" y="1054658"/>
                    <a:pt x="549818" y="850188"/>
                    <a:pt x="556168" y="740968"/>
                  </a:cubicBezTo>
                  <a:cubicBezTo>
                    <a:pt x="559978" y="678738"/>
                    <a:pt x="634908" y="594918"/>
                    <a:pt x="678088" y="601268"/>
                  </a:cubicBezTo>
                  <a:cubicBezTo>
                    <a:pt x="769528" y="616508"/>
                    <a:pt x="923198" y="1147368"/>
                    <a:pt x="989238" y="1323898"/>
                  </a:cubicBezTo>
                  <a:cubicBezTo>
                    <a:pt x="1027338" y="1422958"/>
                    <a:pt x="1080678" y="1491538"/>
                    <a:pt x="1067978" y="1560118"/>
                  </a:cubicBezTo>
                  <a:cubicBezTo>
                    <a:pt x="1057818" y="1622348"/>
                    <a:pt x="994318" y="1722678"/>
                    <a:pt x="940978" y="1722678"/>
                  </a:cubicBezTo>
                  <a:cubicBezTo>
                    <a:pt x="846998" y="1721408"/>
                    <a:pt x="690788" y="1414068"/>
                    <a:pt x="559978" y="1224838"/>
                  </a:cubicBezTo>
                  <a:cubicBezTo>
                    <a:pt x="397418" y="989888"/>
                    <a:pt x="129448" y="577138"/>
                    <a:pt x="51978" y="410768"/>
                  </a:cubicBezTo>
                  <a:cubicBezTo>
                    <a:pt x="21498" y="343458"/>
                    <a:pt x="8798" y="296468"/>
                    <a:pt x="3718" y="260908"/>
                  </a:cubicBezTo>
                  <a:cubicBezTo>
                    <a:pt x="-92" y="243128"/>
                    <a:pt x="-92" y="234238"/>
                    <a:pt x="2448" y="218998"/>
                  </a:cubicBezTo>
                  <a:cubicBezTo>
                    <a:pt x="6258" y="196138"/>
                    <a:pt x="16418" y="161848"/>
                    <a:pt x="31658" y="138988"/>
                  </a:cubicBezTo>
                  <a:cubicBezTo>
                    <a:pt x="46898" y="116128"/>
                    <a:pt x="71028" y="94538"/>
                    <a:pt x="95158" y="81838"/>
                  </a:cubicBezTo>
                  <a:cubicBezTo>
                    <a:pt x="119288" y="67868"/>
                    <a:pt x="153578" y="61518"/>
                    <a:pt x="176438" y="60248"/>
                  </a:cubicBezTo>
                  <a:cubicBezTo>
                    <a:pt x="192948" y="58978"/>
                    <a:pt x="204378" y="60248"/>
                    <a:pt x="219618" y="64058"/>
                  </a:cubicBezTo>
                  <a:cubicBezTo>
                    <a:pt x="242478" y="71678"/>
                    <a:pt x="274228" y="85648"/>
                    <a:pt x="295818" y="103428"/>
                  </a:cubicBezTo>
                  <a:cubicBezTo>
                    <a:pt x="316138" y="121208"/>
                    <a:pt x="317408" y="165658"/>
                    <a:pt x="345348" y="172008"/>
                  </a:cubicBezTo>
                  <a:cubicBezTo>
                    <a:pt x="398688" y="185978"/>
                    <a:pt x="501558" y="65328"/>
                    <a:pt x="632368" y="34848"/>
                  </a:cubicBezTo>
                  <a:cubicBezTo>
                    <a:pt x="876208" y="-19762"/>
                    <a:pt x="1492158" y="-1982"/>
                    <a:pt x="1724568" y="32308"/>
                  </a:cubicBezTo>
                  <a:cubicBezTo>
                    <a:pt x="1837598" y="50088"/>
                    <a:pt x="1911258" y="60248"/>
                    <a:pt x="1970948" y="109778"/>
                  </a:cubicBezTo>
                  <a:cubicBezTo>
                    <a:pt x="2024288" y="154228"/>
                    <a:pt x="2043338" y="222808"/>
                    <a:pt x="2072548" y="301548"/>
                  </a:cubicBezTo>
                  <a:cubicBezTo>
                    <a:pt x="2114458" y="410768"/>
                    <a:pt x="2150018" y="588568"/>
                    <a:pt x="2171608" y="711758"/>
                  </a:cubicBezTo>
                  <a:cubicBezTo>
                    <a:pt x="2190658" y="810818"/>
                    <a:pt x="2209708" y="912418"/>
                    <a:pt x="2205898" y="983538"/>
                  </a:cubicBezTo>
                  <a:cubicBezTo>
                    <a:pt x="2203358" y="1027988"/>
                    <a:pt x="2198278" y="1063548"/>
                    <a:pt x="2179228" y="1094028"/>
                  </a:cubicBezTo>
                  <a:cubicBezTo>
                    <a:pt x="2160178" y="1124508"/>
                    <a:pt x="2124618" y="1152448"/>
                    <a:pt x="2091598" y="1165148"/>
                  </a:cubicBezTo>
                  <a:cubicBezTo>
                    <a:pt x="2057308" y="1177848"/>
                    <a:pt x="2012858" y="1180388"/>
                    <a:pt x="1978568" y="1170228"/>
                  </a:cubicBezTo>
                  <a:cubicBezTo>
                    <a:pt x="1943008" y="1160068"/>
                    <a:pt x="1906178" y="1133398"/>
                    <a:pt x="1884588" y="1104188"/>
                  </a:cubicBezTo>
                  <a:cubicBezTo>
                    <a:pt x="1864268" y="1076248"/>
                    <a:pt x="1850298" y="1031798"/>
                    <a:pt x="1850298" y="996238"/>
                  </a:cubicBezTo>
                  <a:cubicBezTo>
                    <a:pt x="1851568" y="960678"/>
                    <a:pt x="1871888" y="914958"/>
                    <a:pt x="1888398" y="889558"/>
                  </a:cubicBezTo>
                  <a:cubicBezTo>
                    <a:pt x="1901098" y="871778"/>
                    <a:pt x="1912528" y="861618"/>
                    <a:pt x="1931578" y="850188"/>
                  </a:cubicBezTo>
                  <a:cubicBezTo>
                    <a:pt x="1958248" y="836218"/>
                    <a:pt x="2010318" y="822248"/>
                    <a:pt x="2040798" y="822248"/>
                  </a:cubicBezTo>
                  <a:cubicBezTo>
                    <a:pt x="2062388" y="822248"/>
                    <a:pt x="2078898" y="828598"/>
                    <a:pt x="2096678" y="834948"/>
                  </a:cubicBezTo>
                  <a:cubicBezTo>
                    <a:pt x="2114458" y="842568"/>
                    <a:pt x="2130968" y="850188"/>
                    <a:pt x="2146208" y="865428"/>
                  </a:cubicBezTo>
                  <a:cubicBezTo>
                    <a:pt x="2166528" y="888288"/>
                    <a:pt x="2195738" y="928928"/>
                    <a:pt x="2202088" y="964488"/>
                  </a:cubicBezTo>
                  <a:cubicBezTo>
                    <a:pt x="2209708" y="998778"/>
                    <a:pt x="2204628" y="1044498"/>
                    <a:pt x="2188118" y="1076248"/>
                  </a:cubicBezTo>
                  <a:cubicBezTo>
                    <a:pt x="2172878" y="1109268"/>
                    <a:pt x="2141128" y="1141018"/>
                    <a:pt x="2109378" y="1157528"/>
                  </a:cubicBezTo>
                  <a:cubicBezTo>
                    <a:pt x="2077628" y="1174038"/>
                    <a:pt x="2031908" y="1180388"/>
                    <a:pt x="1996348" y="1174038"/>
                  </a:cubicBezTo>
                  <a:cubicBezTo>
                    <a:pt x="1960788" y="1167688"/>
                    <a:pt x="1921418" y="1146098"/>
                    <a:pt x="1897288" y="1119428"/>
                  </a:cubicBezTo>
                  <a:cubicBezTo>
                    <a:pt x="1873158" y="1092758"/>
                    <a:pt x="1860458" y="1052118"/>
                    <a:pt x="1851568" y="1015288"/>
                  </a:cubicBezTo>
                  <a:cubicBezTo>
                    <a:pt x="1841408" y="978458"/>
                    <a:pt x="1849028" y="949248"/>
                    <a:pt x="1840138" y="895908"/>
                  </a:cubicBezTo>
                  <a:cubicBezTo>
                    <a:pt x="1822358" y="784148"/>
                    <a:pt x="1856648" y="493318"/>
                    <a:pt x="1724568" y="387908"/>
                  </a:cubicBezTo>
                  <a:cubicBezTo>
                    <a:pt x="1506128" y="216458"/>
                    <a:pt x="601888" y="442518"/>
                    <a:pt x="308518" y="398068"/>
                  </a:cubicBezTo>
                  <a:cubicBezTo>
                    <a:pt x="171358" y="376478"/>
                    <a:pt x="51978" y="348538"/>
                    <a:pt x="13878" y="302818"/>
                  </a:cubicBezTo>
                  <a:cubicBezTo>
                    <a:pt x="-6442" y="278688"/>
                    <a:pt x="1178" y="241858"/>
                    <a:pt x="2448" y="218998"/>
                  </a:cubicBezTo>
                  <a:cubicBezTo>
                    <a:pt x="3718" y="202488"/>
                    <a:pt x="6258" y="192328"/>
                    <a:pt x="12608" y="177088"/>
                  </a:cubicBezTo>
                  <a:cubicBezTo>
                    <a:pt x="21498" y="155498"/>
                    <a:pt x="39278" y="125018"/>
                    <a:pt x="59598" y="105968"/>
                  </a:cubicBezTo>
                  <a:cubicBezTo>
                    <a:pt x="79918" y="88188"/>
                    <a:pt x="107858" y="72948"/>
                    <a:pt x="134528" y="65328"/>
                  </a:cubicBezTo>
                  <a:cubicBezTo>
                    <a:pt x="161198" y="58978"/>
                    <a:pt x="192948" y="58978"/>
                    <a:pt x="219618" y="64058"/>
                  </a:cubicBezTo>
                  <a:cubicBezTo>
                    <a:pt x="246288" y="70408"/>
                    <a:pt x="276768" y="89458"/>
                    <a:pt x="295818" y="103428"/>
                  </a:cubicBezTo>
                  <a:cubicBezTo>
                    <a:pt x="308518" y="113588"/>
                    <a:pt x="314868" y="119938"/>
                    <a:pt x="323758" y="135178"/>
                  </a:cubicBezTo>
                  <a:cubicBezTo>
                    <a:pt x="340268" y="160578"/>
                    <a:pt x="341538" y="194868"/>
                    <a:pt x="368208" y="246938"/>
                  </a:cubicBezTo>
                  <a:cubicBezTo>
                    <a:pt x="440598" y="392988"/>
                    <a:pt x="717458" y="766368"/>
                    <a:pt x="862238" y="1036878"/>
                  </a:cubicBezTo>
                  <a:cubicBezTo>
                    <a:pt x="1003208" y="1301038"/>
                    <a:pt x="1273718" y="1712518"/>
                    <a:pt x="1225458" y="1850948"/>
                  </a:cubicBezTo>
                  <a:cubicBezTo>
                    <a:pt x="1202598" y="1920798"/>
                    <a:pt x="1089568" y="1961438"/>
                    <a:pt x="1024798" y="1958898"/>
                  </a:cubicBezTo>
                  <a:cubicBezTo>
                    <a:pt x="963838" y="1956358"/>
                    <a:pt x="896528" y="1896668"/>
                    <a:pt x="848268" y="1848408"/>
                  </a:cubicBezTo>
                  <a:cubicBezTo>
                    <a:pt x="797468" y="1797608"/>
                    <a:pt x="769528" y="1740458"/>
                    <a:pt x="730158" y="1660448"/>
                  </a:cubicBezTo>
                  <a:cubicBezTo>
                    <a:pt x="666658" y="1535988"/>
                    <a:pt x="592998" y="1336598"/>
                    <a:pt x="535848" y="1160068"/>
                  </a:cubicBezTo>
                  <a:cubicBezTo>
                    <a:pt x="472348" y="968298"/>
                    <a:pt x="336458" y="695248"/>
                    <a:pt x="370748" y="553008"/>
                  </a:cubicBezTo>
                  <a:cubicBezTo>
                    <a:pt x="392338" y="460298"/>
                    <a:pt x="481238" y="361238"/>
                    <a:pt x="554898" y="351078"/>
                  </a:cubicBezTo>
                  <a:cubicBezTo>
                    <a:pt x="633638" y="338378"/>
                    <a:pt x="754288" y="446328"/>
                    <a:pt x="830488" y="514908"/>
                  </a:cubicBezTo>
                  <a:cubicBezTo>
                    <a:pt x="904148" y="580948"/>
                    <a:pt x="938438" y="654608"/>
                    <a:pt x="1005748" y="751128"/>
                  </a:cubicBezTo>
                  <a:cubicBezTo>
                    <a:pt x="1109888" y="900988"/>
                    <a:pt x="1309278" y="1188008"/>
                    <a:pt x="1382938" y="1328978"/>
                  </a:cubicBezTo>
                  <a:cubicBezTo>
                    <a:pt x="1421038" y="1405178"/>
                    <a:pt x="1443898" y="1461058"/>
                    <a:pt x="1454058" y="1511858"/>
                  </a:cubicBezTo>
                  <a:cubicBezTo>
                    <a:pt x="1461678" y="1543608"/>
                    <a:pt x="1460408" y="1574088"/>
                    <a:pt x="1456598" y="1596948"/>
                  </a:cubicBezTo>
                  <a:cubicBezTo>
                    <a:pt x="1454058" y="1612188"/>
                    <a:pt x="1450248" y="1622348"/>
                    <a:pt x="1442628" y="1636318"/>
                  </a:cubicBezTo>
                  <a:cubicBezTo>
                    <a:pt x="1429928" y="1656638"/>
                    <a:pt x="1409608" y="1685848"/>
                    <a:pt x="1386748" y="1701088"/>
                  </a:cubicBezTo>
                  <a:cubicBezTo>
                    <a:pt x="1365158" y="1717598"/>
                    <a:pt x="1330868" y="1729028"/>
                    <a:pt x="1308008" y="1734108"/>
                  </a:cubicBezTo>
                  <a:cubicBezTo>
                    <a:pt x="1291498" y="1736648"/>
                    <a:pt x="1281338" y="1736648"/>
                    <a:pt x="1264828" y="1734108"/>
                  </a:cubicBezTo>
                  <a:cubicBezTo>
                    <a:pt x="1241968" y="1730298"/>
                    <a:pt x="1207678" y="1721408"/>
                    <a:pt x="1184818" y="1706168"/>
                  </a:cubicBezTo>
                  <a:cubicBezTo>
                    <a:pt x="1161958" y="1690928"/>
                    <a:pt x="1140368" y="1666798"/>
                    <a:pt x="1127668" y="1643938"/>
                  </a:cubicBezTo>
                  <a:cubicBezTo>
                    <a:pt x="1114968" y="1622348"/>
                    <a:pt x="1121318" y="1608378"/>
                    <a:pt x="1106078" y="1576628"/>
                  </a:cubicBezTo>
                  <a:cubicBezTo>
                    <a:pt x="1064168" y="1482648"/>
                    <a:pt x="871128" y="1179118"/>
                    <a:pt x="782228" y="1053388"/>
                  </a:cubicBezTo>
                  <a:cubicBezTo>
                    <a:pt x="728888" y="978458"/>
                    <a:pt x="699678" y="934008"/>
                    <a:pt x="642528" y="880668"/>
                  </a:cubicBezTo>
                  <a:cubicBezTo>
                    <a:pt x="579028" y="822248"/>
                    <a:pt x="491398" y="782878"/>
                    <a:pt x="415198" y="721918"/>
                  </a:cubicBezTo>
                  <a:cubicBezTo>
                    <a:pt x="330108" y="652068"/>
                    <a:pt x="219618" y="566978"/>
                    <a:pt x="158658" y="480618"/>
                  </a:cubicBezTo>
                  <a:cubicBezTo>
                    <a:pt x="107858" y="406958"/>
                    <a:pt x="48168" y="314248"/>
                    <a:pt x="58328" y="244398"/>
                  </a:cubicBezTo>
                  <a:cubicBezTo>
                    <a:pt x="67218" y="178358"/>
                    <a:pt x="140878" y="94538"/>
                    <a:pt x="201838" y="67868"/>
                  </a:cubicBezTo>
                  <a:cubicBezTo>
                    <a:pt x="261528" y="42468"/>
                    <a:pt x="342808" y="69138"/>
                    <a:pt x="419008" y="81838"/>
                  </a:cubicBezTo>
                  <a:cubicBezTo>
                    <a:pt x="504098" y="94538"/>
                    <a:pt x="605698" y="123748"/>
                    <a:pt x="686978" y="149148"/>
                  </a:cubicBezTo>
                  <a:cubicBezTo>
                    <a:pt x="756828" y="170738"/>
                    <a:pt x="827948" y="180898"/>
                    <a:pt x="878748" y="222808"/>
                  </a:cubicBezTo>
                  <a:cubicBezTo>
                    <a:pt x="930818" y="264718"/>
                    <a:pt x="946058" y="347268"/>
                    <a:pt x="991778" y="404418"/>
                  </a:cubicBezTo>
                  <a:cubicBezTo>
                    <a:pt x="1038768" y="465378"/>
                    <a:pt x="1168308" y="542848"/>
                    <a:pt x="1156878" y="577138"/>
                  </a:cubicBezTo>
                  <a:cubicBezTo>
                    <a:pt x="1146718" y="607618"/>
                    <a:pt x="1037498" y="596188"/>
                    <a:pt x="968918" y="612698"/>
                  </a:cubicBezTo>
                  <a:cubicBezTo>
                    <a:pt x="882558" y="633018"/>
                    <a:pt x="773338" y="664768"/>
                    <a:pt x="684438" y="695248"/>
                  </a:cubicBezTo>
                  <a:cubicBezTo>
                    <a:pt x="604428" y="721918"/>
                    <a:pt x="510448" y="789228"/>
                    <a:pt x="457108" y="781608"/>
                  </a:cubicBezTo>
                  <a:cubicBezTo>
                    <a:pt x="426628" y="777798"/>
                    <a:pt x="403768" y="748588"/>
                    <a:pt x="388528" y="732078"/>
                  </a:cubicBezTo>
                  <a:cubicBezTo>
                    <a:pt x="377098" y="720648"/>
                    <a:pt x="370748" y="711758"/>
                    <a:pt x="364398" y="696518"/>
                  </a:cubicBezTo>
                  <a:cubicBezTo>
                    <a:pt x="355508" y="674928"/>
                    <a:pt x="345348" y="640638"/>
                    <a:pt x="345348" y="613968"/>
                  </a:cubicBezTo>
                  <a:cubicBezTo>
                    <a:pt x="346618" y="586028"/>
                    <a:pt x="358048" y="551738"/>
                    <a:pt x="368208" y="531418"/>
                  </a:cubicBezTo>
                  <a:cubicBezTo>
                    <a:pt x="374558" y="516178"/>
                    <a:pt x="383448" y="507288"/>
                    <a:pt x="392338" y="497128"/>
                  </a:cubicBezTo>
                  <a:cubicBezTo>
                    <a:pt x="402498" y="485698"/>
                    <a:pt x="411388" y="476808"/>
                    <a:pt x="425358" y="469188"/>
                  </a:cubicBezTo>
                  <a:cubicBezTo>
                    <a:pt x="445678" y="457758"/>
                    <a:pt x="468538" y="442518"/>
                    <a:pt x="505368" y="439978"/>
                  </a:cubicBezTo>
                  <a:cubicBezTo>
                    <a:pt x="589188" y="434898"/>
                    <a:pt x="853348" y="509828"/>
                    <a:pt x="915578" y="533958"/>
                  </a:cubicBezTo>
                  <a:cubicBezTo>
                    <a:pt x="935898" y="542848"/>
                    <a:pt x="939708" y="545388"/>
                    <a:pt x="952408" y="555548"/>
                  </a:cubicBezTo>
                  <a:cubicBezTo>
                    <a:pt x="970188" y="570788"/>
                    <a:pt x="994318" y="597458"/>
                    <a:pt x="1005748" y="622858"/>
                  </a:cubicBezTo>
                  <a:cubicBezTo>
                    <a:pt x="1018448" y="646988"/>
                    <a:pt x="1022258" y="682548"/>
                    <a:pt x="1023528" y="705408"/>
                  </a:cubicBezTo>
                  <a:cubicBezTo>
                    <a:pt x="1023528" y="721918"/>
                    <a:pt x="1020988" y="732078"/>
                    <a:pt x="1015908" y="748588"/>
                  </a:cubicBezTo>
                  <a:cubicBezTo>
                    <a:pt x="1008288" y="770178"/>
                    <a:pt x="987968" y="804468"/>
                    <a:pt x="972728" y="820978"/>
                  </a:cubicBezTo>
                  <a:cubicBezTo>
                    <a:pt x="962568" y="833678"/>
                    <a:pt x="953678" y="840028"/>
                    <a:pt x="939708" y="848918"/>
                  </a:cubicBezTo>
                  <a:cubicBezTo>
                    <a:pt x="919388" y="859078"/>
                    <a:pt x="881288" y="871778"/>
                    <a:pt x="858428" y="875588"/>
                  </a:cubicBezTo>
                  <a:cubicBezTo>
                    <a:pt x="843188" y="876858"/>
                    <a:pt x="816518" y="873048"/>
                    <a:pt x="816518" y="873048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859068"/>
            <a:ext cx="8947299" cy="7871731"/>
          </a:xfrm>
          <a:custGeom>
            <a:avLst/>
            <a:gdLst/>
            <a:ahLst/>
            <a:cxnLst/>
            <a:rect r="r" b="b" t="t" l="l"/>
            <a:pathLst>
              <a:path h="7871731" w="8947299">
                <a:moveTo>
                  <a:pt x="0" y="0"/>
                </a:moveTo>
                <a:lnTo>
                  <a:pt x="8947299" y="0"/>
                </a:lnTo>
                <a:lnTo>
                  <a:pt x="8947299" y="7871731"/>
                </a:lnTo>
                <a:lnTo>
                  <a:pt x="0" y="7871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61059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645733" y="2653847"/>
            <a:ext cx="6370116" cy="1543050"/>
            <a:chOff x="0" y="0"/>
            <a:chExt cx="1677726" cy="4064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77726" cy="406400"/>
            </a:xfrm>
            <a:custGeom>
              <a:avLst/>
              <a:gdLst/>
              <a:ahLst/>
              <a:cxnLst/>
              <a:rect r="r" b="b" t="t" l="l"/>
              <a:pathLst>
                <a:path h="406400" w="1677726">
                  <a:moveTo>
                    <a:pt x="1474526" y="0"/>
                  </a:moveTo>
                  <a:cubicBezTo>
                    <a:pt x="1586750" y="0"/>
                    <a:pt x="1677726" y="90976"/>
                    <a:pt x="1677726" y="203200"/>
                  </a:cubicBezTo>
                  <a:cubicBezTo>
                    <a:pt x="1677726" y="315424"/>
                    <a:pt x="1586750" y="406400"/>
                    <a:pt x="147452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6EED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677726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645733" y="4894099"/>
            <a:ext cx="6370116" cy="1543050"/>
            <a:chOff x="0" y="0"/>
            <a:chExt cx="1677726" cy="406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77726" cy="406400"/>
            </a:xfrm>
            <a:custGeom>
              <a:avLst/>
              <a:gdLst/>
              <a:ahLst/>
              <a:cxnLst/>
              <a:rect r="r" b="b" t="t" l="l"/>
              <a:pathLst>
                <a:path h="406400" w="1677726">
                  <a:moveTo>
                    <a:pt x="1474526" y="0"/>
                  </a:moveTo>
                  <a:cubicBezTo>
                    <a:pt x="1586750" y="0"/>
                    <a:pt x="1677726" y="90976"/>
                    <a:pt x="1677726" y="203200"/>
                  </a:cubicBezTo>
                  <a:cubicBezTo>
                    <a:pt x="1677726" y="315424"/>
                    <a:pt x="1586750" y="406400"/>
                    <a:pt x="147452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C1BDA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677726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645733" y="7132474"/>
            <a:ext cx="6370116" cy="1543050"/>
            <a:chOff x="0" y="0"/>
            <a:chExt cx="1677726" cy="4064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677726" cy="406400"/>
            </a:xfrm>
            <a:custGeom>
              <a:avLst/>
              <a:gdLst/>
              <a:ahLst/>
              <a:cxnLst/>
              <a:rect r="r" b="b" t="t" l="l"/>
              <a:pathLst>
                <a:path h="406400" w="1677726">
                  <a:moveTo>
                    <a:pt x="1474526" y="0"/>
                  </a:moveTo>
                  <a:cubicBezTo>
                    <a:pt x="1586750" y="0"/>
                    <a:pt x="1677726" y="90976"/>
                    <a:pt x="1677726" y="203200"/>
                  </a:cubicBezTo>
                  <a:cubicBezTo>
                    <a:pt x="1677726" y="315424"/>
                    <a:pt x="1586750" y="406400"/>
                    <a:pt x="147452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677726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5144787" y="698156"/>
            <a:ext cx="8346400" cy="80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11"/>
              </a:lnSpc>
              <a:spcBef>
                <a:spcPct val="0"/>
              </a:spcBef>
            </a:pPr>
            <a:r>
              <a:rPr lang="en-US" sz="4722">
                <a:solidFill>
                  <a:srgbClr val="8C2D1C"/>
                </a:solidFill>
                <a:latin typeface="Romman"/>
                <a:ea typeface="Romman"/>
                <a:cs typeface="Romman"/>
                <a:sym typeface="Romman"/>
              </a:rPr>
              <a:t>Intraparticle Diffusion Analysis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732852" y="7214044"/>
            <a:ext cx="6195877" cy="1246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2"/>
              </a:lnSpc>
              <a:spcBef>
                <a:spcPct val="0"/>
              </a:spcBef>
            </a:pPr>
            <a:r>
              <a:rPr lang="en-US" b="true" sz="3422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 Activated biochar exhibited superior adsorption efficiency.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863217" y="2690042"/>
            <a:ext cx="5935147" cy="132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b="true" sz="3599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Rapid surface adsorption followed by pore diffusion.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483048" y="4930584"/>
            <a:ext cx="4695485" cy="1327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72"/>
              </a:lnSpc>
              <a:spcBef>
                <a:spcPct val="0"/>
              </a:spcBef>
            </a:pPr>
            <a:r>
              <a:rPr lang="en-US" b="true" sz="3622">
                <a:solidFill>
                  <a:srgbClr val="8C2D1C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The plot did not pass through the origin (C ≠ 0).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274491" y="1959819"/>
            <a:ext cx="8550446" cy="5366934"/>
          </a:xfrm>
          <a:custGeom>
            <a:avLst/>
            <a:gdLst/>
            <a:ahLst/>
            <a:cxnLst/>
            <a:rect r="r" b="b" t="t" l="l"/>
            <a:pathLst>
              <a:path h="5366934" w="8550446">
                <a:moveTo>
                  <a:pt x="0" y="0"/>
                </a:moveTo>
                <a:lnTo>
                  <a:pt x="8550445" y="0"/>
                </a:lnTo>
                <a:lnTo>
                  <a:pt x="8550445" y="5366934"/>
                </a:lnTo>
                <a:lnTo>
                  <a:pt x="0" y="53669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1338" r="0" b="-44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04457" y="1959819"/>
            <a:ext cx="8474845" cy="5366934"/>
          </a:xfrm>
          <a:custGeom>
            <a:avLst/>
            <a:gdLst/>
            <a:ahLst/>
            <a:cxnLst/>
            <a:rect r="r" b="b" t="t" l="l"/>
            <a:pathLst>
              <a:path h="5366934" w="8474845">
                <a:moveTo>
                  <a:pt x="0" y="0"/>
                </a:moveTo>
                <a:lnTo>
                  <a:pt x="8474845" y="0"/>
                </a:lnTo>
                <a:lnTo>
                  <a:pt x="8474845" y="5366934"/>
                </a:lnTo>
                <a:lnTo>
                  <a:pt x="0" y="53669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0000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77869" y="8305277"/>
            <a:ext cx="13470851" cy="563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b="true" sz="3299">
                <a:solidFill>
                  <a:srgbClr val="041C2B"/>
                </a:solidFill>
                <a:latin typeface="Amiri Bold"/>
                <a:ea typeface="Amiri Bold"/>
                <a:cs typeface="Amiri Bold"/>
                <a:sym typeface="Amiri Bold"/>
              </a:rPr>
              <a:t>Activated biochar showed enhanced diffusion and adsorption performance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825391" y="1126488"/>
            <a:ext cx="3448645" cy="622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b="true" sz="3599">
                <a:solidFill>
                  <a:srgbClr val="041C2B"/>
                </a:solidFill>
                <a:latin typeface="Amiri Bold"/>
                <a:ea typeface="Amiri Bold"/>
                <a:cs typeface="Amiri Bold"/>
                <a:sym typeface="Amiri Bold"/>
              </a:rPr>
              <a:t>Activated biochar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00534" y="1126488"/>
            <a:ext cx="2482691" cy="622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b="true" sz="3599">
                <a:solidFill>
                  <a:srgbClr val="041C2B"/>
                </a:solidFill>
                <a:latin typeface="Amiri Bold"/>
                <a:ea typeface="Amiri Bold"/>
                <a:cs typeface="Amiri Bold"/>
                <a:sym typeface="Amiri Bold"/>
              </a:rPr>
              <a:t>Raw </a:t>
            </a:r>
            <a:r>
              <a:rPr lang="en-US" b="true" sz="3599">
                <a:solidFill>
                  <a:srgbClr val="041C2B"/>
                </a:solidFill>
                <a:latin typeface="Amiri Bold"/>
                <a:ea typeface="Amiri Bold"/>
                <a:cs typeface="Amiri Bold"/>
                <a:sym typeface="Amiri Bold"/>
              </a:rPr>
              <a:t>biochar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11598" y="83732"/>
            <a:ext cx="13916828" cy="1889935"/>
            <a:chOff x="0" y="0"/>
            <a:chExt cx="3665337" cy="49776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665338" cy="497761"/>
            </a:xfrm>
            <a:custGeom>
              <a:avLst/>
              <a:gdLst/>
              <a:ahLst/>
              <a:cxnLst/>
              <a:rect r="r" b="b" t="t" l="l"/>
              <a:pathLst>
                <a:path h="497761" w="3665338">
                  <a:moveTo>
                    <a:pt x="28371" y="0"/>
                  </a:moveTo>
                  <a:lnTo>
                    <a:pt x="3636966" y="0"/>
                  </a:lnTo>
                  <a:cubicBezTo>
                    <a:pt x="3644491" y="0"/>
                    <a:pt x="3651707" y="2989"/>
                    <a:pt x="3657028" y="8310"/>
                  </a:cubicBezTo>
                  <a:cubicBezTo>
                    <a:pt x="3662349" y="13630"/>
                    <a:pt x="3665338" y="20847"/>
                    <a:pt x="3665338" y="28371"/>
                  </a:cubicBezTo>
                  <a:lnTo>
                    <a:pt x="3665338" y="469389"/>
                  </a:lnTo>
                  <a:cubicBezTo>
                    <a:pt x="3665338" y="485058"/>
                    <a:pt x="3652635" y="497761"/>
                    <a:pt x="3636966" y="497761"/>
                  </a:cubicBezTo>
                  <a:lnTo>
                    <a:pt x="28371" y="497761"/>
                  </a:lnTo>
                  <a:cubicBezTo>
                    <a:pt x="20847" y="497761"/>
                    <a:pt x="13630" y="494772"/>
                    <a:pt x="8310" y="489451"/>
                  </a:cubicBezTo>
                  <a:cubicBezTo>
                    <a:pt x="2989" y="484130"/>
                    <a:pt x="0" y="476914"/>
                    <a:pt x="0" y="469389"/>
                  </a:cubicBezTo>
                  <a:lnTo>
                    <a:pt x="0" y="28371"/>
                  </a:lnTo>
                  <a:cubicBezTo>
                    <a:pt x="0" y="20847"/>
                    <a:pt x="2989" y="13630"/>
                    <a:pt x="8310" y="8310"/>
                  </a:cubicBezTo>
                  <a:cubicBezTo>
                    <a:pt x="13630" y="2989"/>
                    <a:pt x="20847" y="0"/>
                    <a:pt x="28371" y="0"/>
                  </a:cubicBezTo>
                  <a:close/>
                </a:path>
              </a:pathLst>
            </a:custGeom>
            <a:solidFill>
              <a:srgbClr val="917E5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3665337" cy="6025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915547" y="1449015"/>
            <a:ext cx="12456907" cy="10141220"/>
          </a:xfrm>
          <a:custGeom>
            <a:avLst/>
            <a:gdLst/>
            <a:ahLst/>
            <a:cxnLst/>
            <a:rect r="r" b="b" t="t" l="l"/>
            <a:pathLst>
              <a:path h="10141220" w="12456907">
                <a:moveTo>
                  <a:pt x="0" y="0"/>
                </a:moveTo>
                <a:lnTo>
                  <a:pt x="12456906" y="0"/>
                </a:lnTo>
                <a:lnTo>
                  <a:pt x="12456906" y="10141220"/>
                </a:lnTo>
                <a:lnTo>
                  <a:pt x="0" y="10141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1417" r="0" b="-11417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5948193"/>
            <a:ext cx="2765902" cy="2765902"/>
          </a:xfrm>
          <a:custGeom>
            <a:avLst/>
            <a:gdLst/>
            <a:ahLst/>
            <a:cxnLst/>
            <a:rect r="r" b="b" t="t" l="l"/>
            <a:pathLst>
              <a:path h="2765902" w="2765902">
                <a:moveTo>
                  <a:pt x="0" y="0"/>
                </a:moveTo>
                <a:lnTo>
                  <a:pt x="2765902" y="0"/>
                </a:lnTo>
                <a:lnTo>
                  <a:pt x="2765902" y="2765902"/>
                </a:lnTo>
                <a:lnTo>
                  <a:pt x="0" y="27659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581535" y="6149366"/>
            <a:ext cx="2363556" cy="2363556"/>
          </a:xfrm>
          <a:custGeom>
            <a:avLst/>
            <a:gdLst/>
            <a:ahLst/>
            <a:cxnLst/>
            <a:rect r="r" b="b" t="t" l="l"/>
            <a:pathLst>
              <a:path h="2363556" w="2363556">
                <a:moveTo>
                  <a:pt x="0" y="0"/>
                </a:moveTo>
                <a:lnTo>
                  <a:pt x="2363556" y="0"/>
                </a:lnTo>
                <a:lnTo>
                  <a:pt x="2363556" y="2363556"/>
                </a:lnTo>
                <a:lnTo>
                  <a:pt x="0" y="2363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820429" y="1973668"/>
            <a:ext cx="4647143" cy="4647143"/>
          </a:xfrm>
          <a:custGeom>
            <a:avLst/>
            <a:gdLst/>
            <a:ahLst/>
            <a:cxnLst/>
            <a:rect r="r" b="b" t="t" l="l"/>
            <a:pathLst>
              <a:path h="4647143" w="4647143">
                <a:moveTo>
                  <a:pt x="0" y="0"/>
                </a:moveTo>
                <a:lnTo>
                  <a:pt x="4647142" y="0"/>
                </a:lnTo>
                <a:lnTo>
                  <a:pt x="4647142" y="4647143"/>
                </a:lnTo>
                <a:lnTo>
                  <a:pt x="0" y="46471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099878" y="503610"/>
            <a:ext cx="8088243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41"/>
              </a:lnSpc>
              <a:spcBef>
                <a:spcPct val="0"/>
              </a:spcBef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The Problem 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491243" y="9191625"/>
            <a:ext cx="262652" cy="59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41"/>
              </a:lnSpc>
              <a:spcBef>
                <a:spcPct val="0"/>
              </a:spcBef>
            </a:pPr>
            <a:r>
              <a:rPr lang="en-US" sz="3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1660" y="2083491"/>
            <a:ext cx="16117640" cy="7174809"/>
            <a:chOff x="0" y="0"/>
            <a:chExt cx="4244975" cy="18896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44975" cy="1889662"/>
            </a:xfrm>
            <a:custGeom>
              <a:avLst/>
              <a:gdLst/>
              <a:ahLst/>
              <a:cxnLst/>
              <a:rect r="r" b="b" t="t" l="l"/>
              <a:pathLst>
                <a:path h="1889662" w="4244975">
                  <a:moveTo>
                    <a:pt x="24497" y="0"/>
                  </a:moveTo>
                  <a:lnTo>
                    <a:pt x="4220478" y="0"/>
                  </a:lnTo>
                  <a:cubicBezTo>
                    <a:pt x="4234007" y="0"/>
                    <a:pt x="4244975" y="10968"/>
                    <a:pt x="4244975" y="24497"/>
                  </a:cubicBezTo>
                  <a:lnTo>
                    <a:pt x="4244975" y="1865164"/>
                  </a:lnTo>
                  <a:cubicBezTo>
                    <a:pt x="4244975" y="1878694"/>
                    <a:pt x="4234007" y="1889662"/>
                    <a:pt x="4220478" y="1889662"/>
                  </a:cubicBezTo>
                  <a:lnTo>
                    <a:pt x="24497" y="1889662"/>
                  </a:lnTo>
                  <a:cubicBezTo>
                    <a:pt x="10968" y="1889662"/>
                    <a:pt x="0" y="1878694"/>
                    <a:pt x="0" y="1865164"/>
                  </a:cubicBezTo>
                  <a:lnTo>
                    <a:pt x="0" y="24497"/>
                  </a:lnTo>
                  <a:cubicBezTo>
                    <a:pt x="0" y="10968"/>
                    <a:pt x="10968" y="0"/>
                    <a:pt x="24497" y="0"/>
                  </a:cubicBezTo>
                  <a:close/>
                </a:path>
              </a:pathLst>
            </a:custGeom>
            <a:solidFill>
              <a:srgbClr val="F5F9F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44975" cy="1927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408366" y="638809"/>
            <a:ext cx="9775746" cy="9201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sz="5399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Recomendations &amp; Future waork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57136" y="2235488"/>
            <a:ext cx="15402164" cy="7002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53824" indent="-476912" lvl="1">
              <a:lnSpc>
                <a:spcPts val="6185"/>
              </a:lnSpc>
              <a:buFont typeface="Arial"/>
              <a:buChar char="•"/>
            </a:pPr>
            <a:r>
              <a:rPr lang="en-US" sz="44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Investigations of the biochar performance with other types of dyes, as well as a mix of dyes.</a:t>
            </a:r>
          </a:p>
          <a:p>
            <a:pPr algn="l" marL="953824" indent="-476912" lvl="1">
              <a:lnSpc>
                <a:spcPts val="6185"/>
              </a:lnSpc>
              <a:buFont typeface="Arial"/>
              <a:buChar char="•"/>
            </a:pPr>
            <a:r>
              <a:rPr lang="en-US" sz="44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Testing the biochar adsorption on other types of pollutants (heavy metals, organic contaminants).</a:t>
            </a:r>
          </a:p>
          <a:p>
            <a:pPr algn="l" marL="953824" indent="-476912" lvl="1">
              <a:lnSpc>
                <a:spcPts val="6185"/>
              </a:lnSpc>
              <a:buFont typeface="Arial"/>
              <a:buChar char="•"/>
            </a:pPr>
            <a:r>
              <a:rPr lang="en-US" sz="44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Evaluation of the regeneration potential of the activated biochar.</a:t>
            </a:r>
          </a:p>
          <a:p>
            <a:pPr algn="l" marL="953824" indent="-476912" lvl="1">
              <a:lnSpc>
                <a:spcPts val="6185"/>
              </a:lnSpc>
              <a:buFont typeface="Arial"/>
              <a:buChar char="•"/>
            </a:pPr>
            <a:r>
              <a:rPr lang="en-US" sz="44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Exploring other activation methods and comparing them.</a:t>
            </a:r>
          </a:p>
          <a:p>
            <a:pPr algn="l">
              <a:lnSpc>
                <a:spcPts val="6185"/>
              </a:lnSpc>
            </a:pPr>
          </a:p>
          <a:p>
            <a:pPr algn="l">
              <a:lnSpc>
                <a:spcPts val="6185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16245840" y="7843838"/>
            <a:ext cx="962025" cy="926782"/>
            <a:chOff x="0" y="0"/>
            <a:chExt cx="1282700" cy="123571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50476" y="50800"/>
              <a:ext cx="1183828" cy="1134280"/>
            </a:xfrm>
            <a:custGeom>
              <a:avLst/>
              <a:gdLst/>
              <a:ahLst/>
              <a:cxnLst/>
              <a:rect r="r" b="b" t="t" l="l"/>
              <a:pathLst>
                <a:path h="1134280" w="1183828">
                  <a:moveTo>
                    <a:pt x="493084" y="887730"/>
                  </a:moveTo>
                  <a:cubicBezTo>
                    <a:pt x="853764" y="422910"/>
                    <a:pt x="1059504" y="67310"/>
                    <a:pt x="1119194" y="15240"/>
                  </a:cubicBezTo>
                  <a:cubicBezTo>
                    <a:pt x="1131894" y="3810"/>
                    <a:pt x="1138244" y="0"/>
                    <a:pt x="1148404" y="0"/>
                  </a:cubicBezTo>
                  <a:cubicBezTo>
                    <a:pt x="1159834" y="1270"/>
                    <a:pt x="1176344" y="13970"/>
                    <a:pt x="1181424" y="24130"/>
                  </a:cubicBezTo>
                  <a:cubicBezTo>
                    <a:pt x="1185234" y="31750"/>
                    <a:pt x="1183964" y="39370"/>
                    <a:pt x="1181424" y="49530"/>
                  </a:cubicBezTo>
                  <a:cubicBezTo>
                    <a:pt x="1175074" y="64770"/>
                    <a:pt x="1159834" y="78740"/>
                    <a:pt x="1138244" y="107950"/>
                  </a:cubicBezTo>
                  <a:cubicBezTo>
                    <a:pt x="1070934" y="191770"/>
                    <a:pt x="823284" y="482600"/>
                    <a:pt x="720414" y="599440"/>
                  </a:cubicBezTo>
                  <a:cubicBezTo>
                    <a:pt x="661994" y="665480"/>
                    <a:pt x="639134" y="693420"/>
                    <a:pt x="581984" y="751840"/>
                  </a:cubicBezTo>
                  <a:cubicBezTo>
                    <a:pt x="494354" y="840740"/>
                    <a:pt x="302584" y="1046480"/>
                    <a:pt x="236544" y="1075690"/>
                  </a:cubicBezTo>
                  <a:cubicBezTo>
                    <a:pt x="216224" y="1084580"/>
                    <a:pt x="203524" y="1085850"/>
                    <a:pt x="189554" y="1079500"/>
                  </a:cubicBezTo>
                  <a:cubicBezTo>
                    <a:pt x="174314" y="1071880"/>
                    <a:pt x="153994" y="1055370"/>
                    <a:pt x="151454" y="1029970"/>
                  </a:cubicBezTo>
                  <a:cubicBezTo>
                    <a:pt x="145104" y="962660"/>
                    <a:pt x="302584" y="685800"/>
                    <a:pt x="340684" y="638810"/>
                  </a:cubicBezTo>
                  <a:cubicBezTo>
                    <a:pt x="352114" y="626110"/>
                    <a:pt x="358464" y="621030"/>
                    <a:pt x="368624" y="619760"/>
                  </a:cubicBezTo>
                  <a:cubicBezTo>
                    <a:pt x="377514" y="618490"/>
                    <a:pt x="392754" y="623570"/>
                    <a:pt x="399104" y="631190"/>
                  </a:cubicBezTo>
                  <a:cubicBezTo>
                    <a:pt x="406724" y="640080"/>
                    <a:pt x="409264" y="652780"/>
                    <a:pt x="405454" y="670560"/>
                  </a:cubicBezTo>
                  <a:cubicBezTo>
                    <a:pt x="395294" y="717550"/>
                    <a:pt x="301314" y="844550"/>
                    <a:pt x="255594" y="896620"/>
                  </a:cubicBezTo>
                  <a:cubicBezTo>
                    <a:pt x="227654" y="929640"/>
                    <a:pt x="198444" y="966470"/>
                    <a:pt x="174314" y="967740"/>
                  </a:cubicBezTo>
                  <a:cubicBezTo>
                    <a:pt x="153994" y="967740"/>
                    <a:pt x="123514" y="947420"/>
                    <a:pt x="117164" y="924560"/>
                  </a:cubicBezTo>
                  <a:cubicBezTo>
                    <a:pt x="105734" y="881380"/>
                    <a:pt x="174314" y="775970"/>
                    <a:pt x="212414" y="698500"/>
                  </a:cubicBezTo>
                  <a:cubicBezTo>
                    <a:pt x="254324" y="614680"/>
                    <a:pt x="315284" y="459740"/>
                    <a:pt x="361004" y="440690"/>
                  </a:cubicBezTo>
                  <a:cubicBezTo>
                    <a:pt x="382594" y="431800"/>
                    <a:pt x="407994" y="440690"/>
                    <a:pt x="421964" y="457200"/>
                  </a:cubicBezTo>
                  <a:cubicBezTo>
                    <a:pt x="443554" y="480060"/>
                    <a:pt x="442284" y="542290"/>
                    <a:pt x="442284" y="596900"/>
                  </a:cubicBezTo>
                  <a:cubicBezTo>
                    <a:pt x="443554" y="674370"/>
                    <a:pt x="432124" y="786130"/>
                    <a:pt x="410534" y="875030"/>
                  </a:cubicBezTo>
                  <a:cubicBezTo>
                    <a:pt x="388944" y="962660"/>
                    <a:pt x="348304" y="1103630"/>
                    <a:pt x="315284" y="1127760"/>
                  </a:cubicBezTo>
                  <a:cubicBezTo>
                    <a:pt x="303854" y="1136650"/>
                    <a:pt x="289884" y="1135380"/>
                    <a:pt x="280994" y="1130300"/>
                  </a:cubicBezTo>
                  <a:cubicBezTo>
                    <a:pt x="270834" y="1126490"/>
                    <a:pt x="260674" y="1116330"/>
                    <a:pt x="258134" y="1103630"/>
                  </a:cubicBezTo>
                  <a:cubicBezTo>
                    <a:pt x="254324" y="1083310"/>
                    <a:pt x="269564" y="1054100"/>
                    <a:pt x="286074" y="1016000"/>
                  </a:cubicBezTo>
                  <a:cubicBezTo>
                    <a:pt x="317824" y="937260"/>
                    <a:pt x="428314" y="726440"/>
                    <a:pt x="468954" y="666750"/>
                  </a:cubicBezTo>
                  <a:cubicBezTo>
                    <a:pt x="484194" y="643890"/>
                    <a:pt x="493084" y="632460"/>
                    <a:pt x="505784" y="623570"/>
                  </a:cubicBezTo>
                  <a:cubicBezTo>
                    <a:pt x="513404" y="618490"/>
                    <a:pt x="522294" y="615950"/>
                    <a:pt x="529914" y="617220"/>
                  </a:cubicBezTo>
                  <a:cubicBezTo>
                    <a:pt x="540074" y="618490"/>
                    <a:pt x="554044" y="626110"/>
                    <a:pt x="559124" y="635000"/>
                  </a:cubicBezTo>
                  <a:cubicBezTo>
                    <a:pt x="564204" y="643890"/>
                    <a:pt x="566744" y="654050"/>
                    <a:pt x="560394" y="669290"/>
                  </a:cubicBezTo>
                  <a:cubicBezTo>
                    <a:pt x="534994" y="734060"/>
                    <a:pt x="236544" y="1029970"/>
                    <a:pt x="156534" y="1092200"/>
                  </a:cubicBezTo>
                  <a:cubicBezTo>
                    <a:pt x="128594" y="1113790"/>
                    <a:pt x="113354" y="1122680"/>
                    <a:pt x="91764" y="1129030"/>
                  </a:cubicBezTo>
                  <a:cubicBezTo>
                    <a:pt x="72714" y="1134110"/>
                    <a:pt x="51124" y="1135380"/>
                    <a:pt x="35884" y="1131570"/>
                  </a:cubicBezTo>
                  <a:cubicBezTo>
                    <a:pt x="23184" y="1129030"/>
                    <a:pt x="11754" y="1122680"/>
                    <a:pt x="6674" y="1115060"/>
                  </a:cubicBezTo>
                  <a:cubicBezTo>
                    <a:pt x="1594" y="1108710"/>
                    <a:pt x="-946" y="1099820"/>
                    <a:pt x="324" y="1092200"/>
                  </a:cubicBezTo>
                  <a:cubicBezTo>
                    <a:pt x="2864" y="1083310"/>
                    <a:pt x="10484" y="1069340"/>
                    <a:pt x="19374" y="1064260"/>
                  </a:cubicBezTo>
                  <a:cubicBezTo>
                    <a:pt x="28264" y="1059180"/>
                    <a:pt x="44774" y="1059180"/>
                    <a:pt x="53664" y="1062990"/>
                  </a:cubicBezTo>
                  <a:cubicBezTo>
                    <a:pt x="62554" y="1068070"/>
                    <a:pt x="71444" y="1080770"/>
                    <a:pt x="72714" y="1090930"/>
                  </a:cubicBezTo>
                  <a:cubicBezTo>
                    <a:pt x="73984" y="1101090"/>
                    <a:pt x="67634" y="1116330"/>
                    <a:pt x="60014" y="1122680"/>
                  </a:cubicBezTo>
                  <a:cubicBezTo>
                    <a:pt x="53664" y="1129030"/>
                    <a:pt x="37154" y="1132840"/>
                    <a:pt x="28264" y="1130300"/>
                  </a:cubicBezTo>
                  <a:cubicBezTo>
                    <a:pt x="20644" y="1129030"/>
                    <a:pt x="11754" y="1125220"/>
                    <a:pt x="7944" y="1117600"/>
                  </a:cubicBezTo>
                  <a:cubicBezTo>
                    <a:pt x="2864" y="1108710"/>
                    <a:pt x="-946" y="1085850"/>
                    <a:pt x="7944" y="1074420"/>
                  </a:cubicBezTo>
                  <a:cubicBezTo>
                    <a:pt x="20644" y="1056640"/>
                    <a:pt x="67634" y="1069340"/>
                    <a:pt x="108274" y="1043940"/>
                  </a:cubicBezTo>
                  <a:cubicBezTo>
                    <a:pt x="202254" y="985520"/>
                    <a:pt x="439744" y="671830"/>
                    <a:pt x="499434" y="629920"/>
                  </a:cubicBezTo>
                  <a:cubicBezTo>
                    <a:pt x="513404" y="619760"/>
                    <a:pt x="521024" y="615950"/>
                    <a:pt x="529914" y="617220"/>
                  </a:cubicBezTo>
                  <a:cubicBezTo>
                    <a:pt x="540074" y="617220"/>
                    <a:pt x="554044" y="626110"/>
                    <a:pt x="559124" y="635000"/>
                  </a:cubicBezTo>
                  <a:cubicBezTo>
                    <a:pt x="564204" y="643890"/>
                    <a:pt x="564204" y="659130"/>
                    <a:pt x="560394" y="669290"/>
                  </a:cubicBezTo>
                  <a:cubicBezTo>
                    <a:pt x="556584" y="680720"/>
                    <a:pt x="543884" y="680720"/>
                    <a:pt x="532454" y="698500"/>
                  </a:cubicBezTo>
                  <a:cubicBezTo>
                    <a:pt x="491814" y="755650"/>
                    <a:pt x="377514" y="1066800"/>
                    <a:pt x="327984" y="1115060"/>
                  </a:cubicBezTo>
                  <a:cubicBezTo>
                    <a:pt x="314014" y="1129030"/>
                    <a:pt x="301314" y="1136650"/>
                    <a:pt x="289884" y="1132840"/>
                  </a:cubicBezTo>
                  <a:cubicBezTo>
                    <a:pt x="277184" y="1130300"/>
                    <a:pt x="261944" y="1113790"/>
                    <a:pt x="258134" y="1094740"/>
                  </a:cubicBezTo>
                  <a:cubicBezTo>
                    <a:pt x="250514" y="1050290"/>
                    <a:pt x="319094" y="951230"/>
                    <a:pt x="340684" y="863600"/>
                  </a:cubicBezTo>
                  <a:cubicBezTo>
                    <a:pt x="366084" y="756920"/>
                    <a:pt x="404184" y="500380"/>
                    <a:pt x="385134" y="495300"/>
                  </a:cubicBezTo>
                  <a:cubicBezTo>
                    <a:pt x="364814" y="488950"/>
                    <a:pt x="234004" y="910590"/>
                    <a:pt x="193364" y="916940"/>
                  </a:cubicBezTo>
                  <a:cubicBezTo>
                    <a:pt x="179394" y="918210"/>
                    <a:pt x="160344" y="894080"/>
                    <a:pt x="160344" y="878840"/>
                  </a:cubicBezTo>
                  <a:cubicBezTo>
                    <a:pt x="161614" y="858520"/>
                    <a:pt x="209874" y="836930"/>
                    <a:pt x="236544" y="803910"/>
                  </a:cubicBezTo>
                  <a:cubicBezTo>
                    <a:pt x="272104" y="760730"/>
                    <a:pt x="314014" y="655320"/>
                    <a:pt x="345764" y="632460"/>
                  </a:cubicBezTo>
                  <a:cubicBezTo>
                    <a:pt x="359734" y="622300"/>
                    <a:pt x="374974" y="618490"/>
                    <a:pt x="385134" y="621030"/>
                  </a:cubicBezTo>
                  <a:cubicBezTo>
                    <a:pt x="394024" y="624840"/>
                    <a:pt x="405454" y="632460"/>
                    <a:pt x="407994" y="646430"/>
                  </a:cubicBezTo>
                  <a:cubicBezTo>
                    <a:pt x="414344" y="687070"/>
                    <a:pt x="320364" y="863600"/>
                    <a:pt x="279724" y="925830"/>
                  </a:cubicBezTo>
                  <a:cubicBezTo>
                    <a:pt x="256864" y="962660"/>
                    <a:pt x="209874" y="1003300"/>
                    <a:pt x="211144" y="1004570"/>
                  </a:cubicBezTo>
                  <a:cubicBezTo>
                    <a:pt x="213684" y="1008380"/>
                    <a:pt x="411804" y="830580"/>
                    <a:pt x="531184" y="704850"/>
                  </a:cubicBezTo>
                  <a:cubicBezTo>
                    <a:pt x="702634" y="525780"/>
                    <a:pt x="1045534" y="57150"/>
                    <a:pt x="1124274" y="8890"/>
                  </a:cubicBezTo>
                  <a:cubicBezTo>
                    <a:pt x="1139514" y="0"/>
                    <a:pt x="1147134" y="-1270"/>
                    <a:pt x="1157294" y="1270"/>
                  </a:cubicBezTo>
                  <a:cubicBezTo>
                    <a:pt x="1166184" y="3810"/>
                    <a:pt x="1178884" y="13970"/>
                    <a:pt x="1181424" y="24130"/>
                  </a:cubicBezTo>
                  <a:cubicBezTo>
                    <a:pt x="1185234" y="34290"/>
                    <a:pt x="1181424" y="46990"/>
                    <a:pt x="1173804" y="66040"/>
                  </a:cubicBezTo>
                  <a:cubicBezTo>
                    <a:pt x="1149674" y="124460"/>
                    <a:pt x="1046804" y="266700"/>
                    <a:pt x="961714" y="386080"/>
                  </a:cubicBezTo>
                  <a:cubicBezTo>
                    <a:pt x="849954" y="546100"/>
                    <a:pt x="617544" y="880110"/>
                    <a:pt x="555314" y="932180"/>
                  </a:cubicBezTo>
                  <a:cubicBezTo>
                    <a:pt x="540074" y="944880"/>
                    <a:pt x="533724" y="947420"/>
                    <a:pt x="523564" y="948690"/>
                  </a:cubicBezTo>
                  <a:cubicBezTo>
                    <a:pt x="514674" y="948690"/>
                    <a:pt x="504514" y="943610"/>
                    <a:pt x="498164" y="938530"/>
                  </a:cubicBezTo>
                  <a:cubicBezTo>
                    <a:pt x="491814" y="932180"/>
                    <a:pt x="486734" y="922020"/>
                    <a:pt x="485464" y="914400"/>
                  </a:cubicBezTo>
                  <a:cubicBezTo>
                    <a:pt x="485464" y="905510"/>
                    <a:pt x="493084" y="887730"/>
                    <a:pt x="493084" y="887730"/>
                  </a:cubicBezTo>
                </a:path>
              </a:pathLst>
            </a:custGeom>
            <a:solidFill>
              <a:srgbClr val="F5F9FA">
                <a:alpha val="48627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5892462" y="8080057"/>
            <a:ext cx="1669733" cy="857250"/>
            <a:chOff x="0" y="0"/>
            <a:chExt cx="2226310" cy="1143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49479" y="50449"/>
              <a:ext cx="2126211" cy="1040584"/>
            </a:xfrm>
            <a:custGeom>
              <a:avLst/>
              <a:gdLst/>
              <a:ahLst/>
              <a:cxnLst/>
              <a:rect r="r" b="b" t="t" l="l"/>
              <a:pathLst>
                <a:path h="1040584" w="2126211">
                  <a:moveTo>
                    <a:pt x="1554531" y="655671"/>
                  </a:moveTo>
                  <a:cubicBezTo>
                    <a:pt x="570281" y="794101"/>
                    <a:pt x="295961" y="822041"/>
                    <a:pt x="189281" y="815691"/>
                  </a:cubicBezTo>
                  <a:cubicBezTo>
                    <a:pt x="148641" y="813151"/>
                    <a:pt x="127051" y="808071"/>
                    <a:pt x="105461" y="800451"/>
                  </a:cubicBezTo>
                  <a:cubicBezTo>
                    <a:pt x="90221" y="794101"/>
                    <a:pt x="81331" y="789021"/>
                    <a:pt x="68631" y="777591"/>
                  </a:cubicBezTo>
                  <a:cubicBezTo>
                    <a:pt x="50851" y="762351"/>
                    <a:pt x="26721" y="731871"/>
                    <a:pt x="16561" y="711551"/>
                  </a:cubicBezTo>
                  <a:cubicBezTo>
                    <a:pt x="8941" y="696311"/>
                    <a:pt x="5131" y="686151"/>
                    <a:pt x="3861" y="669641"/>
                  </a:cubicBezTo>
                  <a:cubicBezTo>
                    <a:pt x="1321" y="646781"/>
                    <a:pt x="2591" y="607411"/>
                    <a:pt x="8941" y="584551"/>
                  </a:cubicBezTo>
                  <a:cubicBezTo>
                    <a:pt x="12751" y="569311"/>
                    <a:pt x="16561" y="559151"/>
                    <a:pt x="26721" y="546451"/>
                  </a:cubicBezTo>
                  <a:cubicBezTo>
                    <a:pt x="39421" y="527401"/>
                    <a:pt x="63551" y="500731"/>
                    <a:pt x="86411" y="485491"/>
                  </a:cubicBezTo>
                  <a:cubicBezTo>
                    <a:pt x="110541" y="471521"/>
                    <a:pt x="127051" y="465171"/>
                    <a:pt x="167691" y="461361"/>
                  </a:cubicBezTo>
                  <a:cubicBezTo>
                    <a:pt x="288341" y="447391"/>
                    <a:pt x="655371" y="490571"/>
                    <a:pt x="889051" y="515971"/>
                  </a:cubicBezTo>
                  <a:cubicBezTo>
                    <a:pt x="1113841" y="541371"/>
                    <a:pt x="1346251" y="589631"/>
                    <a:pt x="1543101" y="608681"/>
                  </a:cubicBezTo>
                  <a:cubicBezTo>
                    <a:pt x="1706931" y="623921"/>
                    <a:pt x="1922831" y="617571"/>
                    <a:pt x="1991411" y="631541"/>
                  </a:cubicBezTo>
                  <a:cubicBezTo>
                    <a:pt x="2013001" y="636621"/>
                    <a:pt x="2018081" y="639161"/>
                    <a:pt x="2032051" y="646781"/>
                  </a:cubicBezTo>
                  <a:cubicBezTo>
                    <a:pt x="2051101" y="659481"/>
                    <a:pt x="2079041" y="681071"/>
                    <a:pt x="2095551" y="703931"/>
                  </a:cubicBezTo>
                  <a:cubicBezTo>
                    <a:pt x="2110791" y="726791"/>
                    <a:pt x="2122221" y="756001"/>
                    <a:pt x="2124761" y="783941"/>
                  </a:cubicBezTo>
                  <a:cubicBezTo>
                    <a:pt x="2128571" y="810611"/>
                    <a:pt x="2124761" y="842361"/>
                    <a:pt x="2114601" y="867761"/>
                  </a:cubicBezTo>
                  <a:cubicBezTo>
                    <a:pt x="2104441" y="893161"/>
                    <a:pt x="2081581" y="921101"/>
                    <a:pt x="2065071" y="937611"/>
                  </a:cubicBezTo>
                  <a:cubicBezTo>
                    <a:pt x="2053641" y="949041"/>
                    <a:pt x="2044751" y="955391"/>
                    <a:pt x="2030781" y="961741"/>
                  </a:cubicBezTo>
                  <a:cubicBezTo>
                    <a:pt x="2009191" y="971901"/>
                    <a:pt x="1987601" y="979521"/>
                    <a:pt x="1948231" y="982061"/>
                  </a:cubicBezTo>
                  <a:cubicBezTo>
                    <a:pt x="1850441" y="987141"/>
                    <a:pt x="1582471" y="935071"/>
                    <a:pt x="1442771" y="913481"/>
                  </a:cubicBezTo>
                  <a:cubicBezTo>
                    <a:pt x="1344981" y="898241"/>
                    <a:pt x="1270051" y="888081"/>
                    <a:pt x="1193851" y="871571"/>
                  </a:cubicBezTo>
                  <a:cubicBezTo>
                    <a:pt x="1129081" y="856331"/>
                    <a:pt x="1065581" y="862681"/>
                    <a:pt x="1016051" y="822041"/>
                  </a:cubicBezTo>
                  <a:cubicBezTo>
                    <a:pt x="951281" y="769971"/>
                    <a:pt x="863651" y="632811"/>
                    <a:pt x="871271" y="541371"/>
                  </a:cubicBezTo>
                  <a:cubicBezTo>
                    <a:pt x="878891" y="446121"/>
                    <a:pt x="1014781" y="334361"/>
                    <a:pt x="1083361" y="260701"/>
                  </a:cubicBezTo>
                  <a:cubicBezTo>
                    <a:pt x="1134161" y="204821"/>
                    <a:pt x="1176071" y="166721"/>
                    <a:pt x="1233221" y="127351"/>
                  </a:cubicBezTo>
                  <a:cubicBezTo>
                    <a:pt x="1296721" y="82901"/>
                    <a:pt x="1376731" y="29561"/>
                    <a:pt x="1451661" y="14321"/>
                  </a:cubicBezTo>
                  <a:cubicBezTo>
                    <a:pt x="1522781" y="-919"/>
                    <a:pt x="1605331" y="-4729"/>
                    <a:pt x="1671371" y="27021"/>
                  </a:cubicBezTo>
                  <a:cubicBezTo>
                    <a:pt x="1750111" y="63851"/>
                    <a:pt x="1832661" y="176881"/>
                    <a:pt x="1880921" y="254351"/>
                  </a:cubicBezTo>
                  <a:cubicBezTo>
                    <a:pt x="1920291" y="316581"/>
                    <a:pt x="1931721" y="376271"/>
                    <a:pt x="1955851" y="442311"/>
                  </a:cubicBezTo>
                  <a:cubicBezTo>
                    <a:pt x="1982521" y="515971"/>
                    <a:pt x="2018081" y="597251"/>
                    <a:pt x="2033321" y="674721"/>
                  </a:cubicBezTo>
                  <a:cubicBezTo>
                    <a:pt x="2048561" y="748381"/>
                    <a:pt x="2061261" y="841091"/>
                    <a:pt x="2051101" y="895701"/>
                  </a:cubicBezTo>
                  <a:cubicBezTo>
                    <a:pt x="2046021" y="928721"/>
                    <a:pt x="2029511" y="954121"/>
                    <a:pt x="2016811" y="973171"/>
                  </a:cubicBezTo>
                  <a:cubicBezTo>
                    <a:pt x="2006651" y="985871"/>
                    <a:pt x="1999031" y="993491"/>
                    <a:pt x="1986331" y="1003651"/>
                  </a:cubicBezTo>
                  <a:cubicBezTo>
                    <a:pt x="1967281" y="1016351"/>
                    <a:pt x="1935531" y="1032861"/>
                    <a:pt x="1908861" y="1037941"/>
                  </a:cubicBezTo>
                  <a:cubicBezTo>
                    <a:pt x="1880921" y="1043021"/>
                    <a:pt x="1849171" y="1040481"/>
                    <a:pt x="1823771" y="1032861"/>
                  </a:cubicBezTo>
                  <a:cubicBezTo>
                    <a:pt x="1797101" y="1023971"/>
                    <a:pt x="1770431" y="1007461"/>
                    <a:pt x="1750111" y="988411"/>
                  </a:cubicBezTo>
                  <a:cubicBezTo>
                    <a:pt x="1731061" y="969361"/>
                    <a:pt x="1722171" y="952851"/>
                    <a:pt x="1706931" y="916021"/>
                  </a:cubicBezTo>
                  <a:cubicBezTo>
                    <a:pt x="1668831" y="824581"/>
                    <a:pt x="1598981" y="554071"/>
                    <a:pt x="1577391" y="418181"/>
                  </a:cubicBezTo>
                  <a:cubicBezTo>
                    <a:pt x="1562151" y="326741"/>
                    <a:pt x="1559611" y="234031"/>
                    <a:pt x="1560881" y="183231"/>
                  </a:cubicBezTo>
                  <a:cubicBezTo>
                    <a:pt x="1562151" y="157831"/>
                    <a:pt x="1560881" y="146401"/>
                    <a:pt x="1568501" y="126081"/>
                  </a:cubicBezTo>
                  <a:cubicBezTo>
                    <a:pt x="1579931" y="96871"/>
                    <a:pt x="1605331" y="54961"/>
                    <a:pt x="1634541" y="33371"/>
                  </a:cubicBezTo>
                  <a:cubicBezTo>
                    <a:pt x="1663751" y="13051"/>
                    <a:pt x="1706931" y="-919"/>
                    <a:pt x="1743761" y="351"/>
                  </a:cubicBezTo>
                  <a:cubicBezTo>
                    <a:pt x="1779321" y="1621"/>
                    <a:pt x="1822501" y="16861"/>
                    <a:pt x="1850441" y="39721"/>
                  </a:cubicBezTo>
                  <a:cubicBezTo>
                    <a:pt x="1878381" y="61311"/>
                    <a:pt x="1901241" y="105761"/>
                    <a:pt x="1911401" y="134971"/>
                  </a:cubicBezTo>
                  <a:cubicBezTo>
                    <a:pt x="1917751" y="155291"/>
                    <a:pt x="1919021" y="170531"/>
                    <a:pt x="1915211" y="192121"/>
                  </a:cubicBezTo>
                  <a:cubicBezTo>
                    <a:pt x="1910131" y="222601"/>
                    <a:pt x="1894891" y="269591"/>
                    <a:pt x="1870761" y="296261"/>
                  </a:cubicBezTo>
                  <a:cubicBezTo>
                    <a:pt x="1846631" y="322931"/>
                    <a:pt x="1807261" y="345791"/>
                    <a:pt x="1771701" y="352141"/>
                  </a:cubicBezTo>
                  <a:cubicBezTo>
                    <a:pt x="1736141" y="359761"/>
                    <a:pt x="1687881" y="348331"/>
                    <a:pt x="1659941" y="336901"/>
                  </a:cubicBezTo>
                  <a:cubicBezTo>
                    <a:pt x="1639621" y="329281"/>
                    <a:pt x="1625651" y="316581"/>
                    <a:pt x="1612951" y="303881"/>
                  </a:cubicBezTo>
                  <a:cubicBezTo>
                    <a:pt x="1598981" y="289911"/>
                    <a:pt x="1587551" y="277211"/>
                    <a:pt x="1578661" y="256891"/>
                  </a:cubicBezTo>
                  <a:cubicBezTo>
                    <a:pt x="1568501" y="228951"/>
                    <a:pt x="1557071" y="179421"/>
                    <a:pt x="1563421" y="143861"/>
                  </a:cubicBezTo>
                  <a:cubicBezTo>
                    <a:pt x="1571041" y="109571"/>
                    <a:pt x="1592631" y="68931"/>
                    <a:pt x="1619301" y="46071"/>
                  </a:cubicBezTo>
                  <a:cubicBezTo>
                    <a:pt x="1645971" y="21941"/>
                    <a:pt x="1687881" y="4161"/>
                    <a:pt x="1724711" y="351"/>
                  </a:cubicBezTo>
                  <a:cubicBezTo>
                    <a:pt x="1760271" y="-2189"/>
                    <a:pt x="1803451" y="9241"/>
                    <a:pt x="1833931" y="28291"/>
                  </a:cubicBezTo>
                  <a:cubicBezTo>
                    <a:pt x="1864411" y="47341"/>
                    <a:pt x="1889811" y="76551"/>
                    <a:pt x="1905051" y="117191"/>
                  </a:cubicBezTo>
                  <a:cubicBezTo>
                    <a:pt x="1927911" y="174341"/>
                    <a:pt x="1910131" y="259431"/>
                    <a:pt x="1926641" y="350871"/>
                  </a:cubicBezTo>
                  <a:cubicBezTo>
                    <a:pt x="1949501" y="488031"/>
                    <a:pt x="2051101" y="754731"/>
                    <a:pt x="2053641" y="852521"/>
                  </a:cubicBezTo>
                  <a:cubicBezTo>
                    <a:pt x="2054911" y="891891"/>
                    <a:pt x="2049831" y="910941"/>
                    <a:pt x="2038401" y="936341"/>
                  </a:cubicBezTo>
                  <a:cubicBezTo>
                    <a:pt x="2026971" y="961741"/>
                    <a:pt x="2002841" y="987141"/>
                    <a:pt x="1986331" y="1002381"/>
                  </a:cubicBezTo>
                  <a:cubicBezTo>
                    <a:pt x="1973631" y="1013811"/>
                    <a:pt x="1964741" y="1018891"/>
                    <a:pt x="1949501" y="1025241"/>
                  </a:cubicBezTo>
                  <a:cubicBezTo>
                    <a:pt x="1927911" y="1032861"/>
                    <a:pt x="1888541" y="1040481"/>
                    <a:pt x="1865681" y="1040481"/>
                  </a:cubicBezTo>
                  <a:cubicBezTo>
                    <a:pt x="1849171" y="1040481"/>
                    <a:pt x="1839011" y="1037941"/>
                    <a:pt x="1823771" y="1032861"/>
                  </a:cubicBezTo>
                  <a:cubicBezTo>
                    <a:pt x="1802181" y="1023971"/>
                    <a:pt x="1770431" y="1007461"/>
                    <a:pt x="1750111" y="988411"/>
                  </a:cubicBezTo>
                  <a:cubicBezTo>
                    <a:pt x="1731061" y="969361"/>
                    <a:pt x="1717091" y="945231"/>
                    <a:pt x="1706931" y="916021"/>
                  </a:cubicBezTo>
                  <a:cubicBezTo>
                    <a:pt x="1692961" y="875381"/>
                    <a:pt x="1701851" y="818231"/>
                    <a:pt x="1689151" y="764891"/>
                  </a:cubicBezTo>
                  <a:cubicBezTo>
                    <a:pt x="1675181" y="702661"/>
                    <a:pt x="1665021" y="620111"/>
                    <a:pt x="1621841" y="566771"/>
                  </a:cubicBezTo>
                  <a:cubicBezTo>
                    <a:pt x="1577391" y="509621"/>
                    <a:pt x="1483411" y="442311"/>
                    <a:pt x="1418641" y="439771"/>
                  </a:cubicBezTo>
                  <a:cubicBezTo>
                    <a:pt x="1361491" y="435961"/>
                    <a:pt x="1249731" y="496921"/>
                    <a:pt x="1253541" y="521051"/>
                  </a:cubicBezTo>
                  <a:cubicBezTo>
                    <a:pt x="1261161" y="569311"/>
                    <a:pt x="1874571" y="593441"/>
                    <a:pt x="1991411" y="631541"/>
                  </a:cubicBezTo>
                  <a:cubicBezTo>
                    <a:pt x="2030781" y="644241"/>
                    <a:pt x="2048561" y="656941"/>
                    <a:pt x="2066341" y="672181"/>
                  </a:cubicBezTo>
                  <a:cubicBezTo>
                    <a:pt x="2080311" y="682341"/>
                    <a:pt x="2086661" y="689961"/>
                    <a:pt x="2095551" y="703931"/>
                  </a:cubicBezTo>
                  <a:cubicBezTo>
                    <a:pt x="2106981" y="724251"/>
                    <a:pt x="2122221" y="756001"/>
                    <a:pt x="2124761" y="783941"/>
                  </a:cubicBezTo>
                  <a:cubicBezTo>
                    <a:pt x="2128571" y="810611"/>
                    <a:pt x="2124761" y="842361"/>
                    <a:pt x="2114601" y="867761"/>
                  </a:cubicBezTo>
                  <a:cubicBezTo>
                    <a:pt x="2104441" y="893161"/>
                    <a:pt x="2086661" y="919831"/>
                    <a:pt x="2066341" y="937611"/>
                  </a:cubicBezTo>
                  <a:cubicBezTo>
                    <a:pt x="2044751" y="955391"/>
                    <a:pt x="2024431" y="968091"/>
                    <a:pt x="1990141" y="976981"/>
                  </a:cubicBezTo>
                  <a:cubicBezTo>
                    <a:pt x="1927911" y="992221"/>
                    <a:pt x="1797101" y="982061"/>
                    <a:pt x="1710741" y="978251"/>
                  </a:cubicBezTo>
                  <a:cubicBezTo>
                    <a:pt x="1634541" y="975711"/>
                    <a:pt x="1586281" y="970631"/>
                    <a:pt x="1496111" y="960471"/>
                  </a:cubicBezTo>
                  <a:cubicBezTo>
                    <a:pt x="1341171" y="942691"/>
                    <a:pt x="1079551" y="895701"/>
                    <a:pt x="861111" y="871571"/>
                  </a:cubicBezTo>
                  <a:cubicBezTo>
                    <a:pt x="629971" y="844901"/>
                    <a:pt x="262941" y="843631"/>
                    <a:pt x="146101" y="813151"/>
                  </a:cubicBezTo>
                  <a:cubicBezTo>
                    <a:pt x="105461" y="802991"/>
                    <a:pt x="87681" y="791561"/>
                    <a:pt x="68631" y="777591"/>
                  </a:cubicBezTo>
                  <a:cubicBezTo>
                    <a:pt x="54661" y="768701"/>
                    <a:pt x="47041" y="761081"/>
                    <a:pt x="38151" y="748381"/>
                  </a:cubicBezTo>
                  <a:cubicBezTo>
                    <a:pt x="25451" y="729331"/>
                    <a:pt x="8941" y="692501"/>
                    <a:pt x="3861" y="669641"/>
                  </a:cubicBezTo>
                  <a:cubicBezTo>
                    <a:pt x="51" y="654401"/>
                    <a:pt x="-1219" y="644241"/>
                    <a:pt x="1321" y="627731"/>
                  </a:cubicBezTo>
                  <a:cubicBezTo>
                    <a:pt x="3861" y="604871"/>
                    <a:pt x="11481" y="569311"/>
                    <a:pt x="26721" y="546451"/>
                  </a:cubicBezTo>
                  <a:cubicBezTo>
                    <a:pt x="40691" y="522321"/>
                    <a:pt x="67361" y="499461"/>
                    <a:pt x="86411" y="485491"/>
                  </a:cubicBezTo>
                  <a:cubicBezTo>
                    <a:pt x="100381" y="476601"/>
                    <a:pt x="104191" y="474061"/>
                    <a:pt x="125781" y="468981"/>
                  </a:cubicBezTo>
                  <a:cubicBezTo>
                    <a:pt x="205791" y="447391"/>
                    <a:pt x="509321" y="443581"/>
                    <a:pt x="723951" y="419451"/>
                  </a:cubicBezTo>
                  <a:cubicBezTo>
                    <a:pt x="976681" y="391511"/>
                    <a:pt x="1418641" y="289911"/>
                    <a:pt x="1548181" y="302611"/>
                  </a:cubicBezTo>
                  <a:cubicBezTo>
                    <a:pt x="1590091" y="306421"/>
                    <a:pt x="1607871" y="320391"/>
                    <a:pt x="1628191" y="331821"/>
                  </a:cubicBezTo>
                  <a:cubicBezTo>
                    <a:pt x="1642161" y="339441"/>
                    <a:pt x="1651051" y="349601"/>
                    <a:pt x="1661211" y="359761"/>
                  </a:cubicBezTo>
                  <a:cubicBezTo>
                    <a:pt x="1670101" y="369921"/>
                    <a:pt x="1678991" y="380081"/>
                    <a:pt x="1685341" y="394051"/>
                  </a:cubicBezTo>
                  <a:cubicBezTo>
                    <a:pt x="1695501" y="415641"/>
                    <a:pt x="1706931" y="448661"/>
                    <a:pt x="1706931" y="476601"/>
                  </a:cubicBezTo>
                  <a:cubicBezTo>
                    <a:pt x="1708201" y="504541"/>
                    <a:pt x="1698041" y="538831"/>
                    <a:pt x="1687881" y="559151"/>
                  </a:cubicBezTo>
                  <a:cubicBezTo>
                    <a:pt x="1681531" y="574391"/>
                    <a:pt x="1673911" y="584551"/>
                    <a:pt x="1665021" y="594711"/>
                  </a:cubicBezTo>
                  <a:cubicBezTo>
                    <a:pt x="1654861" y="606141"/>
                    <a:pt x="1647241" y="615031"/>
                    <a:pt x="1633271" y="623921"/>
                  </a:cubicBezTo>
                  <a:cubicBezTo>
                    <a:pt x="1612951" y="636621"/>
                    <a:pt x="1554531" y="655671"/>
                    <a:pt x="1554531" y="655671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7719060" y="8376285"/>
            <a:ext cx="795338" cy="479107"/>
            <a:chOff x="0" y="0"/>
            <a:chExt cx="1060450" cy="63881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49479" y="48200"/>
              <a:ext cx="960232" cy="541681"/>
            </a:xfrm>
            <a:custGeom>
              <a:avLst/>
              <a:gdLst/>
              <a:ahLst/>
              <a:cxnLst/>
              <a:rect r="r" b="b" t="t" l="l"/>
              <a:pathLst>
                <a:path h="541681" w="960232">
                  <a:moveTo>
                    <a:pt x="146101" y="190560"/>
                  </a:moveTo>
                  <a:cubicBezTo>
                    <a:pt x="670611" y="71180"/>
                    <a:pt x="676961" y="31810"/>
                    <a:pt x="709981" y="16570"/>
                  </a:cubicBezTo>
                  <a:cubicBezTo>
                    <a:pt x="743001" y="2600"/>
                    <a:pt x="788721" y="-1210"/>
                    <a:pt x="823011" y="6410"/>
                  </a:cubicBezTo>
                  <a:cubicBezTo>
                    <a:pt x="858571" y="15300"/>
                    <a:pt x="896671" y="39430"/>
                    <a:pt x="919531" y="67370"/>
                  </a:cubicBezTo>
                  <a:cubicBezTo>
                    <a:pt x="942391" y="94040"/>
                    <a:pt x="958901" y="137220"/>
                    <a:pt x="960171" y="172780"/>
                  </a:cubicBezTo>
                  <a:cubicBezTo>
                    <a:pt x="961441" y="208340"/>
                    <a:pt x="942391" y="255330"/>
                    <a:pt x="927151" y="282000"/>
                  </a:cubicBezTo>
                  <a:cubicBezTo>
                    <a:pt x="916991" y="301050"/>
                    <a:pt x="905561" y="311210"/>
                    <a:pt x="887781" y="322640"/>
                  </a:cubicBezTo>
                  <a:cubicBezTo>
                    <a:pt x="861111" y="339150"/>
                    <a:pt x="815391" y="358200"/>
                    <a:pt x="778561" y="356930"/>
                  </a:cubicBezTo>
                  <a:cubicBezTo>
                    <a:pt x="743001" y="356930"/>
                    <a:pt x="699821" y="341690"/>
                    <a:pt x="671881" y="318830"/>
                  </a:cubicBezTo>
                  <a:cubicBezTo>
                    <a:pt x="643941" y="297240"/>
                    <a:pt x="619811" y="252790"/>
                    <a:pt x="609651" y="223580"/>
                  </a:cubicBezTo>
                  <a:cubicBezTo>
                    <a:pt x="603301" y="203260"/>
                    <a:pt x="600761" y="188020"/>
                    <a:pt x="604571" y="166430"/>
                  </a:cubicBezTo>
                  <a:cubicBezTo>
                    <a:pt x="609651" y="137220"/>
                    <a:pt x="624891" y="88960"/>
                    <a:pt x="649021" y="62290"/>
                  </a:cubicBezTo>
                  <a:cubicBezTo>
                    <a:pt x="671881" y="35620"/>
                    <a:pt x="717601" y="14030"/>
                    <a:pt x="746811" y="5140"/>
                  </a:cubicBezTo>
                  <a:cubicBezTo>
                    <a:pt x="767131" y="-1210"/>
                    <a:pt x="783641" y="-1210"/>
                    <a:pt x="803961" y="2600"/>
                  </a:cubicBezTo>
                  <a:cubicBezTo>
                    <a:pt x="834441" y="8950"/>
                    <a:pt x="881431" y="28000"/>
                    <a:pt x="906831" y="52130"/>
                  </a:cubicBezTo>
                  <a:cubicBezTo>
                    <a:pt x="932231" y="77530"/>
                    <a:pt x="952551" y="118170"/>
                    <a:pt x="957631" y="153730"/>
                  </a:cubicBezTo>
                  <a:cubicBezTo>
                    <a:pt x="962711" y="189290"/>
                    <a:pt x="952551" y="231200"/>
                    <a:pt x="937311" y="265490"/>
                  </a:cubicBezTo>
                  <a:cubicBezTo>
                    <a:pt x="922071" y="299780"/>
                    <a:pt x="903021" y="330260"/>
                    <a:pt x="867461" y="356930"/>
                  </a:cubicBezTo>
                  <a:cubicBezTo>
                    <a:pt x="812851" y="397570"/>
                    <a:pt x="712521" y="426780"/>
                    <a:pt x="617271" y="454720"/>
                  </a:cubicBezTo>
                  <a:cubicBezTo>
                    <a:pt x="499161" y="489010"/>
                    <a:pt x="297231" y="533460"/>
                    <a:pt x="212141" y="539810"/>
                  </a:cubicBezTo>
                  <a:cubicBezTo>
                    <a:pt x="172771" y="542350"/>
                    <a:pt x="152451" y="543620"/>
                    <a:pt x="127051" y="534730"/>
                  </a:cubicBezTo>
                  <a:cubicBezTo>
                    <a:pt x="100381" y="527110"/>
                    <a:pt x="71171" y="506790"/>
                    <a:pt x="53391" y="491550"/>
                  </a:cubicBezTo>
                  <a:cubicBezTo>
                    <a:pt x="40691" y="480120"/>
                    <a:pt x="34341" y="472500"/>
                    <a:pt x="26721" y="457260"/>
                  </a:cubicBezTo>
                  <a:cubicBezTo>
                    <a:pt x="16561" y="436940"/>
                    <a:pt x="3861" y="400110"/>
                    <a:pt x="1321" y="377250"/>
                  </a:cubicBezTo>
                  <a:cubicBezTo>
                    <a:pt x="-1219" y="360740"/>
                    <a:pt x="51" y="349310"/>
                    <a:pt x="3861" y="334070"/>
                  </a:cubicBezTo>
                  <a:cubicBezTo>
                    <a:pt x="8941" y="311210"/>
                    <a:pt x="21641" y="278190"/>
                    <a:pt x="38151" y="256600"/>
                  </a:cubicBezTo>
                  <a:cubicBezTo>
                    <a:pt x="55931" y="233740"/>
                    <a:pt x="85141" y="214690"/>
                    <a:pt x="105461" y="203260"/>
                  </a:cubicBezTo>
                  <a:cubicBezTo>
                    <a:pt x="119431" y="195640"/>
                    <a:pt x="146101" y="190560"/>
                    <a:pt x="146101" y="190560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8037195" y="8047672"/>
            <a:ext cx="980123" cy="1008698"/>
            <a:chOff x="0" y="0"/>
            <a:chExt cx="1306830" cy="134493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44092" y="49535"/>
              <a:ext cx="1214240" cy="1245922"/>
            </a:xfrm>
            <a:custGeom>
              <a:avLst/>
              <a:gdLst/>
              <a:ahLst/>
              <a:cxnLst/>
              <a:rect r="r" b="b" t="t" l="l"/>
              <a:pathLst>
                <a:path h="1245922" w="1214240">
                  <a:moveTo>
                    <a:pt x="913488" y="585465"/>
                  </a:moveTo>
                  <a:cubicBezTo>
                    <a:pt x="789028" y="786125"/>
                    <a:pt x="735688" y="835655"/>
                    <a:pt x="678538" y="867405"/>
                  </a:cubicBezTo>
                  <a:cubicBezTo>
                    <a:pt x="618848" y="900425"/>
                    <a:pt x="548998" y="923285"/>
                    <a:pt x="477878" y="928365"/>
                  </a:cubicBezTo>
                  <a:cubicBezTo>
                    <a:pt x="397868" y="934715"/>
                    <a:pt x="296268" y="923285"/>
                    <a:pt x="221338" y="891535"/>
                  </a:cubicBezTo>
                  <a:cubicBezTo>
                    <a:pt x="151488" y="862325"/>
                    <a:pt x="74018" y="810255"/>
                    <a:pt x="38458" y="750565"/>
                  </a:cubicBezTo>
                  <a:cubicBezTo>
                    <a:pt x="5438" y="693415"/>
                    <a:pt x="-9802" y="609595"/>
                    <a:pt x="6708" y="544825"/>
                  </a:cubicBezTo>
                  <a:cubicBezTo>
                    <a:pt x="25758" y="473705"/>
                    <a:pt x="98148" y="389885"/>
                    <a:pt x="169268" y="342895"/>
                  </a:cubicBezTo>
                  <a:cubicBezTo>
                    <a:pt x="246738" y="293365"/>
                    <a:pt x="371198" y="281935"/>
                    <a:pt x="461368" y="266695"/>
                  </a:cubicBezTo>
                  <a:cubicBezTo>
                    <a:pt x="536298" y="255265"/>
                    <a:pt x="603608" y="248915"/>
                    <a:pt x="670918" y="253995"/>
                  </a:cubicBezTo>
                  <a:cubicBezTo>
                    <a:pt x="733148" y="257805"/>
                    <a:pt x="791568" y="265425"/>
                    <a:pt x="847448" y="289555"/>
                  </a:cubicBezTo>
                  <a:cubicBezTo>
                    <a:pt x="908408" y="316225"/>
                    <a:pt x="980798" y="360675"/>
                    <a:pt x="1020168" y="414015"/>
                  </a:cubicBezTo>
                  <a:cubicBezTo>
                    <a:pt x="1058268" y="466085"/>
                    <a:pt x="1058268" y="537205"/>
                    <a:pt x="1083668" y="603245"/>
                  </a:cubicBezTo>
                  <a:cubicBezTo>
                    <a:pt x="1112878" y="679445"/>
                    <a:pt x="1168758" y="777235"/>
                    <a:pt x="1190348" y="847085"/>
                  </a:cubicBezTo>
                  <a:cubicBezTo>
                    <a:pt x="1204318" y="894075"/>
                    <a:pt x="1210668" y="941065"/>
                    <a:pt x="1211938" y="972815"/>
                  </a:cubicBezTo>
                  <a:cubicBezTo>
                    <a:pt x="1211938" y="990595"/>
                    <a:pt x="1210668" y="999485"/>
                    <a:pt x="1205588" y="1014725"/>
                  </a:cubicBezTo>
                  <a:cubicBezTo>
                    <a:pt x="1197968" y="1036315"/>
                    <a:pt x="1182728" y="1069335"/>
                    <a:pt x="1163678" y="1089655"/>
                  </a:cubicBezTo>
                  <a:cubicBezTo>
                    <a:pt x="1145898" y="1109975"/>
                    <a:pt x="1119228" y="1126485"/>
                    <a:pt x="1092558" y="1135375"/>
                  </a:cubicBezTo>
                  <a:cubicBezTo>
                    <a:pt x="1067158" y="1145535"/>
                    <a:pt x="1035408" y="1148075"/>
                    <a:pt x="1008738" y="1144265"/>
                  </a:cubicBezTo>
                  <a:cubicBezTo>
                    <a:pt x="980798" y="1140455"/>
                    <a:pt x="951588" y="1127755"/>
                    <a:pt x="929998" y="1112515"/>
                  </a:cubicBezTo>
                  <a:cubicBezTo>
                    <a:pt x="907138" y="1096005"/>
                    <a:pt x="885548" y="1066795"/>
                    <a:pt x="874118" y="1046475"/>
                  </a:cubicBezTo>
                  <a:cubicBezTo>
                    <a:pt x="866498" y="1032505"/>
                    <a:pt x="863958" y="1026155"/>
                    <a:pt x="860148" y="1007105"/>
                  </a:cubicBezTo>
                  <a:cubicBezTo>
                    <a:pt x="851258" y="962655"/>
                    <a:pt x="857608" y="852165"/>
                    <a:pt x="846178" y="781045"/>
                  </a:cubicBezTo>
                  <a:cubicBezTo>
                    <a:pt x="836018" y="715005"/>
                    <a:pt x="809348" y="669285"/>
                    <a:pt x="796648" y="594355"/>
                  </a:cubicBezTo>
                  <a:cubicBezTo>
                    <a:pt x="778868" y="485135"/>
                    <a:pt x="764898" y="248915"/>
                    <a:pt x="766168" y="181605"/>
                  </a:cubicBezTo>
                  <a:cubicBezTo>
                    <a:pt x="766168" y="160015"/>
                    <a:pt x="764898" y="154935"/>
                    <a:pt x="769978" y="139695"/>
                  </a:cubicBezTo>
                  <a:cubicBezTo>
                    <a:pt x="776328" y="116835"/>
                    <a:pt x="790298" y="83815"/>
                    <a:pt x="808078" y="62225"/>
                  </a:cubicBezTo>
                  <a:cubicBezTo>
                    <a:pt x="825858" y="41905"/>
                    <a:pt x="851258" y="22855"/>
                    <a:pt x="876658" y="12695"/>
                  </a:cubicBezTo>
                  <a:cubicBezTo>
                    <a:pt x="902058" y="2535"/>
                    <a:pt x="933808" y="-2545"/>
                    <a:pt x="960478" y="1265"/>
                  </a:cubicBezTo>
                  <a:cubicBezTo>
                    <a:pt x="988418" y="3805"/>
                    <a:pt x="1021438" y="17775"/>
                    <a:pt x="1041758" y="29205"/>
                  </a:cubicBezTo>
                  <a:cubicBezTo>
                    <a:pt x="1055728" y="36825"/>
                    <a:pt x="1063348" y="44445"/>
                    <a:pt x="1073508" y="57145"/>
                  </a:cubicBezTo>
                  <a:cubicBezTo>
                    <a:pt x="1088748" y="74925"/>
                    <a:pt x="1107798" y="109215"/>
                    <a:pt x="1115418" y="130805"/>
                  </a:cubicBezTo>
                  <a:cubicBezTo>
                    <a:pt x="1120498" y="146045"/>
                    <a:pt x="1121768" y="152395"/>
                    <a:pt x="1121768" y="173985"/>
                  </a:cubicBezTo>
                  <a:cubicBezTo>
                    <a:pt x="1117958" y="247645"/>
                    <a:pt x="1051918" y="506725"/>
                    <a:pt x="1008738" y="664205"/>
                  </a:cubicBezTo>
                  <a:cubicBezTo>
                    <a:pt x="968098" y="816605"/>
                    <a:pt x="941428" y="1005835"/>
                    <a:pt x="869038" y="1104895"/>
                  </a:cubicBezTo>
                  <a:cubicBezTo>
                    <a:pt x="816968" y="1176015"/>
                    <a:pt x="743308" y="1234435"/>
                    <a:pt x="673458" y="1244595"/>
                  </a:cubicBezTo>
                  <a:cubicBezTo>
                    <a:pt x="603608" y="1253485"/>
                    <a:pt x="496928" y="1216655"/>
                    <a:pt x="449938" y="1165855"/>
                  </a:cubicBezTo>
                  <a:cubicBezTo>
                    <a:pt x="404218" y="1113785"/>
                    <a:pt x="399138" y="1013455"/>
                    <a:pt x="396598" y="929635"/>
                  </a:cubicBezTo>
                  <a:cubicBezTo>
                    <a:pt x="392788" y="836925"/>
                    <a:pt x="399138" y="701035"/>
                    <a:pt x="447398" y="629915"/>
                  </a:cubicBezTo>
                  <a:cubicBezTo>
                    <a:pt x="489308" y="568955"/>
                    <a:pt x="573128" y="525775"/>
                    <a:pt x="642978" y="513075"/>
                  </a:cubicBezTo>
                  <a:cubicBezTo>
                    <a:pt x="714098" y="500375"/>
                    <a:pt x="823318" y="533395"/>
                    <a:pt x="869038" y="554985"/>
                  </a:cubicBezTo>
                  <a:cubicBezTo>
                    <a:pt x="891898" y="565145"/>
                    <a:pt x="900788" y="574035"/>
                    <a:pt x="913488" y="590545"/>
                  </a:cubicBezTo>
                  <a:cubicBezTo>
                    <a:pt x="932538" y="614675"/>
                    <a:pt x="952858" y="665475"/>
                    <a:pt x="957938" y="695955"/>
                  </a:cubicBezTo>
                  <a:cubicBezTo>
                    <a:pt x="961748" y="716275"/>
                    <a:pt x="960478" y="731515"/>
                    <a:pt x="952858" y="753105"/>
                  </a:cubicBezTo>
                  <a:cubicBezTo>
                    <a:pt x="943968" y="781045"/>
                    <a:pt x="919838" y="825495"/>
                    <a:pt x="891898" y="848355"/>
                  </a:cubicBezTo>
                  <a:cubicBezTo>
                    <a:pt x="863958" y="869945"/>
                    <a:pt x="820778" y="886455"/>
                    <a:pt x="785218" y="886455"/>
                  </a:cubicBezTo>
                  <a:cubicBezTo>
                    <a:pt x="749658" y="887725"/>
                    <a:pt x="705208" y="873755"/>
                    <a:pt x="675998" y="853435"/>
                  </a:cubicBezTo>
                  <a:cubicBezTo>
                    <a:pt x="648058" y="831845"/>
                    <a:pt x="621388" y="795015"/>
                    <a:pt x="611228" y="760725"/>
                  </a:cubicBezTo>
                  <a:cubicBezTo>
                    <a:pt x="599798" y="726435"/>
                    <a:pt x="606148" y="676905"/>
                    <a:pt x="613768" y="647695"/>
                  </a:cubicBezTo>
                  <a:cubicBezTo>
                    <a:pt x="620118" y="626105"/>
                    <a:pt x="627738" y="613405"/>
                    <a:pt x="642978" y="596895"/>
                  </a:cubicBezTo>
                  <a:cubicBezTo>
                    <a:pt x="663298" y="575305"/>
                    <a:pt x="703938" y="544825"/>
                    <a:pt x="738228" y="535935"/>
                  </a:cubicBezTo>
                  <a:cubicBezTo>
                    <a:pt x="773788" y="528315"/>
                    <a:pt x="818238" y="532125"/>
                    <a:pt x="851258" y="546095"/>
                  </a:cubicBezTo>
                  <a:cubicBezTo>
                    <a:pt x="884278" y="560065"/>
                    <a:pt x="918568" y="596895"/>
                    <a:pt x="936348" y="622295"/>
                  </a:cubicBezTo>
                  <a:cubicBezTo>
                    <a:pt x="947778" y="640075"/>
                    <a:pt x="951588" y="657855"/>
                    <a:pt x="955398" y="676905"/>
                  </a:cubicBezTo>
                  <a:cubicBezTo>
                    <a:pt x="959208" y="694685"/>
                    <a:pt x="961748" y="712465"/>
                    <a:pt x="956668" y="734055"/>
                  </a:cubicBezTo>
                  <a:cubicBezTo>
                    <a:pt x="950318" y="763265"/>
                    <a:pt x="926188" y="811525"/>
                    <a:pt x="905868" y="835655"/>
                  </a:cubicBezTo>
                  <a:cubicBezTo>
                    <a:pt x="891898" y="852165"/>
                    <a:pt x="879198" y="861055"/>
                    <a:pt x="858878" y="868675"/>
                  </a:cubicBezTo>
                  <a:cubicBezTo>
                    <a:pt x="830938" y="880105"/>
                    <a:pt x="777598" y="887725"/>
                    <a:pt x="747118" y="883915"/>
                  </a:cubicBezTo>
                  <a:cubicBezTo>
                    <a:pt x="725528" y="881375"/>
                    <a:pt x="697588" y="876295"/>
                    <a:pt x="692508" y="863595"/>
                  </a:cubicBezTo>
                  <a:cubicBezTo>
                    <a:pt x="687428" y="847085"/>
                    <a:pt x="739498" y="775965"/>
                    <a:pt x="747118" y="778505"/>
                  </a:cubicBezTo>
                  <a:cubicBezTo>
                    <a:pt x="757278" y="782315"/>
                    <a:pt x="738228" y="960115"/>
                    <a:pt x="714098" y="965195"/>
                  </a:cubicBezTo>
                  <a:cubicBezTo>
                    <a:pt x="688698" y="970275"/>
                    <a:pt x="604878" y="854705"/>
                    <a:pt x="594718" y="791205"/>
                  </a:cubicBezTo>
                  <a:cubicBezTo>
                    <a:pt x="585828" y="726435"/>
                    <a:pt x="640438" y="662935"/>
                    <a:pt x="664568" y="579115"/>
                  </a:cubicBezTo>
                  <a:cubicBezTo>
                    <a:pt x="697588" y="459735"/>
                    <a:pt x="739498" y="224785"/>
                    <a:pt x="769978" y="139695"/>
                  </a:cubicBezTo>
                  <a:cubicBezTo>
                    <a:pt x="783948" y="101595"/>
                    <a:pt x="790298" y="83815"/>
                    <a:pt x="808078" y="62225"/>
                  </a:cubicBezTo>
                  <a:cubicBezTo>
                    <a:pt x="825858" y="41905"/>
                    <a:pt x="851258" y="22855"/>
                    <a:pt x="876658" y="12695"/>
                  </a:cubicBezTo>
                  <a:cubicBezTo>
                    <a:pt x="902058" y="2535"/>
                    <a:pt x="933808" y="-2545"/>
                    <a:pt x="960478" y="1265"/>
                  </a:cubicBezTo>
                  <a:cubicBezTo>
                    <a:pt x="988418" y="3805"/>
                    <a:pt x="1017628" y="13965"/>
                    <a:pt x="1040488" y="29205"/>
                  </a:cubicBezTo>
                  <a:cubicBezTo>
                    <a:pt x="1064618" y="44445"/>
                    <a:pt x="1086208" y="67305"/>
                    <a:pt x="1098908" y="91435"/>
                  </a:cubicBezTo>
                  <a:cubicBezTo>
                    <a:pt x="1112878" y="115565"/>
                    <a:pt x="1115418" y="137155"/>
                    <a:pt x="1121768" y="173985"/>
                  </a:cubicBezTo>
                  <a:cubicBezTo>
                    <a:pt x="1133198" y="246375"/>
                    <a:pt x="1125578" y="402585"/>
                    <a:pt x="1140818" y="501645"/>
                  </a:cubicBezTo>
                  <a:cubicBezTo>
                    <a:pt x="1153518" y="586735"/>
                    <a:pt x="1186538" y="654045"/>
                    <a:pt x="1199238" y="732785"/>
                  </a:cubicBezTo>
                  <a:cubicBezTo>
                    <a:pt x="1210668" y="811525"/>
                    <a:pt x="1218288" y="913125"/>
                    <a:pt x="1211938" y="972815"/>
                  </a:cubicBezTo>
                  <a:cubicBezTo>
                    <a:pt x="1208128" y="1007105"/>
                    <a:pt x="1203048" y="1029965"/>
                    <a:pt x="1189078" y="1054095"/>
                  </a:cubicBezTo>
                  <a:cubicBezTo>
                    <a:pt x="1176378" y="1078225"/>
                    <a:pt x="1154788" y="1102355"/>
                    <a:pt x="1131928" y="1116325"/>
                  </a:cubicBezTo>
                  <a:cubicBezTo>
                    <a:pt x="1107798" y="1131565"/>
                    <a:pt x="1073508" y="1141725"/>
                    <a:pt x="1050648" y="1145535"/>
                  </a:cubicBezTo>
                  <a:cubicBezTo>
                    <a:pt x="1035408" y="1148075"/>
                    <a:pt x="1023978" y="1148075"/>
                    <a:pt x="1008738" y="1144265"/>
                  </a:cubicBezTo>
                  <a:cubicBezTo>
                    <a:pt x="985878" y="1139185"/>
                    <a:pt x="949048" y="1123945"/>
                    <a:pt x="929998" y="1112515"/>
                  </a:cubicBezTo>
                  <a:cubicBezTo>
                    <a:pt x="916028" y="1103625"/>
                    <a:pt x="909678" y="1098545"/>
                    <a:pt x="898248" y="1083305"/>
                  </a:cubicBezTo>
                  <a:cubicBezTo>
                    <a:pt x="871578" y="1049015"/>
                    <a:pt x="829668" y="967735"/>
                    <a:pt x="800458" y="897885"/>
                  </a:cubicBezTo>
                  <a:cubicBezTo>
                    <a:pt x="764898" y="812795"/>
                    <a:pt x="767438" y="648965"/>
                    <a:pt x="709018" y="608325"/>
                  </a:cubicBezTo>
                  <a:cubicBezTo>
                    <a:pt x="662028" y="575305"/>
                    <a:pt x="575668" y="628645"/>
                    <a:pt x="512168" y="618485"/>
                  </a:cubicBezTo>
                  <a:cubicBezTo>
                    <a:pt x="448668" y="609595"/>
                    <a:pt x="325478" y="565145"/>
                    <a:pt x="328018" y="554985"/>
                  </a:cubicBezTo>
                  <a:cubicBezTo>
                    <a:pt x="329288" y="543555"/>
                    <a:pt x="476608" y="585465"/>
                    <a:pt x="526138" y="556255"/>
                  </a:cubicBezTo>
                  <a:cubicBezTo>
                    <a:pt x="575668" y="528315"/>
                    <a:pt x="590908" y="417825"/>
                    <a:pt x="626468" y="380995"/>
                  </a:cubicBezTo>
                  <a:cubicBezTo>
                    <a:pt x="649328" y="355595"/>
                    <a:pt x="670918" y="342895"/>
                    <a:pt x="697588" y="332735"/>
                  </a:cubicBezTo>
                  <a:cubicBezTo>
                    <a:pt x="722988" y="323845"/>
                    <a:pt x="754738" y="320035"/>
                    <a:pt x="781408" y="323845"/>
                  </a:cubicBezTo>
                  <a:cubicBezTo>
                    <a:pt x="809348" y="327655"/>
                    <a:pt x="838558" y="340355"/>
                    <a:pt x="861418" y="355595"/>
                  </a:cubicBezTo>
                  <a:cubicBezTo>
                    <a:pt x="883008" y="372105"/>
                    <a:pt x="903328" y="396235"/>
                    <a:pt x="916028" y="420365"/>
                  </a:cubicBezTo>
                  <a:cubicBezTo>
                    <a:pt x="928728" y="444495"/>
                    <a:pt x="936348" y="476245"/>
                    <a:pt x="935078" y="502915"/>
                  </a:cubicBezTo>
                  <a:cubicBezTo>
                    <a:pt x="935078" y="530855"/>
                    <a:pt x="913488" y="585465"/>
                    <a:pt x="913488" y="585465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1660" y="2083491"/>
            <a:ext cx="16117640" cy="7174809"/>
            <a:chOff x="0" y="0"/>
            <a:chExt cx="4244975" cy="18896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44975" cy="1889662"/>
            </a:xfrm>
            <a:custGeom>
              <a:avLst/>
              <a:gdLst/>
              <a:ahLst/>
              <a:cxnLst/>
              <a:rect r="r" b="b" t="t" l="l"/>
              <a:pathLst>
                <a:path h="1889662" w="4244975">
                  <a:moveTo>
                    <a:pt x="24497" y="0"/>
                  </a:moveTo>
                  <a:lnTo>
                    <a:pt x="4220478" y="0"/>
                  </a:lnTo>
                  <a:cubicBezTo>
                    <a:pt x="4234007" y="0"/>
                    <a:pt x="4244975" y="10968"/>
                    <a:pt x="4244975" y="24497"/>
                  </a:cubicBezTo>
                  <a:lnTo>
                    <a:pt x="4244975" y="1865164"/>
                  </a:lnTo>
                  <a:cubicBezTo>
                    <a:pt x="4244975" y="1878694"/>
                    <a:pt x="4234007" y="1889662"/>
                    <a:pt x="4220478" y="1889662"/>
                  </a:cubicBezTo>
                  <a:lnTo>
                    <a:pt x="24497" y="1889662"/>
                  </a:lnTo>
                  <a:cubicBezTo>
                    <a:pt x="10968" y="1889662"/>
                    <a:pt x="0" y="1878694"/>
                    <a:pt x="0" y="1865164"/>
                  </a:cubicBezTo>
                  <a:lnTo>
                    <a:pt x="0" y="24497"/>
                  </a:lnTo>
                  <a:cubicBezTo>
                    <a:pt x="0" y="10968"/>
                    <a:pt x="10968" y="0"/>
                    <a:pt x="24497" y="0"/>
                  </a:cubicBezTo>
                  <a:close/>
                </a:path>
              </a:pathLst>
            </a:custGeom>
            <a:solidFill>
              <a:srgbClr val="F5F9F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44975" cy="1927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25949" y="1997766"/>
            <a:ext cx="8993771" cy="912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32235" indent="-466117" lvl="1">
              <a:lnSpc>
                <a:spcPts val="6045"/>
              </a:lnSpc>
              <a:buFont typeface="Arial"/>
              <a:buChar char="•"/>
            </a:pPr>
            <a:r>
              <a:rPr lang="en-US" sz="43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Sesame husk waste is an optimum feedstock for biochar production.</a:t>
            </a:r>
          </a:p>
          <a:p>
            <a:pPr algn="l" marL="932235" indent="-466117" lvl="1">
              <a:lnSpc>
                <a:spcPts val="6045"/>
              </a:lnSpc>
              <a:buFont typeface="Arial"/>
              <a:buChar char="•"/>
            </a:pPr>
            <a:r>
              <a:rPr lang="en-US" sz="43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KOH activation significantly improved the adsorbent properties of the biochar.</a:t>
            </a:r>
          </a:p>
          <a:p>
            <a:pPr algn="l" marL="932235" indent="-466117" lvl="1">
              <a:lnSpc>
                <a:spcPts val="6045"/>
              </a:lnSpc>
              <a:buFont typeface="Arial"/>
              <a:buChar char="•"/>
            </a:pPr>
            <a:r>
              <a:rPr lang="en-US" sz="43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 Best described by the Freundlich isotherm and the Pseudo-Second Order kinetic model.</a:t>
            </a:r>
          </a:p>
          <a:p>
            <a:pPr algn="l" marL="932235" indent="-466117" lvl="1">
              <a:lnSpc>
                <a:spcPts val="6045"/>
              </a:lnSpc>
              <a:buFont typeface="Arial"/>
              <a:buChar char="•"/>
            </a:pPr>
            <a:r>
              <a:rPr lang="en-US" sz="4317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Sesame husk waste has promising applications in wastewater treatment.</a:t>
            </a:r>
          </a:p>
          <a:p>
            <a:pPr algn="l">
              <a:lnSpc>
                <a:spcPts val="6045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6245840" y="7843838"/>
            <a:ext cx="962025" cy="926782"/>
            <a:chOff x="0" y="0"/>
            <a:chExt cx="1282700" cy="12357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0476" y="50800"/>
              <a:ext cx="1183828" cy="1134280"/>
            </a:xfrm>
            <a:custGeom>
              <a:avLst/>
              <a:gdLst/>
              <a:ahLst/>
              <a:cxnLst/>
              <a:rect r="r" b="b" t="t" l="l"/>
              <a:pathLst>
                <a:path h="1134280" w="1183828">
                  <a:moveTo>
                    <a:pt x="493084" y="887730"/>
                  </a:moveTo>
                  <a:cubicBezTo>
                    <a:pt x="853764" y="422910"/>
                    <a:pt x="1059504" y="67310"/>
                    <a:pt x="1119194" y="15240"/>
                  </a:cubicBezTo>
                  <a:cubicBezTo>
                    <a:pt x="1131894" y="3810"/>
                    <a:pt x="1138244" y="0"/>
                    <a:pt x="1148404" y="0"/>
                  </a:cubicBezTo>
                  <a:cubicBezTo>
                    <a:pt x="1159834" y="1270"/>
                    <a:pt x="1176344" y="13970"/>
                    <a:pt x="1181424" y="24130"/>
                  </a:cubicBezTo>
                  <a:cubicBezTo>
                    <a:pt x="1185234" y="31750"/>
                    <a:pt x="1183964" y="39370"/>
                    <a:pt x="1181424" y="49530"/>
                  </a:cubicBezTo>
                  <a:cubicBezTo>
                    <a:pt x="1175074" y="64770"/>
                    <a:pt x="1159834" y="78740"/>
                    <a:pt x="1138244" y="107950"/>
                  </a:cubicBezTo>
                  <a:cubicBezTo>
                    <a:pt x="1070934" y="191770"/>
                    <a:pt x="823284" y="482600"/>
                    <a:pt x="720414" y="599440"/>
                  </a:cubicBezTo>
                  <a:cubicBezTo>
                    <a:pt x="661994" y="665480"/>
                    <a:pt x="639134" y="693420"/>
                    <a:pt x="581984" y="751840"/>
                  </a:cubicBezTo>
                  <a:cubicBezTo>
                    <a:pt x="494354" y="840740"/>
                    <a:pt x="302584" y="1046480"/>
                    <a:pt x="236544" y="1075690"/>
                  </a:cubicBezTo>
                  <a:cubicBezTo>
                    <a:pt x="216224" y="1084580"/>
                    <a:pt x="203524" y="1085850"/>
                    <a:pt x="189554" y="1079500"/>
                  </a:cubicBezTo>
                  <a:cubicBezTo>
                    <a:pt x="174314" y="1071880"/>
                    <a:pt x="153994" y="1055370"/>
                    <a:pt x="151454" y="1029970"/>
                  </a:cubicBezTo>
                  <a:cubicBezTo>
                    <a:pt x="145104" y="962660"/>
                    <a:pt x="302584" y="685800"/>
                    <a:pt x="340684" y="638810"/>
                  </a:cubicBezTo>
                  <a:cubicBezTo>
                    <a:pt x="352114" y="626110"/>
                    <a:pt x="358464" y="621030"/>
                    <a:pt x="368624" y="619760"/>
                  </a:cubicBezTo>
                  <a:cubicBezTo>
                    <a:pt x="377514" y="618490"/>
                    <a:pt x="392754" y="623570"/>
                    <a:pt x="399104" y="631190"/>
                  </a:cubicBezTo>
                  <a:cubicBezTo>
                    <a:pt x="406724" y="640080"/>
                    <a:pt x="409264" y="652780"/>
                    <a:pt x="405454" y="670560"/>
                  </a:cubicBezTo>
                  <a:cubicBezTo>
                    <a:pt x="395294" y="717550"/>
                    <a:pt x="301314" y="844550"/>
                    <a:pt x="255594" y="896620"/>
                  </a:cubicBezTo>
                  <a:cubicBezTo>
                    <a:pt x="227654" y="929640"/>
                    <a:pt x="198444" y="966470"/>
                    <a:pt x="174314" y="967740"/>
                  </a:cubicBezTo>
                  <a:cubicBezTo>
                    <a:pt x="153994" y="967740"/>
                    <a:pt x="123514" y="947420"/>
                    <a:pt x="117164" y="924560"/>
                  </a:cubicBezTo>
                  <a:cubicBezTo>
                    <a:pt x="105734" y="881380"/>
                    <a:pt x="174314" y="775970"/>
                    <a:pt x="212414" y="698500"/>
                  </a:cubicBezTo>
                  <a:cubicBezTo>
                    <a:pt x="254324" y="614680"/>
                    <a:pt x="315284" y="459740"/>
                    <a:pt x="361004" y="440690"/>
                  </a:cubicBezTo>
                  <a:cubicBezTo>
                    <a:pt x="382594" y="431800"/>
                    <a:pt x="407994" y="440690"/>
                    <a:pt x="421964" y="457200"/>
                  </a:cubicBezTo>
                  <a:cubicBezTo>
                    <a:pt x="443554" y="480060"/>
                    <a:pt x="442284" y="542290"/>
                    <a:pt x="442284" y="596900"/>
                  </a:cubicBezTo>
                  <a:cubicBezTo>
                    <a:pt x="443554" y="674370"/>
                    <a:pt x="432124" y="786130"/>
                    <a:pt x="410534" y="875030"/>
                  </a:cubicBezTo>
                  <a:cubicBezTo>
                    <a:pt x="388944" y="962660"/>
                    <a:pt x="348304" y="1103630"/>
                    <a:pt x="315284" y="1127760"/>
                  </a:cubicBezTo>
                  <a:cubicBezTo>
                    <a:pt x="303854" y="1136650"/>
                    <a:pt x="289884" y="1135380"/>
                    <a:pt x="280994" y="1130300"/>
                  </a:cubicBezTo>
                  <a:cubicBezTo>
                    <a:pt x="270834" y="1126490"/>
                    <a:pt x="260674" y="1116330"/>
                    <a:pt x="258134" y="1103630"/>
                  </a:cubicBezTo>
                  <a:cubicBezTo>
                    <a:pt x="254324" y="1083310"/>
                    <a:pt x="269564" y="1054100"/>
                    <a:pt x="286074" y="1016000"/>
                  </a:cubicBezTo>
                  <a:cubicBezTo>
                    <a:pt x="317824" y="937260"/>
                    <a:pt x="428314" y="726440"/>
                    <a:pt x="468954" y="666750"/>
                  </a:cubicBezTo>
                  <a:cubicBezTo>
                    <a:pt x="484194" y="643890"/>
                    <a:pt x="493084" y="632460"/>
                    <a:pt x="505784" y="623570"/>
                  </a:cubicBezTo>
                  <a:cubicBezTo>
                    <a:pt x="513404" y="618490"/>
                    <a:pt x="522294" y="615950"/>
                    <a:pt x="529914" y="617220"/>
                  </a:cubicBezTo>
                  <a:cubicBezTo>
                    <a:pt x="540074" y="618490"/>
                    <a:pt x="554044" y="626110"/>
                    <a:pt x="559124" y="635000"/>
                  </a:cubicBezTo>
                  <a:cubicBezTo>
                    <a:pt x="564204" y="643890"/>
                    <a:pt x="566744" y="654050"/>
                    <a:pt x="560394" y="669290"/>
                  </a:cubicBezTo>
                  <a:cubicBezTo>
                    <a:pt x="534994" y="734060"/>
                    <a:pt x="236544" y="1029970"/>
                    <a:pt x="156534" y="1092200"/>
                  </a:cubicBezTo>
                  <a:cubicBezTo>
                    <a:pt x="128594" y="1113790"/>
                    <a:pt x="113354" y="1122680"/>
                    <a:pt x="91764" y="1129030"/>
                  </a:cubicBezTo>
                  <a:cubicBezTo>
                    <a:pt x="72714" y="1134110"/>
                    <a:pt x="51124" y="1135380"/>
                    <a:pt x="35884" y="1131570"/>
                  </a:cubicBezTo>
                  <a:cubicBezTo>
                    <a:pt x="23184" y="1129030"/>
                    <a:pt x="11754" y="1122680"/>
                    <a:pt x="6674" y="1115060"/>
                  </a:cubicBezTo>
                  <a:cubicBezTo>
                    <a:pt x="1594" y="1108710"/>
                    <a:pt x="-946" y="1099820"/>
                    <a:pt x="324" y="1092200"/>
                  </a:cubicBezTo>
                  <a:cubicBezTo>
                    <a:pt x="2864" y="1083310"/>
                    <a:pt x="10484" y="1069340"/>
                    <a:pt x="19374" y="1064260"/>
                  </a:cubicBezTo>
                  <a:cubicBezTo>
                    <a:pt x="28264" y="1059180"/>
                    <a:pt x="44774" y="1059180"/>
                    <a:pt x="53664" y="1062990"/>
                  </a:cubicBezTo>
                  <a:cubicBezTo>
                    <a:pt x="62554" y="1068070"/>
                    <a:pt x="71444" y="1080770"/>
                    <a:pt x="72714" y="1090930"/>
                  </a:cubicBezTo>
                  <a:cubicBezTo>
                    <a:pt x="73984" y="1101090"/>
                    <a:pt x="67634" y="1116330"/>
                    <a:pt x="60014" y="1122680"/>
                  </a:cubicBezTo>
                  <a:cubicBezTo>
                    <a:pt x="53664" y="1129030"/>
                    <a:pt x="37154" y="1132840"/>
                    <a:pt x="28264" y="1130300"/>
                  </a:cubicBezTo>
                  <a:cubicBezTo>
                    <a:pt x="20644" y="1129030"/>
                    <a:pt x="11754" y="1125220"/>
                    <a:pt x="7944" y="1117600"/>
                  </a:cubicBezTo>
                  <a:cubicBezTo>
                    <a:pt x="2864" y="1108710"/>
                    <a:pt x="-946" y="1085850"/>
                    <a:pt x="7944" y="1074420"/>
                  </a:cubicBezTo>
                  <a:cubicBezTo>
                    <a:pt x="20644" y="1056640"/>
                    <a:pt x="67634" y="1069340"/>
                    <a:pt x="108274" y="1043940"/>
                  </a:cubicBezTo>
                  <a:cubicBezTo>
                    <a:pt x="202254" y="985520"/>
                    <a:pt x="439744" y="671830"/>
                    <a:pt x="499434" y="629920"/>
                  </a:cubicBezTo>
                  <a:cubicBezTo>
                    <a:pt x="513404" y="619760"/>
                    <a:pt x="521024" y="615950"/>
                    <a:pt x="529914" y="617220"/>
                  </a:cubicBezTo>
                  <a:cubicBezTo>
                    <a:pt x="540074" y="617220"/>
                    <a:pt x="554044" y="626110"/>
                    <a:pt x="559124" y="635000"/>
                  </a:cubicBezTo>
                  <a:cubicBezTo>
                    <a:pt x="564204" y="643890"/>
                    <a:pt x="564204" y="659130"/>
                    <a:pt x="560394" y="669290"/>
                  </a:cubicBezTo>
                  <a:cubicBezTo>
                    <a:pt x="556584" y="680720"/>
                    <a:pt x="543884" y="680720"/>
                    <a:pt x="532454" y="698500"/>
                  </a:cubicBezTo>
                  <a:cubicBezTo>
                    <a:pt x="491814" y="755650"/>
                    <a:pt x="377514" y="1066800"/>
                    <a:pt x="327984" y="1115060"/>
                  </a:cubicBezTo>
                  <a:cubicBezTo>
                    <a:pt x="314014" y="1129030"/>
                    <a:pt x="301314" y="1136650"/>
                    <a:pt x="289884" y="1132840"/>
                  </a:cubicBezTo>
                  <a:cubicBezTo>
                    <a:pt x="277184" y="1130300"/>
                    <a:pt x="261944" y="1113790"/>
                    <a:pt x="258134" y="1094740"/>
                  </a:cubicBezTo>
                  <a:cubicBezTo>
                    <a:pt x="250514" y="1050290"/>
                    <a:pt x="319094" y="951230"/>
                    <a:pt x="340684" y="863600"/>
                  </a:cubicBezTo>
                  <a:cubicBezTo>
                    <a:pt x="366084" y="756920"/>
                    <a:pt x="404184" y="500380"/>
                    <a:pt x="385134" y="495300"/>
                  </a:cubicBezTo>
                  <a:cubicBezTo>
                    <a:pt x="364814" y="488950"/>
                    <a:pt x="234004" y="910590"/>
                    <a:pt x="193364" y="916940"/>
                  </a:cubicBezTo>
                  <a:cubicBezTo>
                    <a:pt x="179394" y="918210"/>
                    <a:pt x="160344" y="894080"/>
                    <a:pt x="160344" y="878840"/>
                  </a:cubicBezTo>
                  <a:cubicBezTo>
                    <a:pt x="161614" y="858520"/>
                    <a:pt x="209874" y="836930"/>
                    <a:pt x="236544" y="803910"/>
                  </a:cubicBezTo>
                  <a:cubicBezTo>
                    <a:pt x="272104" y="760730"/>
                    <a:pt x="314014" y="655320"/>
                    <a:pt x="345764" y="632460"/>
                  </a:cubicBezTo>
                  <a:cubicBezTo>
                    <a:pt x="359734" y="622300"/>
                    <a:pt x="374974" y="618490"/>
                    <a:pt x="385134" y="621030"/>
                  </a:cubicBezTo>
                  <a:cubicBezTo>
                    <a:pt x="394024" y="624840"/>
                    <a:pt x="405454" y="632460"/>
                    <a:pt x="407994" y="646430"/>
                  </a:cubicBezTo>
                  <a:cubicBezTo>
                    <a:pt x="414344" y="687070"/>
                    <a:pt x="320364" y="863600"/>
                    <a:pt x="279724" y="925830"/>
                  </a:cubicBezTo>
                  <a:cubicBezTo>
                    <a:pt x="256864" y="962660"/>
                    <a:pt x="209874" y="1003300"/>
                    <a:pt x="211144" y="1004570"/>
                  </a:cubicBezTo>
                  <a:cubicBezTo>
                    <a:pt x="213684" y="1008380"/>
                    <a:pt x="411804" y="830580"/>
                    <a:pt x="531184" y="704850"/>
                  </a:cubicBezTo>
                  <a:cubicBezTo>
                    <a:pt x="702634" y="525780"/>
                    <a:pt x="1045534" y="57150"/>
                    <a:pt x="1124274" y="8890"/>
                  </a:cubicBezTo>
                  <a:cubicBezTo>
                    <a:pt x="1139514" y="0"/>
                    <a:pt x="1147134" y="-1270"/>
                    <a:pt x="1157294" y="1270"/>
                  </a:cubicBezTo>
                  <a:cubicBezTo>
                    <a:pt x="1166184" y="3810"/>
                    <a:pt x="1178884" y="13970"/>
                    <a:pt x="1181424" y="24130"/>
                  </a:cubicBezTo>
                  <a:cubicBezTo>
                    <a:pt x="1185234" y="34290"/>
                    <a:pt x="1181424" y="46990"/>
                    <a:pt x="1173804" y="66040"/>
                  </a:cubicBezTo>
                  <a:cubicBezTo>
                    <a:pt x="1149674" y="124460"/>
                    <a:pt x="1046804" y="266700"/>
                    <a:pt x="961714" y="386080"/>
                  </a:cubicBezTo>
                  <a:cubicBezTo>
                    <a:pt x="849954" y="546100"/>
                    <a:pt x="617544" y="880110"/>
                    <a:pt x="555314" y="932180"/>
                  </a:cubicBezTo>
                  <a:cubicBezTo>
                    <a:pt x="540074" y="944880"/>
                    <a:pt x="533724" y="947420"/>
                    <a:pt x="523564" y="948690"/>
                  </a:cubicBezTo>
                  <a:cubicBezTo>
                    <a:pt x="514674" y="948690"/>
                    <a:pt x="504514" y="943610"/>
                    <a:pt x="498164" y="938530"/>
                  </a:cubicBezTo>
                  <a:cubicBezTo>
                    <a:pt x="491814" y="932180"/>
                    <a:pt x="486734" y="922020"/>
                    <a:pt x="485464" y="914400"/>
                  </a:cubicBezTo>
                  <a:cubicBezTo>
                    <a:pt x="485464" y="905510"/>
                    <a:pt x="493084" y="887730"/>
                    <a:pt x="493084" y="887730"/>
                  </a:cubicBezTo>
                </a:path>
              </a:pathLst>
            </a:custGeom>
            <a:solidFill>
              <a:srgbClr val="F5F9FA">
                <a:alpha val="48627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892462" y="8080057"/>
            <a:ext cx="1669733" cy="857250"/>
            <a:chOff x="0" y="0"/>
            <a:chExt cx="2226310" cy="1143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49479" y="50449"/>
              <a:ext cx="2126211" cy="1040584"/>
            </a:xfrm>
            <a:custGeom>
              <a:avLst/>
              <a:gdLst/>
              <a:ahLst/>
              <a:cxnLst/>
              <a:rect r="r" b="b" t="t" l="l"/>
              <a:pathLst>
                <a:path h="1040584" w="2126211">
                  <a:moveTo>
                    <a:pt x="1554531" y="655671"/>
                  </a:moveTo>
                  <a:cubicBezTo>
                    <a:pt x="570281" y="794101"/>
                    <a:pt x="295961" y="822041"/>
                    <a:pt x="189281" y="815691"/>
                  </a:cubicBezTo>
                  <a:cubicBezTo>
                    <a:pt x="148641" y="813151"/>
                    <a:pt x="127051" y="808071"/>
                    <a:pt x="105461" y="800451"/>
                  </a:cubicBezTo>
                  <a:cubicBezTo>
                    <a:pt x="90221" y="794101"/>
                    <a:pt x="81331" y="789021"/>
                    <a:pt x="68631" y="777591"/>
                  </a:cubicBezTo>
                  <a:cubicBezTo>
                    <a:pt x="50851" y="762351"/>
                    <a:pt x="26721" y="731871"/>
                    <a:pt x="16561" y="711551"/>
                  </a:cubicBezTo>
                  <a:cubicBezTo>
                    <a:pt x="8941" y="696311"/>
                    <a:pt x="5131" y="686151"/>
                    <a:pt x="3861" y="669641"/>
                  </a:cubicBezTo>
                  <a:cubicBezTo>
                    <a:pt x="1321" y="646781"/>
                    <a:pt x="2591" y="607411"/>
                    <a:pt x="8941" y="584551"/>
                  </a:cubicBezTo>
                  <a:cubicBezTo>
                    <a:pt x="12751" y="569311"/>
                    <a:pt x="16561" y="559151"/>
                    <a:pt x="26721" y="546451"/>
                  </a:cubicBezTo>
                  <a:cubicBezTo>
                    <a:pt x="39421" y="527401"/>
                    <a:pt x="63551" y="500731"/>
                    <a:pt x="86411" y="485491"/>
                  </a:cubicBezTo>
                  <a:cubicBezTo>
                    <a:pt x="110541" y="471521"/>
                    <a:pt x="127051" y="465171"/>
                    <a:pt x="167691" y="461361"/>
                  </a:cubicBezTo>
                  <a:cubicBezTo>
                    <a:pt x="288341" y="447391"/>
                    <a:pt x="655371" y="490571"/>
                    <a:pt x="889051" y="515971"/>
                  </a:cubicBezTo>
                  <a:cubicBezTo>
                    <a:pt x="1113841" y="541371"/>
                    <a:pt x="1346251" y="589631"/>
                    <a:pt x="1543101" y="608681"/>
                  </a:cubicBezTo>
                  <a:cubicBezTo>
                    <a:pt x="1706931" y="623921"/>
                    <a:pt x="1922831" y="617571"/>
                    <a:pt x="1991411" y="631541"/>
                  </a:cubicBezTo>
                  <a:cubicBezTo>
                    <a:pt x="2013001" y="636621"/>
                    <a:pt x="2018081" y="639161"/>
                    <a:pt x="2032051" y="646781"/>
                  </a:cubicBezTo>
                  <a:cubicBezTo>
                    <a:pt x="2051101" y="659481"/>
                    <a:pt x="2079041" y="681071"/>
                    <a:pt x="2095551" y="703931"/>
                  </a:cubicBezTo>
                  <a:cubicBezTo>
                    <a:pt x="2110791" y="726791"/>
                    <a:pt x="2122221" y="756001"/>
                    <a:pt x="2124761" y="783941"/>
                  </a:cubicBezTo>
                  <a:cubicBezTo>
                    <a:pt x="2128571" y="810611"/>
                    <a:pt x="2124761" y="842361"/>
                    <a:pt x="2114601" y="867761"/>
                  </a:cubicBezTo>
                  <a:cubicBezTo>
                    <a:pt x="2104441" y="893161"/>
                    <a:pt x="2081581" y="921101"/>
                    <a:pt x="2065071" y="937611"/>
                  </a:cubicBezTo>
                  <a:cubicBezTo>
                    <a:pt x="2053641" y="949041"/>
                    <a:pt x="2044751" y="955391"/>
                    <a:pt x="2030781" y="961741"/>
                  </a:cubicBezTo>
                  <a:cubicBezTo>
                    <a:pt x="2009191" y="971901"/>
                    <a:pt x="1987601" y="979521"/>
                    <a:pt x="1948231" y="982061"/>
                  </a:cubicBezTo>
                  <a:cubicBezTo>
                    <a:pt x="1850441" y="987141"/>
                    <a:pt x="1582471" y="935071"/>
                    <a:pt x="1442771" y="913481"/>
                  </a:cubicBezTo>
                  <a:cubicBezTo>
                    <a:pt x="1344981" y="898241"/>
                    <a:pt x="1270051" y="888081"/>
                    <a:pt x="1193851" y="871571"/>
                  </a:cubicBezTo>
                  <a:cubicBezTo>
                    <a:pt x="1129081" y="856331"/>
                    <a:pt x="1065581" y="862681"/>
                    <a:pt x="1016051" y="822041"/>
                  </a:cubicBezTo>
                  <a:cubicBezTo>
                    <a:pt x="951281" y="769971"/>
                    <a:pt x="863651" y="632811"/>
                    <a:pt x="871271" y="541371"/>
                  </a:cubicBezTo>
                  <a:cubicBezTo>
                    <a:pt x="878891" y="446121"/>
                    <a:pt x="1014781" y="334361"/>
                    <a:pt x="1083361" y="260701"/>
                  </a:cubicBezTo>
                  <a:cubicBezTo>
                    <a:pt x="1134161" y="204821"/>
                    <a:pt x="1176071" y="166721"/>
                    <a:pt x="1233221" y="127351"/>
                  </a:cubicBezTo>
                  <a:cubicBezTo>
                    <a:pt x="1296721" y="82901"/>
                    <a:pt x="1376731" y="29561"/>
                    <a:pt x="1451661" y="14321"/>
                  </a:cubicBezTo>
                  <a:cubicBezTo>
                    <a:pt x="1522781" y="-919"/>
                    <a:pt x="1605331" y="-4729"/>
                    <a:pt x="1671371" y="27021"/>
                  </a:cubicBezTo>
                  <a:cubicBezTo>
                    <a:pt x="1750111" y="63851"/>
                    <a:pt x="1832661" y="176881"/>
                    <a:pt x="1880921" y="254351"/>
                  </a:cubicBezTo>
                  <a:cubicBezTo>
                    <a:pt x="1920291" y="316581"/>
                    <a:pt x="1931721" y="376271"/>
                    <a:pt x="1955851" y="442311"/>
                  </a:cubicBezTo>
                  <a:cubicBezTo>
                    <a:pt x="1982521" y="515971"/>
                    <a:pt x="2018081" y="597251"/>
                    <a:pt x="2033321" y="674721"/>
                  </a:cubicBezTo>
                  <a:cubicBezTo>
                    <a:pt x="2048561" y="748381"/>
                    <a:pt x="2061261" y="841091"/>
                    <a:pt x="2051101" y="895701"/>
                  </a:cubicBezTo>
                  <a:cubicBezTo>
                    <a:pt x="2046021" y="928721"/>
                    <a:pt x="2029511" y="954121"/>
                    <a:pt x="2016811" y="973171"/>
                  </a:cubicBezTo>
                  <a:cubicBezTo>
                    <a:pt x="2006651" y="985871"/>
                    <a:pt x="1999031" y="993491"/>
                    <a:pt x="1986331" y="1003651"/>
                  </a:cubicBezTo>
                  <a:cubicBezTo>
                    <a:pt x="1967281" y="1016351"/>
                    <a:pt x="1935531" y="1032861"/>
                    <a:pt x="1908861" y="1037941"/>
                  </a:cubicBezTo>
                  <a:cubicBezTo>
                    <a:pt x="1880921" y="1043021"/>
                    <a:pt x="1849171" y="1040481"/>
                    <a:pt x="1823771" y="1032861"/>
                  </a:cubicBezTo>
                  <a:cubicBezTo>
                    <a:pt x="1797101" y="1023971"/>
                    <a:pt x="1770431" y="1007461"/>
                    <a:pt x="1750111" y="988411"/>
                  </a:cubicBezTo>
                  <a:cubicBezTo>
                    <a:pt x="1731061" y="969361"/>
                    <a:pt x="1722171" y="952851"/>
                    <a:pt x="1706931" y="916021"/>
                  </a:cubicBezTo>
                  <a:cubicBezTo>
                    <a:pt x="1668831" y="824581"/>
                    <a:pt x="1598981" y="554071"/>
                    <a:pt x="1577391" y="418181"/>
                  </a:cubicBezTo>
                  <a:cubicBezTo>
                    <a:pt x="1562151" y="326741"/>
                    <a:pt x="1559611" y="234031"/>
                    <a:pt x="1560881" y="183231"/>
                  </a:cubicBezTo>
                  <a:cubicBezTo>
                    <a:pt x="1562151" y="157831"/>
                    <a:pt x="1560881" y="146401"/>
                    <a:pt x="1568501" y="126081"/>
                  </a:cubicBezTo>
                  <a:cubicBezTo>
                    <a:pt x="1579931" y="96871"/>
                    <a:pt x="1605331" y="54961"/>
                    <a:pt x="1634541" y="33371"/>
                  </a:cubicBezTo>
                  <a:cubicBezTo>
                    <a:pt x="1663751" y="13051"/>
                    <a:pt x="1706931" y="-919"/>
                    <a:pt x="1743761" y="351"/>
                  </a:cubicBezTo>
                  <a:cubicBezTo>
                    <a:pt x="1779321" y="1621"/>
                    <a:pt x="1822501" y="16861"/>
                    <a:pt x="1850441" y="39721"/>
                  </a:cubicBezTo>
                  <a:cubicBezTo>
                    <a:pt x="1878381" y="61311"/>
                    <a:pt x="1901241" y="105761"/>
                    <a:pt x="1911401" y="134971"/>
                  </a:cubicBezTo>
                  <a:cubicBezTo>
                    <a:pt x="1917751" y="155291"/>
                    <a:pt x="1919021" y="170531"/>
                    <a:pt x="1915211" y="192121"/>
                  </a:cubicBezTo>
                  <a:cubicBezTo>
                    <a:pt x="1910131" y="222601"/>
                    <a:pt x="1894891" y="269591"/>
                    <a:pt x="1870761" y="296261"/>
                  </a:cubicBezTo>
                  <a:cubicBezTo>
                    <a:pt x="1846631" y="322931"/>
                    <a:pt x="1807261" y="345791"/>
                    <a:pt x="1771701" y="352141"/>
                  </a:cubicBezTo>
                  <a:cubicBezTo>
                    <a:pt x="1736141" y="359761"/>
                    <a:pt x="1687881" y="348331"/>
                    <a:pt x="1659941" y="336901"/>
                  </a:cubicBezTo>
                  <a:cubicBezTo>
                    <a:pt x="1639621" y="329281"/>
                    <a:pt x="1625651" y="316581"/>
                    <a:pt x="1612951" y="303881"/>
                  </a:cubicBezTo>
                  <a:cubicBezTo>
                    <a:pt x="1598981" y="289911"/>
                    <a:pt x="1587551" y="277211"/>
                    <a:pt x="1578661" y="256891"/>
                  </a:cubicBezTo>
                  <a:cubicBezTo>
                    <a:pt x="1568501" y="228951"/>
                    <a:pt x="1557071" y="179421"/>
                    <a:pt x="1563421" y="143861"/>
                  </a:cubicBezTo>
                  <a:cubicBezTo>
                    <a:pt x="1571041" y="109571"/>
                    <a:pt x="1592631" y="68931"/>
                    <a:pt x="1619301" y="46071"/>
                  </a:cubicBezTo>
                  <a:cubicBezTo>
                    <a:pt x="1645971" y="21941"/>
                    <a:pt x="1687881" y="4161"/>
                    <a:pt x="1724711" y="351"/>
                  </a:cubicBezTo>
                  <a:cubicBezTo>
                    <a:pt x="1760271" y="-2189"/>
                    <a:pt x="1803451" y="9241"/>
                    <a:pt x="1833931" y="28291"/>
                  </a:cubicBezTo>
                  <a:cubicBezTo>
                    <a:pt x="1864411" y="47341"/>
                    <a:pt x="1889811" y="76551"/>
                    <a:pt x="1905051" y="117191"/>
                  </a:cubicBezTo>
                  <a:cubicBezTo>
                    <a:pt x="1927911" y="174341"/>
                    <a:pt x="1910131" y="259431"/>
                    <a:pt x="1926641" y="350871"/>
                  </a:cubicBezTo>
                  <a:cubicBezTo>
                    <a:pt x="1949501" y="488031"/>
                    <a:pt x="2051101" y="754731"/>
                    <a:pt x="2053641" y="852521"/>
                  </a:cubicBezTo>
                  <a:cubicBezTo>
                    <a:pt x="2054911" y="891891"/>
                    <a:pt x="2049831" y="910941"/>
                    <a:pt x="2038401" y="936341"/>
                  </a:cubicBezTo>
                  <a:cubicBezTo>
                    <a:pt x="2026971" y="961741"/>
                    <a:pt x="2002841" y="987141"/>
                    <a:pt x="1986331" y="1002381"/>
                  </a:cubicBezTo>
                  <a:cubicBezTo>
                    <a:pt x="1973631" y="1013811"/>
                    <a:pt x="1964741" y="1018891"/>
                    <a:pt x="1949501" y="1025241"/>
                  </a:cubicBezTo>
                  <a:cubicBezTo>
                    <a:pt x="1927911" y="1032861"/>
                    <a:pt x="1888541" y="1040481"/>
                    <a:pt x="1865681" y="1040481"/>
                  </a:cubicBezTo>
                  <a:cubicBezTo>
                    <a:pt x="1849171" y="1040481"/>
                    <a:pt x="1839011" y="1037941"/>
                    <a:pt x="1823771" y="1032861"/>
                  </a:cubicBezTo>
                  <a:cubicBezTo>
                    <a:pt x="1802181" y="1023971"/>
                    <a:pt x="1770431" y="1007461"/>
                    <a:pt x="1750111" y="988411"/>
                  </a:cubicBezTo>
                  <a:cubicBezTo>
                    <a:pt x="1731061" y="969361"/>
                    <a:pt x="1717091" y="945231"/>
                    <a:pt x="1706931" y="916021"/>
                  </a:cubicBezTo>
                  <a:cubicBezTo>
                    <a:pt x="1692961" y="875381"/>
                    <a:pt x="1701851" y="818231"/>
                    <a:pt x="1689151" y="764891"/>
                  </a:cubicBezTo>
                  <a:cubicBezTo>
                    <a:pt x="1675181" y="702661"/>
                    <a:pt x="1665021" y="620111"/>
                    <a:pt x="1621841" y="566771"/>
                  </a:cubicBezTo>
                  <a:cubicBezTo>
                    <a:pt x="1577391" y="509621"/>
                    <a:pt x="1483411" y="442311"/>
                    <a:pt x="1418641" y="439771"/>
                  </a:cubicBezTo>
                  <a:cubicBezTo>
                    <a:pt x="1361491" y="435961"/>
                    <a:pt x="1249731" y="496921"/>
                    <a:pt x="1253541" y="521051"/>
                  </a:cubicBezTo>
                  <a:cubicBezTo>
                    <a:pt x="1261161" y="569311"/>
                    <a:pt x="1874571" y="593441"/>
                    <a:pt x="1991411" y="631541"/>
                  </a:cubicBezTo>
                  <a:cubicBezTo>
                    <a:pt x="2030781" y="644241"/>
                    <a:pt x="2048561" y="656941"/>
                    <a:pt x="2066341" y="672181"/>
                  </a:cubicBezTo>
                  <a:cubicBezTo>
                    <a:pt x="2080311" y="682341"/>
                    <a:pt x="2086661" y="689961"/>
                    <a:pt x="2095551" y="703931"/>
                  </a:cubicBezTo>
                  <a:cubicBezTo>
                    <a:pt x="2106981" y="724251"/>
                    <a:pt x="2122221" y="756001"/>
                    <a:pt x="2124761" y="783941"/>
                  </a:cubicBezTo>
                  <a:cubicBezTo>
                    <a:pt x="2128571" y="810611"/>
                    <a:pt x="2124761" y="842361"/>
                    <a:pt x="2114601" y="867761"/>
                  </a:cubicBezTo>
                  <a:cubicBezTo>
                    <a:pt x="2104441" y="893161"/>
                    <a:pt x="2086661" y="919831"/>
                    <a:pt x="2066341" y="937611"/>
                  </a:cubicBezTo>
                  <a:cubicBezTo>
                    <a:pt x="2044751" y="955391"/>
                    <a:pt x="2024431" y="968091"/>
                    <a:pt x="1990141" y="976981"/>
                  </a:cubicBezTo>
                  <a:cubicBezTo>
                    <a:pt x="1927911" y="992221"/>
                    <a:pt x="1797101" y="982061"/>
                    <a:pt x="1710741" y="978251"/>
                  </a:cubicBezTo>
                  <a:cubicBezTo>
                    <a:pt x="1634541" y="975711"/>
                    <a:pt x="1586281" y="970631"/>
                    <a:pt x="1496111" y="960471"/>
                  </a:cubicBezTo>
                  <a:cubicBezTo>
                    <a:pt x="1341171" y="942691"/>
                    <a:pt x="1079551" y="895701"/>
                    <a:pt x="861111" y="871571"/>
                  </a:cubicBezTo>
                  <a:cubicBezTo>
                    <a:pt x="629971" y="844901"/>
                    <a:pt x="262941" y="843631"/>
                    <a:pt x="146101" y="813151"/>
                  </a:cubicBezTo>
                  <a:cubicBezTo>
                    <a:pt x="105461" y="802991"/>
                    <a:pt x="87681" y="791561"/>
                    <a:pt x="68631" y="777591"/>
                  </a:cubicBezTo>
                  <a:cubicBezTo>
                    <a:pt x="54661" y="768701"/>
                    <a:pt x="47041" y="761081"/>
                    <a:pt x="38151" y="748381"/>
                  </a:cubicBezTo>
                  <a:cubicBezTo>
                    <a:pt x="25451" y="729331"/>
                    <a:pt x="8941" y="692501"/>
                    <a:pt x="3861" y="669641"/>
                  </a:cubicBezTo>
                  <a:cubicBezTo>
                    <a:pt x="51" y="654401"/>
                    <a:pt x="-1219" y="644241"/>
                    <a:pt x="1321" y="627731"/>
                  </a:cubicBezTo>
                  <a:cubicBezTo>
                    <a:pt x="3861" y="604871"/>
                    <a:pt x="11481" y="569311"/>
                    <a:pt x="26721" y="546451"/>
                  </a:cubicBezTo>
                  <a:cubicBezTo>
                    <a:pt x="40691" y="522321"/>
                    <a:pt x="67361" y="499461"/>
                    <a:pt x="86411" y="485491"/>
                  </a:cubicBezTo>
                  <a:cubicBezTo>
                    <a:pt x="100381" y="476601"/>
                    <a:pt x="104191" y="474061"/>
                    <a:pt x="125781" y="468981"/>
                  </a:cubicBezTo>
                  <a:cubicBezTo>
                    <a:pt x="205791" y="447391"/>
                    <a:pt x="509321" y="443581"/>
                    <a:pt x="723951" y="419451"/>
                  </a:cubicBezTo>
                  <a:cubicBezTo>
                    <a:pt x="976681" y="391511"/>
                    <a:pt x="1418641" y="289911"/>
                    <a:pt x="1548181" y="302611"/>
                  </a:cubicBezTo>
                  <a:cubicBezTo>
                    <a:pt x="1590091" y="306421"/>
                    <a:pt x="1607871" y="320391"/>
                    <a:pt x="1628191" y="331821"/>
                  </a:cubicBezTo>
                  <a:cubicBezTo>
                    <a:pt x="1642161" y="339441"/>
                    <a:pt x="1651051" y="349601"/>
                    <a:pt x="1661211" y="359761"/>
                  </a:cubicBezTo>
                  <a:cubicBezTo>
                    <a:pt x="1670101" y="369921"/>
                    <a:pt x="1678991" y="380081"/>
                    <a:pt x="1685341" y="394051"/>
                  </a:cubicBezTo>
                  <a:cubicBezTo>
                    <a:pt x="1695501" y="415641"/>
                    <a:pt x="1706931" y="448661"/>
                    <a:pt x="1706931" y="476601"/>
                  </a:cubicBezTo>
                  <a:cubicBezTo>
                    <a:pt x="1708201" y="504541"/>
                    <a:pt x="1698041" y="538831"/>
                    <a:pt x="1687881" y="559151"/>
                  </a:cubicBezTo>
                  <a:cubicBezTo>
                    <a:pt x="1681531" y="574391"/>
                    <a:pt x="1673911" y="584551"/>
                    <a:pt x="1665021" y="594711"/>
                  </a:cubicBezTo>
                  <a:cubicBezTo>
                    <a:pt x="1654861" y="606141"/>
                    <a:pt x="1647241" y="615031"/>
                    <a:pt x="1633271" y="623921"/>
                  </a:cubicBezTo>
                  <a:cubicBezTo>
                    <a:pt x="1612951" y="636621"/>
                    <a:pt x="1554531" y="655671"/>
                    <a:pt x="1554531" y="655671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7719060" y="8376285"/>
            <a:ext cx="795338" cy="479107"/>
            <a:chOff x="0" y="0"/>
            <a:chExt cx="1060450" cy="63881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49479" y="48200"/>
              <a:ext cx="960232" cy="541681"/>
            </a:xfrm>
            <a:custGeom>
              <a:avLst/>
              <a:gdLst/>
              <a:ahLst/>
              <a:cxnLst/>
              <a:rect r="r" b="b" t="t" l="l"/>
              <a:pathLst>
                <a:path h="541681" w="960232">
                  <a:moveTo>
                    <a:pt x="146101" y="190560"/>
                  </a:moveTo>
                  <a:cubicBezTo>
                    <a:pt x="670611" y="71180"/>
                    <a:pt x="676961" y="31810"/>
                    <a:pt x="709981" y="16570"/>
                  </a:cubicBezTo>
                  <a:cubicBezTo>
                    <a:pt x="743001" y="2600"/>
                    <a:pt x="788721" y="-1210"/>
                    <a:pt x="823011" y="6410"/>
                  </a:cubicBezTo>
                  <a:cubicBezTo>
                    <a:pt x="858571" y="15300"/>
                    <a:pt x="896671" y="39430"/>
                    <a:pt x="919531" y="67370"/>
                  </a:cubicBezTo>
                  <a:cubicBezTo>
                    <a:pt x="942391" y="94040"/>
                    <a:pt x="958901" y="137220"/>
                    <a:pt x="960171" y="172780"/>
                  </a:cubicBezTo>
                  <a:cubicBezTo>
                    <a:pt x="961441" y="208340"/>
                    <a:pt x="942391" y="255330"/>
                    <a:pt x="927151" y="282000"/>
                  </a:cubicBezTo>
                  <a:cubicBezTo>
                    <a:pt x="916991" y="301050"/>
                    <a:pt x="905561" y="311210"/>
                    <a:pt x="887781" y="322640"/>
                  </a:cubicBezTo>
                  <a:cubicBezTo>
                    <a:pt x="861111" y="339150"/>
                    <a:pt x="815391" y="358200"/>
                    <a:pt x="778561" y="356930"/>
                  </a:cubicBezTo>
                  <a:cubicBezTo>
                    <a:pt x="743001" y="356930"/>
                    <a:pt x="699821" y="341690"/>
                    <a:pt x="671881" y="318830"/>
                  </a:cubicBezTo>
                  <a:cubicBezTo>
                    <a:pt x="643941" y="297240"/>
                    <a:pt x="619811" y="252790"/>
                    <a:pt x="609651" y="223580"/>
                  </a:cubicBezTo>
                  <a:cubicBezTo>
                    <a:pt x="603301" y="203260"/>
                    <a:pt x="600761" y="188020"/>
                    <a:pt x="604571" y="166430"/>
                  </a:cubicBezTo>
                  <a:cubicBezTo>
                    <a:pt x="609651" y="137220"/>
                    <a:pt x="624891" y="88960"/>
                    <a:pt x="649021" y="62290"/>
                  </a:cubicBezTo>
                  <a:cubicBezTo>
                    <a:pt x="671881" y="35620"/>
                    <a:pt x="717601" y="14030"/>
                    <a:pt x="746811" y="5140"/>
                  </a:cubicBezTo>
                  <a:cubicBezTo>
                    <a:pt x="767131" y="-1210"/>
                    <a:pt x="783641" y="-1210"/>
                    <a:pt x="803961" y="2600"/>
                  </a:cubicBezTo>
                  <a:cubicBezTo>
                    <a:pt x="834441" y="8950"/>
                    <a:pt x="881431" y="28000"/>
                    <a:pt x="906831" y="52130"/>
                  </a:cubicBezTo>
                  <a:cubicBezTo>
                    <a:pt x="932231" y="77530"/>
                    <a:pt x="952551" y="118170"/>
                    <a:pt x="957631" y="153730"/>
                  </a:cubicBezTo>
                  <a:cubicBezTo>
                    <a:pt x="962711" y="189290"/>
                    <a:pt x="952551" y="231200"/>
                    <a:pt x="937311" y="265490"/>
                  </a:cubicBezTo>
                  <a:cubicBezTo>
                    <a:pt x="922071" y="299780"/>
                    <a:pt x="903021" y="330260"/>
                    <a:pt x="867461" y="356930"/>
                  </a:cubicBezTo>
                  <a:cubicBezTo>
                    <a:pt x="812851" y="397570"/>
                    <a:pt x="712521" y="426780"/>
                    <a:pt x="617271" y="454720"/>
                  </a:cubicBezTo>
                  <a:cubicBezTo>
                    <a:pt x="499161" y="489010"/>
                    <a:pt x="297231" y="533460"/>
                    <a:pt x="212141" y="539810"/>
                  </a:cubicBezTo>
                  <a:cubicBezTo>
                    <a:pt x="172771" y="542350"/>
                    <a:pt x="152451" y="543620"/>
                    <a:pt x="127051" y="534730"/>
                  </a:cubicBezTo>
                  <a:cubicBezTo>
                    <a:pt x="100381" y="527110"/>
                    <a:pt x="71171" y="506790"/>
                    <a:pt x="53391" y="491550"/>
                  </a:cubicBezTo>
                  <a:cubicBezTo>
                    <a:pt x="40691" y="480120"/>
                    <a:pt x="34341" y="472500"/>
                    <a:pt x="26721" y="457260"/>
                  </a:cubicBezTo>
                  <a:cubicBezTo>
                    <a:pt x="16561" y="436940"/>
                    <a:pt x="3861" y="400110"/>
                    <a:pt x="1321" y="377250"/>
                  </a:cubicBezTo>
                  <a:cubicBezTo>
                    <a:pt x="-1219" y="360740"/>
                    <a:pt x="51" y="349310"/>
                    <a:pt x="3861" y="334070"/>
                  </a:cubicBezTo>
                  <a:cubicBezTo>
                    <a:pt x="8941" y="311210"/>
                    <a:pt x="21641" y="278190"/>
                    <a:pt x="38151" y="256600"/>
                  </a:cubicBezTo>
                  <a:cubicBezTo>
                    <a:pt x="55931" y="233740"/>
                    <a:pt x="85141" y="214690"/>
                    <a:pt x="105461" y="203260"/>
                  </a:cubicBezTo>
                  <a:cubicBezTo>
                    <a:pt x="119431" y="195640"/>
                    <a:pt x="146101" y="190560"/>
                    <a:pt x="146101" y="190560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0850907" y="2083491"/>
            <a:ext cx="7437093" cy="8203509"/>
          </a:xfrm>
          <a:custGeom>
            <a:avLst/>
            <a:gdLst/>
            <a:ahLst/>
            <a:cxnLst/>
            <a:rect r="r" b="b" t="t" l="l"/>
            <a:pathLst>
              <a:path h="8203509" w="7437093">
                <a:moveTo>
                  <a:pt x="0" y="0"/>
                </a:moveTo>
                <a:lnTo>
                  <a:pt x="7437093" y="0"/>
                </a:lnTo>
                <a:lnTo>
                  <a:pt x="7437093" y="8203509"/>
                </a:lnTo>
                <a:lnTo>
                  <a:pt x="0" y="8203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681" t="-1077" r="0" b="-1077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7186987" y="619759"/>
            <a:ext cx="4218504" cy="1127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39"/>
              </a:lnSpc>
              <a:spcBef>
                <a:spcPct val="0"/>
              </a:spcBef>
            </a:pPr>
            <a:r>
              <a:rPr lang="en-US" sz="6599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Conclusion 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1660" y="2083491"/>
            <a:ext cx="16117640" cy="7174809"/>
            <a:chOff x="0" y="0"/>
            <a:chExt cx="4244975" cy="18896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44975" cy="1889662"/>
            </a:xfrm>
            <a:custGeom>
              <a:avLst/>
              <a:gdLst/>
              <a:ahLst/>
              <a:cxnLst/>
              <a:rect r="r" b="b" t="t" l="l"/>
              <a:pathLst>
                <a:path h="1889662" w="4244975">
                  <a:moveTo>
                    <a:pt x="24497" y="0"/>
                  </a:moveTo>
                  <a:lnTo>
                    <a:pt x="4220478" y="0"/>
                  </a:lnTo>
                  <a:cubicBezTo>
                    <a:pt x="4234007" y="0"/>
                    <a:pt x="4244975" y="10968"/>
                    <a:pt x="4244975" y="24497"/>
                  </a:cubicBezTo>
                  <a:lnTo>
                    <a:pt x="4244975" y="1865164"/>
                  </a:lnTo>
                  <a:cubicBezTo>
                    <a:pt x="4244975" y="1878694"/>
                    <a:pt x="4234007" y="1889662"/>
                    <a:pt x="4220478" y="1889662"/>
                  </a:cubicBezTo>
                  <a:lnTo>
                    <a:pt x="24497" y="1889662"/>
                  </a:lnTo>
                  <a:cubicBezTo>
                    <a:pt x="10968" y="1889662"/>
                    <a:pt x="0" y="1878694"/>
                    <a:pt x="0" y="1865164"/>
                  </a:cubicBezTo>
                  <a:lnTo>
                    <a:pt x="0" y="24497"/>
                  </a:lnTo>
                  <a:cubicBezTo>
                    <a:pt x="0" y="10968"/>
                    <a:pt x="10968" y="0"/>
                    <a:pt x="24497" y="0"/>
                  </a:cubicBezTo>
                  <a:close/>
                </a:path>
              </a:pathLst>
            </a:custGeom>
            <a:solidFill>
              <a:srgbClr val="F5F9F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44975" cy="1927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245840" y="7843838"/>
            <a:ext cx="962025" cy="926782"/>
            <a:chOff x="0" y="0"/>
            <a:chExt cx="1282700" cy="12357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50476" y="50800"/>
              <a:ext cx="1183828" cy="1134280"/>
            </a:xfrm>
            <a:custGeom>
              <a:avLst/>
              <a:gdLst/>
              <a:ahLst/>
              <a:cxnLst/>
              <a:rect r="r" b="b" t="t" l="l"/>
              <a:pathLst>
                <a:path h="1134280" w="1183828">
                  <a:moveTo>
                    <a:pt x="493084" y="887730"/>
                  </a:moveTo>
                  <a:cubicBezTo>
                    <a:pt x="853764" y="422910"/>
                    <a:pt x="1059504" y="67310"/>
                    <a:pt x="1119194" y="15240"/>
                  </a:cubicBezTo>
                  <a:cubicBezTo>
                    <a:pt x="1131894" y="3810"/>
                    <a:pt x="1138244" y="0"/>
                    <a:pt x="1148404" y="0"/>
                  </a:cubicBezTo>
                  <a:cubicBezTo>
                    <a:pt x="1159834" y="1270"/>
                    <a:pt x="1176344" y="13970"/>
                    <a:pt x="1181424" y="24130"/>
                  </a:cubicBezTo>
                  <a:cubicBezTo>
                    <a:pt x="1185234" y="31750"/>
                    <a:pt x="1183964" y="39370"/>
                    <a:pt x="1181424" y="49530"/>
                  </a:cubicBezTo>
                  <a:cubicBezTo>
                    <a:pt x="1175074" y="64770"/>
                    <a:pt x="1159834" y="78740"/>
                    <a:pt x="1138244" y="107950"/>
                  </a:cubicBezTo>
                  <a:cubicBezTo>
                    <a:pt x="1070934" y="191770"/>
                    <a:pt x="823284" y="482600"/>
                    <a:pt x="720414" y="599440"/>
                  </a:cubicBezTo>
                  <a:cubicBezTo>
                    <a:pt x="661994" y="665480"/>
                    <a:pt x="639134" y="693420"/>
                    <a:pt x="581984" y="751840"/>
                  </a:cubicBezTo>
                  <a:cubicBezTo>
                    <a:pt x="494354" y="840740"/>
                    <a:pt x="302584" y="1046480"/>
                    <a:pt x="236544" y="1075690"/>
                  </a:cubicBezTo>
                  <a:cubicBezTo>
                    <a:pt x="216224" y="1084580"/>
                    <a:pt x="203524" y="1085850"/>
                    <a:pt x="189554" y="1079500"/>
                  </a:cubicBezTo>
                  <a:cubicBezTo>
                    <a:pt x="174314" y="1071880"/>
                    <a:pt x="153994" y="1055370"/>
                    <a:pt x="151454" y="1029970"/>
                  </a:cubicBezTo>
                  <a:cubicBezTo>
                    <a:pt x="145104" y="962660"/>
                    <a:pt x="302584" y="685800"/>
                    <a:pt x="340684" y="638810"/>
                  </a:cubicBezTo>
                  <a:cubicBezTo>
                    <a:pt x="352114" y="626110"/>
                    <a:pt x="358464" y="621030"/>
                    <a:pt x="368624" y="619760"/>
                  </a:cubicBezTo>
                  <a:cubicBezTo>
                    <a:pt x="377514" y="618490"/>
                    <a:pt x="392754" y="623570"/>
                    <a:pt x="399104" y="631190"/>
                  </a:cubicBezTo>
                  <a:cubicBezTo>
                    <a:pt x="406724" y="640080"/>
                    <a:pt x="409264" y="652780"/>
                    <a:pt x="405454" y="670560"/>
                  </a:cubicBezTo>
                  <a:cubicBezTo>
                    <a:pt x="395294" y="717550"/>
                    <a:pt x="301314" y="844550"/>
                    <a:pt x="255594" y="896620"/>
                  </a:cubicBezTo>
                  <a:cubicBezTo>
                    <a:pt x="227654" y="929640"/>
                    <a:pt x="198444" y="966470"/>
                    <a:pt x="174314" y="967740"/>
                  </a:cubicBezTo>
                  <a:cubicBezTo>
                    <a:pt x="153994" y="967740"/>
                    <a:pt x="123514" y="947420"/>
                    <a:pt x="117164" y="924560"/>
                  </a:cubicBezTo>
                  <a:cubicBezTo>
                    <a:pt x="105734" y="881380"/>
                    <a:pt x="174314" y="775970"/>
                    <a:pt x="212414" y="698500"/>
                  </a:cubicBezTo>
                  <a:cubicBezTo>
                    <a:pt x="254324" y="614680"/>
                    <a:pt x="315284" y="459740"/>
                    <a:pt x="361004" y="440690"/>
                  </a:cubicBezTo>
                  <a:cubicBezTo>
                    <a:pt x="382594" y="431800"/>
                    <a:pt x="407994" y="440690"/>
                    <a:pt x="421964" y="457200"/>
                  </a:cubicBezTo>
                  <a:cubicBezTo>
                    <a:pt x="443554" y="480060"/>
                    <a:pt x="442284" y="542290"/>
                    <a:pt x="442284" y="596900"/>
                  </a:cubicBezTo>
                  <a:cubicBezTo>
                    <a:pt x="443554" y="674370"/>
                    <a:pt x="432124" y="786130"/>
                    <a:pt x="410534" y="875030"/>
                  </a:cubicBezTo>
                  <a:cubicBezTo>
                    <a:pt x="388944" y="962660"/>
                    <a:pt x="348304" y="1103630"/>
                    <a:pt x="315284" y="1127760"/>
                  </a:cubicBezTo>
                  <a:cubicBezTo>
                    <a:pt x="303854" y="1136650"/>
                    <a:pt x="289884" y="1135380"/>
                    <a:pt x="280994" y="1130300"/>
                  </a:cubicBezTo>
                  <a:cubicBezTo>
                    <a:pt x="270834" y="1126490"/>
                    <a:pt x="260674" y="1116330"/>
                    <a:pt x="258134" y="1103630"/>
                  </a:cubicBezTo>
                  <a:cubicBezTo>
                    <a:pt x="254324" y="1083310"/>
                    <a:pt x="269564" y="1054100"/>
                    <a:pt x="286074" y="1016000"/>
                  </a:cubicBezTo>
                  <a:cubicBezTo>
                    <a:pt x="317824" y="937260"/>
                    <a:pt x="428314" y="726440"/>
                    <a:pt x="468954" y="666750"/>
                  </a:cubicBezTo>
                  <a:cubicBezTo>
                    <a:pt x="484194" y="643890"/>
                    <a:pt x="493084" y="632460"/>
                    <a:pt x="505784" y="623570"/>
                  </a:cubicBezTo>
                  <a:cubicBezTo>
                    <a:pt x="513404" y="618490"/>
                    <a:pt x="522294" y="615950"/>
                    <a:pt x="529914" y="617220"/>
                  </a:cubicBezTo>
                  <a:cubicBezTo>
                    <a:pt x="540074" y="618490"/>
                    <a:pt x="554044" y="626110"/>
                    <a:pt x="559124" y="635000"/>
                  </a:cubicBezTo>
                  <a:cubicBezTo>
                    <a:pt x="564204" y="643890"/>
                    <a:pt x="566744" y="654050"/>
                    <a:pt x="560394" y="669290"/>
                  </a:cubicBezTo>
                  <a:cubicBezTo>
                    <a:pt x="534994" y="734060"/>
                    <a:pt x="236544" y="1029970"/>
                    <a:pt x="156534" y="1092200"/>
                  </a:cubicBezTo>
                  <a:cubicBezTo>
                    <a:pt x="128594" y="1113790"/>
                    <a:pt x="113354" y="1122680"/>
                    <a:pt x="91764" y="1129030"/>
                  </a:cubicBezTo>
                  <a:cubicBezTo>
                    <a:pt x="72714" y="1134110"/>
                    <a:pt x="51124" y="1135380"/>
                    <a:pt x="35884" y="1131570"/>
                  </a:cubicBezTo>
                  <a:cubicBezTo>
                    <a:pt x="23184" y="1129030"/>
                    <a:pt x="11754" y="1122680"/>
                    <a:pt x="6674" y="1115060"/>
                  </a:cubicBezTo>
                  <a:cubicBezTo>
                    <a:pt x="1594" y="1108710"/>
                    <a:pt x="-946" y="1099820"/>
                    <a:pt x="324" y="1092200"/>
                  </a:cubicBezTo>
                  <a:cubicBezTo>
                    <a:pt x="2864" y="1083310"/>
                    <a:pt x="10484" y="1069340"/>
                    <a:pt x="19374" y="1064260"/>
                  </a:cubicBezTo>
                  <a:cubicBezTo>
                    <a:pt x="28264" y="1059180"/>
                    <a:pt x="44774" y="1059180"/>
                    <a:pt x="53664" y="1062990"/>
                  </a:cubicBezTo>
                  <a:cubicBezTo>
                    <a:pt x="62554" y="1068070"/>
                    <a:pt x="71444" y="1080770"/>
                    <a:pt x="72714" y="1090930"/>
                  </a:cubicBezTo>
                  <a:cubicBezTo>
                    <a:pt x="73984" y="1101090"/>
                    <a:pt x="67634" y="1116330"/>
                    <a:pt x="60014" y="1122680"/>
                  </a:cubicBezTo>
                  <a:cubicBezTo>
                    <a:pt x="53664" y="1129030"/>
                    <a:pt x="37154" y="1132840"/>
                    <a:pt x="28264" y="1130300"/>
                  </a:cubicBezTo>
                  <a:cubicBezTo>
                    <a:pt x="20644" y="1129030"/>
                    <a:pt x="11754" y="1125220"/>
                    <a:pt x="7944" y="1117600"/>
                  </a:cubicBezTo>
                  <a:cubicBezTo>
                    <a:pt x="2864" y="1108710"/>
                    <a:pt x="-946" y="1085850"/>
                    <a:pt x="7944" y="1074420"/>
                  </a:cubicBezTo>
                  <a:cubicBezTo>
                    <a:pt x="20644" y="1056640"/>
                    <a:pt x="67634" y="1069340"/>
                    <a:pt x="108274" y="1043940"/>
                  </a:cubicBezTo>
                  <a:cubicBezTo>
                    <a:pt x="202254" y="985520"/>
                    <a:pt x="439744" y="671830"/>
                    <a:pt x="499434" y="629920"/>
                  </a:cubicBezTo>
                  <a:cubicBezTo>
                    <a:pt x="513404" y="619760"/>
                    <a:pt x="521024" y="615950"/>
                    <a:pt x="529914" y="617220"/>
                  </a:cubicBezTo>
                  <a:cubicBezTo>
                    <a:pt x="540074" y="617220"/>
                    <a:pt x="554044" y="626110"/>
                    <a:pt x="559124" y="635000"/>
                  </a:cubicBezTo>
                  <a:cubicBezTo>
                    <a:pt x="564204" y="643890"/>
                    <a:pt x="564204" y="659130"/>
                    <a:pt x="560394" y="669290"/>
                  </a:cubicBezTo>
                  <a:cubicBezTo>
                    <a:pt x="556584" y="680720"/>
                    <a:pt x="543884" y="680720"/>
                    <a:pt x="532454" y="698500"/>
                  </a:cubicBezTo>
                  <a:cubicBezTo>
                    <a:pt x="491814" y="755650"/>
                    <a:pt x="377514" y="1066800"/>
                    <a:pt x="327984" y="1115060"/>
                  </a:cubicBezTo>
                  <a:cubicBezTo>
                    <a:pt x="314014" y="1129030"/>
                    <a:pt x="301314" y="1136650"/>
                    <a:pt x="289884" y="1132840"/>
                  </a:cubicBezTo>
                  <a:cubicBezTo>
                    <a:pt x="277184" y="1130300"/>
                    <a:pt x="261944" y="1113790"/>
                    <a:pt x="258134" y="1094740"/>
                  </a:cubicBezTo>
                  <a:cubicBezTo>
                    <a:pt x="250514" y="1050290"/>
                    <a:pt x="319094" y="951230"/>
                    <a:pt x="340684" y="863600"/>
                  </a:cubicBezTo>
                  <a:cubicBezTo>
                    <a:pt x="366084" y="756920"/>
                    <a:pt x="404184" y="500380"/>
                    <a:pt x="385134" y="495300"/>
                  </a:cubicBezTo>
                  <a:cubicBezTo>
                    <a:pt x="364814" y="488950"/>
                    <a:pt x="234004" y="910590"/>
                    <a:pt x="193364" y="916940"/>
                  </a:cubicBezTo>
                  <a:cubicBezTo>
                    <a:pt x="179394" y="918210"/>
                    <a:pt x="160344" y="894080"/>
                    <a:pt x="160344" y="878840"/>
                  </a:cubicBezTo>
                  <a:cubicBezTo>
                    <a:pt x="161614" y="858520"/>
                    <a:pt x="209874" y="836930"/>
                    <a:pt x="236544" y="803910"/>
                  </a:cubicBezTo>
                  <a:cubicBezTo>
                    <a:pt x="272104" y="760730"/>
                    <a:pt x="314014" y="655320"/>
                    <a:pt x="345764" y="632460"/>
                  </a:cubicBezTo>
                  <a:cubicBezTo>
                    <a:pt x="359734" y="622300"/>
                    <a:pt x="374974" y="618490"/>
                    <a:pt x="385134" y="621030"/>
                  </a:cubicBezTo>
                  <a:cubicBezTo>
                    <a:pt x="394024" y="624840"/>
                    <a:pt x="405454" y="632460"/>
                    <a:pt x="407994" y="646430"/>
                  </a:cubicBezTo>
                  <a:cubicBezTo>
                    <a:pt x="414344" y="687070"/>
                    <a:pt x="320364" y="863600"/>
                    <a:pt x="279724" y="925830"/>
                  </a:cubicBezTo>
                  <a:cubicBezTo>
                    <a:pt x="256864" y="962660"/>
                    <a:pt x="209874" y="1003300"/>
                    <a:pt x="211144" y="1004570"/>
                  </a:cubicBezTo>
                  <a:cubicBezTo>
                    <a:pt x="213684" y="1008380"/>
                    <a:pt x="411804" y="830580"/>
                    <a:pt x="531184" y="704850"/>
                  </a:cubicBezTo>
                  <a:cubicBezTo>
                    <a:pt x="702634" y="525780"/>
                    <a:pt x="1045534" y="57150"/>
                    <a:pt x="1124274" y="8890"/>
                  </a:cubicBezTo>
                  <a:cubicBezTo>
                    <a:pt x="1139514" y="0"/>
                    <a:pt x="1147134" y="-1270"/>
                    <a:pt x="1157294" y="1270"/>
                  </a:cubicBezTo>
                  <a:cubicBezTo>
                    <a:pt x="1166184" y="3810"/>
                    <a:pt x="1178884" y="13970"/>
                    <a:pt x="1181424" y="24130"/>
                  </a:cubicBezTo>
                  <a:cubicBezTo>
                    <a:pt x="1185234" y="34290"/>
                    <a:pt x="1181424" y="46990"/>
                    <a:pt x="1173804" y="66040"/>
                  </a:cubicBezTo>
                  <a:cubicBezTo>
                    <a:pt x="1149674" y="124460"/>
                    <a:pt x="1046804" y="266700"/>
                    <a:pt x="961714" y="386080"/>
                  </a:cubicBezTo>
                  <a:cubicBezTo>
                    <a:pt x="849954" y="546100"/>
                    <a:pt x="617544" y="880110"/>
                    <a:pt x="555314" y="932180"/>
                  </a:cubicBezTo>
                  <a:cubicBezTo>
                    <a:pt x="540074" y="944880"/>
                    <a:pt x="533724" y="947420"/>
                    <a:pt x="523564" y="948690"/>
                  </a:cubicBezTo>
                  <a:cubicBezTo>
                    <a:pt x="514674" y="948690"/>
                    <a:pt x="504514" y="943610"/>
                    <a:pt x="498164" y="938530"/>
                  </a:cubicBezTo>
                  <a:cubicBezTo>
                    <a:pt x="491814" y="932180"/>
                    <a:pt x="486734" y="922020"/>
                    <a:pt x="485464" y="914400"/>
                  </a:cubicBezTo>
                  <a:cubicBezTo>
                    <a:pt x="485464" y="905510"/>
                    <a:pt x="493084" y="887730"/>
                    <a:pt x="493084" y="887730"/>
                  </a:cubicBezTo>
                </a:path>
              </a:pathLst>
            </a:custGeom>
            <a:solidFill>
              <a:srgbClr val="F5F9FA">
                <a:alpha val="48627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5892462" y="8080057"/>
            <a:ext cx="1669733" cy="857250"/>
            <a:chOff x="0" y="0"/>
            <a:chExt cx="2226310" cy="1143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49479" y="50449"/>
              <a:ext cx="2126211" cy="1040584"/>
            </a:xfrm>
            <a:custGeom>
              <a:avLst/>
              <a:gdLst/>
              <a:ahLst/>
              <a:cxnLst/>
              <a:rect r="r" b="b" t="t" l="l"/>
              <a:pathLst>
                <a:path h="1040584" w="2126211">
                  <a:moveTo>
                    <a:pt x="1554531" y="655671"/>
                  </a:moveTo>
                  <a:cubicBezTo>
                    <a:pt x="570281" y="794101"/>
                    <a:pt x="295961" y="822041"/>
                    <a:pt x="189281" y="815691"/>
                  </a:cubicBezTo>
                  <a:cubicBezTo>
                    <a:pt x="148641" y="813151"/>
                    <a:pt x="127051" y="808071"/>
                    <a:pt x="105461" y="800451"/>
                  </a:cubicBezTo>
                  <a:cubicBezTo>
                    <a:pt x="90221" y="794101"/>
                    <a:pt x="81331" y="789021"/>
                    <a:pt x="68631" y="777591"/>
                  </a:cubicBezTo>
                  <a:cubicBezTo>
                    <a:pt x="50851" y="762351"/>
                    <a:pt x="26721" y="731871"/>
                    <a:pt x="16561" y="711551"/>
                  </a:cubicBezTo>
                  <a:cubicBezTo>
                    <a:pt x="8941" y="696311"/>
                    <a:pt x="5131" y="686151"/>
                    <a:pt x="3861" y="669641"/>
                  </a:cubicBezTo>
                  <a:cubicBezTo>
                    <a:pt x="1321" y="646781"/>
                    <a:pt x="2591" y="607411"/>
                    <a:pt x="8941" y="584551"/>
                  </a:cubicBezTo>
                  <a:cubicBezTo>
                    <a:pt x="12751" y="569311"/>
                    <a:pt x="16561" y="559151"/>
                    <a:pt x="26721" y="546451"/>
                  </a:cubicBezTo>
                  <a:cubicBezTo>
                    <a:pt x="39421" y="527401"/>
                    <a:pt x="63551" y="500731"/>
                    <a:pt x="86411" y="485491"/>
                  </a:cubicBezTo>
                  <a:cubicBezTo>
                    <a:pt x="110541" y="471521"/>
                    <a:pt x="127051" y="465171"/>
                    <a:pt x="167691" y="461361"/>
                  </a:cubicBezTo>
                  <a:cubicBezTo>
                    <a:pt x="288341" y="447391"/>
                    <a:pt x="655371" y="490571"/>
                    <a:pt x="889051" y="515971"/>
                  </a:cubicBezTo>
                  <a:cubicBezTo>
                    <a:pt x="1113841" y="541371"/>
                    <a:pt x="1346251" y="589631"/>
                    <a:pt x="1543101" y="608681"/>
                  </a:cubicBezTo>
                  <a:cubicBezTo>
                    <a:pt x="1706931" y="623921"/>
                    <a:pt x="1922831" y="617571"/>
                    <a:pt x="1991411" y="631541"/>
                  </a:cubicBezTo>
                  <a:cubicBezTo>
                    <a:pt x="2013001" y="636621"/>
                    <a:pt x="2018081" y="639161"/>
                    <a:pt x="2032051" y="646781"/>
                  </a:cubicBezTo>
                  <a:cubicBezTo>
                    <a:pt x="2051101" y="659481"/>
                    <a:pt x="2079041" y="681071"/>
                    <a:pt x="2095551" y="703931"/>
                  </a:cubicBezTo>
                  <a:cubicBezTo>
                    <a:pt x="2110791" y="726791"/>
                    <a:pt x="2122221" y="756001"/>
                    <a:pt x="2124761" y="783941"/>
                  </a:cubicBezTo>
                  <a:cubicBezTo>
                    <a:pt x="2128571" y="810611"/>
                    <a:pt x="2124761" y="842361"/>
                    <a:pt x="2114601" y="867761"/>
                  </a:cubicBezTo>
                  <a:cubicBezTo>
                    <a:pt x="2104441" y="893161"/>
                    <a:pt x="2081581" y="921101"/>
                    <a:pt x="2065071" y="937611"/>
                  </a:cubicBezTo>
                  <a:cubicBezTo>
                    <a:pt x="2053641" y="949041"/>
                    <a:pt x="2044751" y="955391"/>
                    <a:pt x="2030781" y="961741"/>
                  </a:cubicBezTo>
                  <a:cubicBezTo>
                    <a:pt x="2009191" y="971901"/>
                    <a:pt x="1987601" y="979521"/>
                    <a:pt x="1948231" y="982061"/>
                  </a:cubicBezTo>
                  <a:cubicBezTo>
                    <a:pt x="1850441" y="987141"/>
                    <a:pt x="1582471" y="935071"/>
                    <a:pt x="1442771" y="913481"/>
                  </a:cubicBezTo>
                  <a:cubicBezTo>
                    <a:pt x="1344981" y="898241"/>
                    <a:pt x="1270051" y="888081"/>
                    <a:pt x="1193851" y="871571"/>
                  </a:cubicBezTo>
                  <a:cubicBezTo>
                    <a:pt x="1129081" y="856331"/>
                    <a:pt x="1065581" y="862681"/>
                    <a:pt x="1016051" y="822041"/>
                  </a:cubicBezTo>
                  <a:cubicBezTo>
                    <a:pt x="951281" y="769971"/>
                    <a:pt x="863651" y="632811"/>
                    <a:pt x="871271" y="541371"/>
                  </a:cubicBezTo>
                  <a:cubicBezTo>
                    <a:pt x="878891" y="446121"/>
                    <a:pt x="1014781" y="334361"/>
                    <a:pt x="1083361" y="260701"/>
                  </a:cubicBezTo>
                  <a:cubicBezTo>
                    <a:pt x="1134161" y="204821"/>
                    <a:pt x="1176071" y="166721"/>
                    <a:pt x="1233221" y="127351"/>
                  </a:cubicBezTo>
                  <a:cubicBezTo>
                    <a:pt x="1296721" y="82901"/>
                    <a:pt x="1376731" y="29561"/>
                    <a:pt x="1451661" y="14321"/>
                  </a:cubicBezTo>
                  <a:cubicBezTo>
                    <a:pt x="1522781" y="-919"/>
                    <a:pt x="1605331" y="-4729"/>
                    <a:pt x="1671371" y="27021"/>
                  </a:cubicBezTo>
                  <a:cubicBezTo>
                    <a:pt x="1750111" y="63851"/>
                    <a:pt x="1832661" y="176881"/>
                    <a:pt x="1880921" y="254351"/>
                  </a:cubicBezTo>
                  <a:cubicBezTo>
                    <a:pt x="1920291" y="316581"/>
                    <a:pt x="1931721" y="376271"/>
                    <a:pt x="1955851" y="442311"/>
                  </a:cubicBezTo>
                  <a:cubicBezTo>
                    <a:pt x="1982521" y="515971"/>
                    <a:pt x="2018081" y="597251"/>
                    <a:pt x="2033321" y="674721"/>
                  </a:cubicBezTo>
                  <a:cubicBezTo>
                    <a:pt x="2048561" y="748381"/>
                    <a:pt x="2061261" y="841091"/>
                    <a:pt x="2051101" y="895701"/>
                  </a:cubicBezTo>
                  <a:cubicBezTo>
                    <a:pt x="2046021" y="928721"/>
                    <a:pt x="2029511" y="954121"/>
                    <a:pt x="2016811" y="973171"/>
                  </a:cubicBezTo>
                  <a:cubicBezTo>
                    <a:pt x="2006651" y="985871"/>
                    <a:pt x="1999031" y="993491"/>
                    <a:pt x="1986331" y="1003651"/>
                  </a:cubicBezTo>
                  <a:cubicBezTo>
                    <a:pt x="1967281" y="1016351"/>
                    <a:pt x="1935531" y="1032861"/>
                    <a:pt x="1908861" y="1037941"/>
                  </a:cubicBezTo>
                  <a:cubicBezTo>
                    <a:pt x="1880921" y="1043021"/>
                    <a:pt x="1849171" y="1040481"/>
                    <a:pt x="1823771" y="1032861"/>
                  </a:cubicBezTo>
                  <a:cubicBezTo>
                    <a:pt x="1797101" y="1023971"/>
                    <a:pt x="1770431" y="1007461"/>
                    <a:pt x="1750111" y="988411"/>
                  </a:cubicBezTo>
                  <a:cubicBezTo>
                    <a:pt x="1731061" y="969361"/>
                    <a:pt x="1722171" y="952851"/>
                    <a:pt x="1706931" y="916021"/>
                  </a:cubicBezTo>
                  <a:cubicBezTo>
                    <a:pt x="1668831" y="824581"/>
                    <a:pt x="1598981" y="554071"/>
                    <a:pt x="1577391" y="418181"/>
                  </a:cubicBezTo>
                  <a:cubicBezTo>
                    <a:pt x="1562151" y="326741"/>
                    <a:pt x="1559611" y="234031"/>
                    <a:pt x="1560881" y="183231"/>
                  </a:cubicBezTo>
                  <a:cubicBezTo>
                    <a:pt x="1562151" y="157831"/>
                    <a:pt x="1560881" y="146401"/>
                    <a:pt x="1568501" y="126081"/>
                  </a:cubicBezTo>
                  <a:cubicBezTo>
                    <a:pt x="1579931" y="96871"/>
                    <a:pt x="1605331" y="54961"/>
                    <a:pt x="1634541" y="33371"/>
                  </a:cubicBezTo>
                  <a:cubicBezTo>
                    <a:pt x="1663751" y="13051"/>
                    <a:pt x="1706931" y="-919"/>
                    <a:pt x="1743761" y="351"/>
                  </a:cubicBezTo>
                  <a:cubicBezTo>
                    <a:pt x="1779321" y="1621"/>
                    <a:pt x="1822501" y="16861"/>
                    <a:pt x="1850441" y="39721"/>
                  </a:cubicBezTo>
                  <a:cubicBezTo>
                    <a:pt x="1878381" y="61311"/>
                    <a:pt x="1901241" y="105761"/>
                    <a:pt x="1911401" y="134971"/>
                  </a:cubicBezTo>
                  <a:cubicBezTo>
                    <a:pt x="1917751" y="155291"/>
                    <a:pt x="1919021" y="170531"/>
                    <a:pt x="1915211" y="192121"/>
                  </a:cubicBezTo>
                  <a:cubicBezTo>
                    <a:pt x="1910131" y="222601"/>
                    <a:pt x="1894891" y="269591"/>
                    <a:pt x="1870761" y="296261"/>
                  </a:cubicBezTo>
                  <a:cubicBezTo>
                    <a:pt x="1846631" y="322931"/>
                    <a:pt x="1807261" y="345791"/>
                    <a:pt x="1771701" y="352141"/>
                  </a:cubicBezTo>
                  <a:cubicBezTo>
                    <a:pt x="1736141" y="359761"/>
                    <a:pt x="1687881" y="348331"/>
                    <a:pt x="1659941" y="336901"/>
                  </a:cubicBezTo>
                  <a:cubicBezTo>
                    <a:pt x="1639621" y="329281"/>
                    <a:pt x="1625651" y="316581"/>
                    <a:pt x="1612951" y="303881"/>
                  </a:cubicBezTo>
                  <a:cubicBezTo>
                    <a:pt x="1598981" y="289911"/>
                    <a:pt x="1587551" y="277211"/>
                    <a:pt x="1578661" y="256891"/>
                  </a:cubicBezTo>
                  <a:cubicBezTo>
                    <a:pt x="1568501" y="228951"/>
                    <a:pt x="1557071" y="179421"/>
                    <a:pt x="1563421" y="143861"/>
                  </a:cubicBezTo>
                  <a:cubicBezTo>
                    <a:pt x="1571041" y="109571"/>
                    <a:pt x="1592631" y="68931"/>
                    <a:pt x="1619301" y="46071"/>
                  </a:cubicBezTo>
                  <a:cubicBezTo>
                    <a:pt x="1645971" y="21941"/>
                    <a:pt x="1687881" y="4161"/>
                    <a:pt x="1724711" y="351"/>
                  </a:cubicBezTo>
                  <a:cubicBezTo>
                    <a:pt x="1760271" y="-2189"/>
                    <a:pt x="1803451" y="9241"/>
                    <a:pt x="1833931" y="28291"/>
                  </a:cubicBezTo>
                  <a:cubicBezTo>
                    <a:pt x="1864411" y="47341"/>
                    <a:pt x="1889811" y="76551"/>
                    <a:pt x="1905051" y="117191"/>
                  </a:cubicBezTo>
                  <a:cubicBezTo>
                    <a:pt x="1927911" y="174341"/>
                    <a:pt x="1910131" y="259431"/>
                    <a:pt x="1926641" y="350871"/>
                  </a:cubicBezTo>
                  <a:cubicBezTo>
                    <a:pt x="1949501" y="488031"/>
                    <a:pt x="2051101" y="754731"/>
                    <a:pt x="2053641" y="852521"/>
                  </a:cubicBezTo>
                  <a:cubicBezTo>
                    <a:pt x="2054911" y="891891"/>
                    <a:pt x="2049831" y="910941"/>
                    <a:pt x="2038401" y="936341"/>
                  </a:cubicBezTo>
                  <a:cubicBezTo>
                    <a:pt x="2026971" y="961741"/>
                    <a:pt x="2002841" y="987141"/>
                    <a:pt x="1986331" y="1002381"/>
                  </a:cubicBezTo>
                  <a:cubicBezTo>
                    <a:pt x="1973631" y="1013811"/>
                    <a:pt x="1964741" y="1018891"/>
                    <a:pt x="1949501" y="1025241"/>
                  </a:cubicBezTo>
                  <a:cubicBezTo>
                    <a:pt x="1927911" y="1032861"/>
                    <a:pt x="1888541" y="1040481"/>
                    <a:pt x="1865681" y="1040481"/>
                  </a:cubicBezTo>
                  <a:cubicBezTo>
                    <a:pt x="1849171" y="1040481"/>
                    <a:pt x="1839011" y="1037941"/>
                    <a:pt x="1823771" y="1032861"/>
                  </a:cubicBezTo>
                  <a:cubicBezTo>
                    <a:pt x="1802181" y="1023971"/>
                    <a:pt x="1770431" y="1007461"/>
                    <a:pt x="1750111" y="988411"/>
                  </a:cubicBezTo>
                  <a:cubicBezTo>
                    <a:pt x="1731061" y="969361"/>
                    <a:pt x="1717091" y="945231"/>
                    <a:pt x="1706931" y="916021"/>
                  </a:cubicBezTo>
                  <a:cubicBezTo>
                    <a:pt x="1692961" y="875381"/>
                    <a:pt x="1701851" y="818231"/>
                    <a:pt x="1689151" y="764891"/>
                  </a:cubicBezTo>
                  <a:cubicBezTo>
                    <a:pt x="1675181" y="702661"/>
                    <a:pt x="1665021" y="620111"/>
                    <a:pt x="1621841" y="566771"/>
                  </a:cubicBezTo>
                  <a:cubicBezTo>
                    <a:pt x="1577391" y="509621"/>
                    <a:pt x="1483411" y="442311"/>
                    <a:pt x="1418641" y="439771"/>
                  </a:cubicBezTo>
                  <a:cubicBezTo>
                    <a:pt x="1361491" y="435961"/>
                    <a:pt x="1249731" y="496921"/>
                    <a:pt x="1253541" y="521051"/>
                  </a:cubicBezTo>
                  <a:cubicBezTo>
                    <a:pt x="1261161" y="569311"/>
                    <a:pt x="1874571" y="593441"/>
                    <a:pt x="1991411" y="631541"/>
                  </a:cubicBezTo>
                  <a:cubicBezTo>
                    <a:pt x="2030781" y="644241"/>
                    <a:pt x="2048561" y="656941"/>
                    <a:pt x="2066341" y="672181"/>
                  </a:cubicBezTo>
                  <a:cubicBezTo>
                    <a:pt x="2080311" y="682341"/>
                    <a:pt x="2086661" y="689961"/>
                    <a:pt x="2095551" y="703931"/>
                  </a:cubicBezTo>
                  <a:cubicBezTo>
                    <a:pt x="2106981" y="724251"/>
                    <a:pt x="2122221" y="756001"/>
                    <a:pt x="2124761" y="783941"/>
                  </a:cubicBezTo>
                  <a:cubicBezTo>
                    <a:pt x="2128571" y="810611"/>
                    <a:pt x="2124761" y="842361"/>
                    <a:pt x="2114601" y="867761"/>
                  </a:cubicBezTo>
                  <a:cubicBezTo>
                    <a:pt x="2104441" y="893161"/>
                    <a:pt x="2086661" y="919831"/>
                    <a:pt x="2066341" y="937611"/>
                  </a:cubicBezTo>
                  <a:cubicBezTo>
                    <a:pt x="2044751" y="955391"/>
                    <a:pt x="2024431" y="968091"/>
                    <a:pt x="1990141" y="976981"/>
                  </a:cubicBezTo>
                  <a:cubicBezTo>
                    <a:pt x="1927911" y="992221"/>
                    <a:pt x="1797101" y="982061"/>
                    <a:pt x="1710741" y="978251"/>
                  </a:cubicBezTo>
                  <a:cubicBezTo>
                    <a:pt x="1634541" y="975711"/>
                    <a:pt x="1586281" y="970631"/>
                    <a:pt x="1496111" y="960471"/>
                  </a:cubicBezTo>
                  <a:cubicBezTo>
                    <a:pt x="1341171" y="942691"/>
                    <a:pt x="1079551" y="895701"/>
                    <a:pt x="861111" y="871571"/>
                  </a:cubicBezTo>
                  <a:cubicBezTo>
                    <a:pt x="629971" y="844901"/>
                    <a:pt x="262941" y="843631"/>
                    <a:pt x="146101" y="813151"/>
                  </a:cubicBezTo>
                  <a:cubicBezTo>
                    <a:pt x="105461" y="802991"/>
                    <a:pt x="87681" y="791561"/>
                    <a:pt x="68631" y="777591"/>
                  </a:cubicBezTo>
                  <a:cubicBezTo>
                    <a:pt x="54661" y="768701"/>
                    <a:pt x="47041" y="761081"/>
                    <a:pt x="38151" y="748381"/>
                  </a:cubicBezTo>
                  <a:cubicBezTo>
                    <a:pt x="25451" y="729331"/>
                    <a:pt x="8941" y="692501"/>
                    <a:pt x="3861" y="669641"/>
                  </a:cubicBezTo>
                  <a:cubicBezTo>
                    <a:pt x="51" y="654401"/>
                    <a:pt x="-1219" y="644241"/>
                    <a:pt x="1321" y="627731"/>
                  </a:cubicBezTo>
                  <a:cubicBezTo>
                    <a:pt x="3861" y="604871"/>
                    <a:pt x="11481" y="569311"/>
                    <a:pt x="26721" y="546451"/>
                  </a:cubicBezTo>
                  <a:cubicBezTo>
                    <a:pt x="40691" y="522321"/>
                    <a:pt x="67361" y="499461"/>
                    <a:pt x="86411" y="485491"/>
                  </a:cubicBezTo>
                  <a:cubicBezTo>
                    <a:pt x="100381" y="476601"/>
                    <a:pt x="104191" y="474061"/>
                    <a:pt x="125781" y="468981"/>
                  </a:cubicBezTo>
                  <a:cubicBezTo>
                    <a:pt x="205791" y="447391"/>
                    <a:pt x="509321" y="443581"/>
                    <a:pt x="723951" y="419451"/>
                  </a:cubicBezTo>
                  <a:cubicBezTo>
                    <a:pt x="976681" y="391511"/>
                    <a:pt x="1418641" y="289911"/>
                    <a:pt x="1548181" y="302611"/>
                  </a:cubicBezTo>
                  <a:cubicBezTo>
                    <a:pt x="1590091" y="306421"/>
                    <a:pt x="1607871" y="320391"/>
                    <a:pt x="1628191" y="331821"/>
                  </a:cubicBezTo>
                  <a:cubicBezTo>
                    <a:pt x="1642161" y="339441"/>
                    <a:pt x="1651051" y="349601"/>
                    <a:pt x="1661211" y="359761"/>
                  </a:cubicBezTo>
                  <a:cubicBezTo>
                    <a:pt x="1670101" y="369921"/>
                    <a:pt x="1678991" y="380081"/>
                    <a:pt x="1685341" y="394051"/>
                  </a:cubicBezTo>
                  <a:cubicBezTo>
                    <a:pt x="1695501" y="415641"/>
                    <a:pt x="1706931" y="448661"/>
                    <a:pt x="1706931" y="476601"/>
                  </a:cubicBezTo>
                  <a:cubicBezTo>
                    <a:pt x="1708201" y="504541"/>
                    <a:pt x="1698041" y="538831"/>
                    <a:pt x="1687881" y="559151"/>
                  </a:cubicBezTo>
                  <a:cubicBezTo>
                    <a:pt x="1681531" y="574391"/>
                    <a:pt x="1673911" y="584551"/>
                    <a:pt x="1665021" y="594711"/>
                  </a:cubicBezTo>
                  <a:cubicBezTo>
                    <a:pt x="1654861" y="606141"/>
                    <a:pt x="1647241" y="615031"/>
                    <a:pt x="1633271" y="623921"/>
                  </a:cubicBezTo>
                  <a:cubicBezTo>
                    <a:pt x="1612951" y="636621"/>
                    <a:pt x="1554531" y="655671"/>
                    <a:pt x="1554531" y="655671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7719060" y="8376285"/>
            <a:ext cx="795338" cy="479107"/>
            <a:chOff x="0" y="0"/>
            <a:chExt cx="1060450" cy="6388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49479" y="48200"/>
              <a:ext cx="960232" cy="541681"/>
            </a:xfrm>
            <a:custGeom>
              <a:avLst/>
              <a:gdLst/>
              <a:ahLst/>
              <a:cxnLst/>
              <a:rect r="r" b="b" t="t" l="l"/>
              <a:pathLst>
                <a:path h="541681" w="960232">
                  <a:moveTo>
                    <a:pt x="146101" y="190560"/>
                  </a:moveTo>
                  <a:cubicBezTo>
                    <a:pt x="670611" y="71180"/>
                    <a:pt x="676961" y="31810"/>
                    <a:pt x="709981" y="16570"/>
                  </a:cubicBezTo>
                  <a:cubicBezTo>
                    <a:pt x="743001" y="2600"/>
                    <a:pt x="788721" y="-1210"/>
                    <a:pt x="823011" y="6410"/>
                  </a:cubicBezTo>
                  <a:cubicBezTo>
                    <a:pt x="858571" y="15300"/>
                    <a:pt x="896671" y="39430"/>
                    <a:pt x="919531" y="67370"/>
                  </a:cubicBezTo>
                  <a:cubicBezTo>
                    <a:pt x="942391" y="94040"/>
                    <a:pt x="958901" y="137220"/>
                    <a:pt x="960171" y="172780"/>
                  </a:cubicBezTo>
                  <a:cubicBezTo>
                    <a:pt x="961441" y="208340"/>
                    <a:pt x="942391" y="255330"/>
                    <a:pt x="927151" y="282000"/>
                  </a:cubicBezTo>
                  <a:cubicBezTo>
                    <a:pt x="916991" y="301050"/>
                    <a:pt x="905561" y="311210"/>
                    <a:pt x="887781" y="322640"/>
                  </a:cubicBezTo>
                  <a:cubicBezTo>
                    <a:pt x="861111" y="339150"/>
                    <a:pt x="815391" y="358200"/>
                    <a:pt x="778561" y="356930"/>
                  </a:cubicBezTo>
                  <a:cubicBezTo>
                    <a:pt x="743001" y="356930"/>
                    <a:pt x="699821" y="341690"/>
                    <a:pt x="671881" y="318830"/>
                  </a:cubicBezTo>
                  <a:cubicBezTo>
                    <a:pt x="643941" y="297240"/>
                    <a:pt x="619811" y="252790"/>
                    <a:pt x="609651" y="223580"/>
                  </a:cubicBezTo>
                  <a:cubicBezTo>
                    <a:pt x="603301" y="203260"/>
                    <a:pt x="600761" y="188020"/>
                    <a:pt x="604571" y="166430"/>
                  </a:cubicBezTo>
                  <a:cubicBezTo>
                    <a:pt x="609651" y="137220"/>
                    <a:pt x="624891" y="88960"/>
                    <a:pt x="649021" y="62290"/>
                  </a:cubicBezTo>
                  <a:cubicBezTo>
                    <a:pt x="671881" y="35620"/>
                    <a:pt x="717601" y="14030"/>
                    <a:pt x="746811" y="5140"/>
                  </a:cubicBezTo>
                  <a:cubicBezTo>
                    <a:pt x="767131" y="-1210"/>
                    <a:pt x="783641" y="-1210"/>
                    <a:pt x="803961" y="2600"/>
                  </a:cubicBezTo>
                  <a:cubicBezTo>
                    <a:pt x="834441" y="8950"/>
                    <a:pt x="881431" y="28000"/>
                    <a:pt x="906831" y="52130"/>
                  </a:cubicBezTo>
                  <a:cubicBezTo>
                    <a:pt x="932231" y="77530"/>
                    <a:pt x="952551" y="118170"/>
                    <a:pt x="957631" y="153730"/>
                  </a:cubicBezTo>
                  <a:cubicBezTo>
                    <a:pt x="962711" y="189290"/>
                    <a:pt x="952551" y="231200"/>
                    <a:pt x="937311" y="265490"/>
                  </a:cubicBezTo>
                  <a:cubicBezTo>
                    <a:pt x="922071" y="299780"/>
                    <a:pt x="903021" y="330260"/>
                    <a:pt x="867461" y="356930"/>
                  </a:cubicBezTo>
                  <a:cubicBezTo>
                    <a:pt x="812851" y="397570"/>
                    <a:pt x="712521" y="426780"/>
                    <a:pt x="617271" y="454720"/>
                  </a:cubicBezTo>
                  <a:cubicBezTo>
                    <a:pt x="499161" y="489010"/>
                    <a:pt x="297231" y="533460"/>
                    <a:pt x="212141" y="539810"/>
                  </a:cubicBezTo>
                  <a:cubicBezTo>
                    <a:pt x="172771" y="542350"/>
                    <a:pt x="152451" y="543620"/>
                    <a:pt x="127051" y="534730"/>
                  </a:cubicBezTo>
                  <a:cubicBezTo>
                    <a:pt x="100381" y="527110"/>
                    <a:pt x="71171" y="506790"/>
                    <a:pt x="53391" y="491550"/>
                  </a:cubicBezTo>
                  <a:cubicBezTo>
                    <a:pt x="40691" y="480120"/>
                    <a:pt x="34341" y="472500"/>
                    <a:pt x="26721" y="457260"/>
                  </a:cubicBezTo>
                  <a:cubicBezTo>
                    <a:pt x="16561" y="436940"/>
                    <a:pt x="3861" y="400110"/>
                    <a:pt x="1321" y="377250"/>
                  </a:cubicBezTo>
                  <a:cubicBezTo>
                    <a:pt x="-1219" y="360740"/>
                    <a:pt x="51" y="349310"/>
                    <a:pt x="3861" y="334070"/>
                  </a:cubicBezTo>
                  <a:cubicBezTo>
                    <a:pt x="8941" y="311210"/>
                    <a:pt x="21641" y="278190"/>
                    <a:pt x="38151" y="256600"/>
                  </a:cubicBezTo>
                  <a:cubicBezTo>
                    <a:pt x="55931" y="233740"/>
                    <a:pt x="85141" y="214690"/>
                    <a:pt x="105461" y="203260"/>
                  </a:cubicBezTo>
                  <a:cubicBezTo>
                    <a:pt x="119431" y="195640"/>
                    <a:pt x="146101" y="190560"/>
                    <a:pt x="146101" y="190560"/>
                  </a:cubicBezTo>
                </a:path>
              </a:pathLst>
            </a:custGeom>
            <a:solidFill>
              <a:srgbClr val="F4FBFB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6183963" y="4229574"/>
            <a:ext cx="5920073" cy="1637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15"/>
              </a:lnSpc>
              <a:spcBef>
                <a:spcPct val="0"/>
              </a:spcBef>
            </a:pPr>
            <a:r>
              <a:rPr lang="en-US" sz="9582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Thank you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327082"/>
            <a:ext cx="4747717" cy="1403236"/>
            <a:chOff x="0" y="0"/>
            <a:chExt cx="1250428" cy="3695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50428" cy="369577"/>
            </a:xfrm>
            <a:custGeom>
              <a:avLst/>
              <a:gdLst/>
              <a:ahLst/>
              <a:cxnLst/>
              <a:rect r="r" b="b" t="t" l="l"/>
              <a:pathLst>
                <a:path h="369577" w="1250428">
                  <a:moveTo>
                    <a:pt x="83164" y="0"/>
                  </a:moveTo>
                  <a:lnTo>
                    <a:pt x="1167264" y="0"/>
                  </a:lnTo>
                  <a:cubicBezTo>
                    <a:pt x="1213194" y="0"/>
                    <a:pt x="1250428" y="37234"/>
                    <a:pt x="1250428" y="83164"/>
                  </a:cubicBezTo>
                  <a:lnTo>
                    <a:pt x="1250428" y="286413"/>
                  </a:lnTo>
                  <a:cubicBezTo>
                    <a:pt x="1250428" y="308469"/>
                    <a:pt x="1241666" y="329622"/>
                    <a:pt x="1226069" y="345218"/>
                  </a:cubicBezTo>
                  <a:cubicBezTo>
                    <a:pt x="1210473" y="360815"/>
                    <a:pt x="1189320" y="369577"/>
                    <a:pt x="1167264" y="369577"/>
                  </a:cubicBezTo>
                  <a:lnTo>
                    <a:pt x="83164" y="369577"/>
                  </a:lnTo>
                  <a:cubicBezTo>
                    <a:pt x="61107" y="369577"/>
                    <a:pt x="39954" y="360815"/>
                    <a:pt x="24358" y="345218"/>
                  </a:cubicBezTo>
                  <a:cubicBezTo>
                    <a:pt x="8762" y="329622"/>
                    <a:pt x="0" y="308469"/>
                    <a:pt x="0" y="286413"/>
                  </a:cubicBezTo>
                  <a:lnTo>
                    <a:pt x="0" y="83164"/>
                  </a:lnTo>
                  <a:cubicBezTo>
                    <a:pt x="0" y="61107"/>
                    <a:pt x="8762" y="39954"/>
                    <a:pt x="24358" y="24358"/>
                  </a:cubicBezTo>
                  <a:cubicBezTo>
                    <a:pt x="39954" y="8762"/>
                    <a:pt x="61107" y="0"/>
                    <a:pt x="83164" y="0"/>
                  </a:cubicBezTo>
                  <a:close/>
                </a:path>
              </a:pathLst>
            </a:custGeom>
            <a:solidFill>
              <a:srgbClr val="917E5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1250428" cy="4743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471988" y="2254469"/>
            <a:ext cx="6102601" cy="6102601"/>
          </a:xfrm>
          <a:custGeom>
            <a:avLst/>
            <a:gdLst/>
            <a:ahLst/>
            <a:cxnLst/>
            <a:rect r="r" b="b" t="t" l="l"/>
            <a:pathLst>
              <a:path h="6102601" w="6102601">
                <a:moveTo>
                  <a:pt x="0" y="0"/>
                </a:moveTo>
                <a:lnTo>
                  <a:pt x="6102601" y="0"/>
                </a:lnTo>
                <a:lnTo>
                  <a:pt x="6102601" y="6102601"/>
                </a:lnTo>
                <a:lnTo>
                  <a:pt x="0" y="61026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999"/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092700" y="2663366"/>
            <a:ext cx="6102601" cy="6102601"/>
          </a:xfrm>
          <a:custGeom>
            <a:avLst/>
            <a:gdLst/>
            <a:ahLst/>
            <a:cxnLst/>
            <a:rect r="r" b="b" t="t" l="l"/>
            <a:pathLst>
              <a:path h="6102601" w="6102601">
                <a:moveTo>
                  <a:pt x="0" y="0"/>
                </a:moveTo>
                <a:lnTo>
                  <a:pt x="6102600" y="0"/>
                </a:lnTo>
                <a:lnTo>
                  <a:pt x="6102600" y="6102601"/>
                </a:lnTo>
                <a:lnTo>
                  <a:pt x="0" y="61026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481487"/>
            <a:ext cx="4747717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41"/>
              </a:lnSpc>
              <a:spcBef>
                <a:spcPct val="0"/>
              </a:spcBef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Biochar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3925" y="0"/>
            <a:ext cx="15440150" cy="10287000"/>
          </a:xfrm>
          <a:custGeom>
            <a:avLst/>
            <a:gdLst/>
            <a:ahLst/>
            <a:cxnLst/>
            <a:rect r="r" b="b" t="t" l="l"/>
            <a:pathLst>
              <a:path h="10287000" w="15440150">
                <a:moveTo>
                  <a:pt x="0" y="0"/>
                </a:moveTo>
                <a:lnTo>
                  <a:pt x="15440150" y="0"/>
                </a:lnTo>
                <a:lnTo>
                  <a:pt x="154401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3925" y="0"/>
            <a:ext cx="15440150" cy="10287000"/>
          </a:xfrm>
          <a:custGeom>
            <a:avLst/>
            <a:gdLst/>
            <a:ahLst/>
            <a:cxnLst/>
            <a:rect r="r" b="b" t="t" l="l"/>
            <a:pathLst>
              <a:path h="10287000" w="15440150">
                <a:moveTo>
                  <a:pt x="0" y="0"/>
                </a:moveTo>
                <a:lnTo>
                  <a:pt x="15440150" y="0"/>
                </a:lnTo>
                <a:lnTo>
                  <a:pt x="154401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64033" y="1735137"/>
            <a:ext cx="15959934" cy="7805893"/>
            <a:chOff x="0" y="0"/>
            <a:chExt cx="1471511" cy="7197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71511" cy="719706"/>
            </a:xfrm>
            <a:custGeom>
              <a:avLst/>
              <a:gdLst/>
              <a:ahLst/>
              <a:cxnLst/>
              <a:rect r="r" b="b" t="t" l="l"/>
              <a:pathLst>
                <a:path h="719706" w="1471511">
                  <a:moveTo>
                    <a:pt x="18570" y="0"/>
                  </a:moveTo>
                  <a:lnTo>
                    <a:pt x="1452941" y="0"/>
                  </a:lnTo>
                  <a:cubicBezTo>
                    <a:pt x="1457866" y="0"/>
                    <a:pt x="1462589" y="1956"/>
                    <a:pt x="1466072" y="5439"/>
                  </a:cubicBezTo>
                  <a:cubicBezTo>
                    <a:pt x="1469554" y="8921"/>
                    <a:pt x="1471511" y="13645"/>
                    <a:pt x="1471511" y="18570"/>
                  </a:cubicBezTo>
                  <a:lnTo>
                    <a:pt x="1471511" y="701136"/>
                  </a:lnTo>
                  <a:cubicBezTo>
                    <a:pt x="1471511" y="711392"/>
                    <a:pt x="1463197" y="719706"/>
                    <a:pt x="1452941" y="719706"/>
                  </a:cubicBezTo>
                  <a:lnTo>
                    <a:pt x="18570" y="719706"/>
                  </a:lnTo>
                  <a:cubicBezTo>
                    <a:pt x="13645" y="719706"/>
                    <a:pt x="8921" y="717749"/>
                    <a:pt x="5439" y="714267"/>
                  </a:cubicBezTo>
                  <a:cubicBezTo>
                    <a:pt x="1956" y="710784"/>
                    <a:pt x="0" y="706061"/>
                    <a:pt x="0" y="701136"/>
                  </a:cubicBezTo>
                  <a:lnTo>
                    <a:pt x="0" y="18570"/>
                  </a:lnTo>
                  <a:cubicBezTo>
                    <a:pt x="0" y="13645"/>
                    <a:pt x="1956" y="8921"/>
                    <a:pt x="5439" y="5439"/>
                  </a:cubicBezTo>
                  <a:cubicBezTo>
                    <a:pt x="8921" y="1956"/>
                    <a:pt x="13645" y="0"/>
                    <a:pt x="18570" y="0"/>
                  </a:cubicBezTo>
                  <a:close/>
                </a:path>
              </a:pathLst>
            </a:custGeom>
            <a:ln w="38100" cap="rnd">
              <a:solidFill>
                <a:srgbClr val="A5373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471511" cy="7578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264557" y="-188728"/>
            <a:ext cx="10475728" cy="10475728"/>
          </a:xfrm>
          <a:custGeom>
            <a:avLst/>
            <a:gdLst/>
            <a:ahLst/>
            <a:cxnLst/>
            <a:rect r="r" b="b" t="t" l="l"/>
            <a:pathLst>
              <a:path h="10475728" w="10475728">
                <a:moveTo>
                  <a:pt x="0" y="0"/>
                </a:moveTo>
                <a:lnTo>
                  <a:pt x="10475728" y="0"/>
                </a:lnTo>
                <a:lnTo>
                  <a:pt x="10475728" y="10475728"/>
                </a:lnTo>
                <a:lnTo>
                  <a:pt x="0" y="10475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460639" y="6405792"/>
            <a:ext cx="2559292" cy="2559292"/>
          </a:xfrm>
          <a:custGeom>
            <a:avLst/>
            <a:gdLst/>
            <a:ahLst/>
            <a:cxnLst/>
            <a:rect r="r" b="b" t="t" l="l"/>
            <a:pathLst>
              <a:path h="2559292" w="2559292">
                <a:moveTo>
                  <a:pt x="0" y="0"/>
                </a:moveTo>
                <a:lnTo>
                  <a:pt x="2559291" y="0"/>
                </a:lnTo>
                <a:lnTo>
                  <a:pt x="2559291" y="2559292"/>
                </a:lnTo>
                <a:lnTo>
                  <a:pt x="0" y="25592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>
            <a:off x="12044839" y="6597566"/>
            <a:ext cx="1258202" cy="527658"/>
          </a:xfrm>
          <a:prstGeom prst="line">
            <a:avLst/>
          </a:prstGeom>
          <a:ln cap="flat" w="38100">
            <a:solidFill>
              <a:srgbClr val="C1BDA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12029464" y="6615063"/>
            <a:ext cx="1266045" cy="545019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5216128" y="159778"/>
            <a:ext cx="7855744" cy="1176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80"/>
              </a:lnSpc>
              <a:spcBef>
                <a:spcPct val="0"/>
              </a:spcBef>
            </a:pPr>
            <a:r>
              <a:rPr lang="en-US" sz="6914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Why Sesame Husk 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01256" y="6329592"/>
            <a:ext cx="4172031" cy="1402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41"/>
              </a:lnSpc>
              <a:spcBef>
                <a:spcPct val="0"/>
              </a:spcBef>
            </a:pPr>
            <a:r>
              <a:rPr lang="en-US" sz="4029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Agricultural Waste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295508" y="3812931"/>
            <a:ext cx="2867367" cy="7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41"/>
              </a:lnSpc>
              <a:spcBef>
                <a:spcPct val="0"/>
              </a:spcBef>
            </a:pPr>
            <a:r>
              <a:rPr lang="en-US" sz="4529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Low Cost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944413" y="8751681"/>
            <a:ext cx="6974791" cy="612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1"/>
              </a:lnSpc>
              <a:spcBef>
                <a:spcPct val="0"/>
              </a:spcBef>
            </a:pPr>
            <a:r>
              <a:rPr lang="en-US" sz="3629">
                <a:solidFill>
                  <a:srgbClr val="A53730"/>
                </a:solidFill>
                <a:latin typeface="Romman"/>
                <a:ea typeface="Romman"/>
                <a:cs typeface="Romman"/>
                <a:sym typeface="Romman"/>
              </a:rPr>
              <a:t>Rich Lignocellulosic Compounds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104906" y="282095"/>
            <a:ext cx="12078189" cy="1138284"/>
            <a:chOff x="0" y="0"/>
            <a:chExt cx="1568065" cy="14777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68065" cy="147779"/>
            </a:xfrm>
            <a:custGeom>
              <a:avLst/>
              <a:gdLst/>
              <a:ahLst/>
              <a:cxnLst/>
              <a:rect r="r" b="b" t="t" l="l"/>
              <a:pathLst>
                <a:path h="147779" w="1568065">
                  <a:moveTo>
                    <a:pt x="24538" y="0"/>
                  </a:moveTo>
                  <a:lnTo>
                    <a:pt x="1543527" y="0"/>
                  </a:lnTo>
                  <a:cubicBezTo>
                    <a:pt x="1550035" y="0"/>
                    <a:pt x="1556276" y="2585"/>
                    <a:pt x="1560878" y="7187"/>
                  </a:cubicBezTo>
                  <a:cubicBezTo>
                    <a:pt x="1565480" y="11789"/>
                    <a:pt x="1568065" y="18030"/>
                    <a:pt x="1568065" y="24538"/>
                  </a:cubicBezTo>
                  <a:lnTo>
                    <a:pt x="1568065" y="123241"/>
                  </a:lnTo>
                  <a:cubicBezTo>
                    <a:pt x="1568065" y="129749"/>
                    <a:pt x="1565480" y="135990"/>
                    <a:pt x="1560878" y="140592"/>
                  </a:cubicBezTo>
                  <a:cubicBezTo>
                    <a:pt x="1556276" y="145194"/>
                    <a:pt x="1550035" y="147779"/>
                    <a:pt x="1543527" y="147779"/>
                  </a:cubicBezTo>
                  <a:lnTo>
                    <a:pt x="24538" y="147779"/>
                  </a:lnTo>
                  <a:cubicBezTo>
                    <a:pt x="18030" y="147779"/>
                    <a:pt x="11789" y="145194"/>
                    <a:pt x="7187" y="140592"/>
                  </a:cubicBezTo>
                  <a:cubicBezTo>
                    <a:pt x="2585" y="135990"/>
                    <a:pt x="0" y="129749"/>
                    <a:pt x="0" y="123241"/>
                  </a:cubicBezTo>
                  <a:lnTo>
                    <a:pt x="0" y="24538"/>
                  </a:lnTo>
                  <a:cubicBezTo>
                    <a:pt x="0" y="18030"/>
                    <a:pt x="2585" y="11789"/>
                    <a:pt x="7187" y="7187"/>
                  </a:cubicBezTo>
                  <a:cubicBezTo>
                    <a:pt x="11789" y="2585"/>
                    <a:pt x="18030" y="0"/>
                    <a:pt x="24538" y="0"/>
                  </a:cubicBezTo>
                  <a:close/>
                </a:path>
              </a:pathLst>
            </a:custGeom>
            <a:solidFill>
              <a:srgbClr val="917E5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68065" cy="1858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2305250"/>
            <a:ext cx="18288000" cy="7981750"/>
          </a:xfrm>
          <a:custGeom>
            <a:avLst/>
            <a:gdLst/>
            <a:ahLst/>
            <a:cxnLst/>
            <a:rect r="r" b="b" t="t" l="l"/>
            <a:pathLst>
              <a:path h="7981750" w="18288000">
                <a:moveTo>
                  <a:pt x="0" y="0"/>
                </a:moveTo>
                <a:lnTo>
                  <a:pt x="18288000" y="0"/>
                </a:lnTo>
                <a:lnTo>
                  <a:pt x="18288000" y="7981750"/>
                </a:lnTo>
                <a:lnTo>
                  <a:pt x="0" y="798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2116" r="-674" b="-677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7562" y="1960386"/>
            <a:ext cx="2660236" cy="977701"/>
            <a:chOff x="0" y="0"/>
            <a:chExt cx="1105777" cy="406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05777" cy="406400"/>
            </a:xfrm>
            <a:custGeom>
              <a:avLst/>
              <a:gdLst/>
              <a:ahLst/>
              <a:cxnLst/>
              <a:rect r="r" b="b" t="t" l="l"/>
              <a:pathLst>
                <a:path h="406400" w="1105777">
                  <a:moveTo>
                    <a:pt x="902577" y="0"/>
                  </a:moveTo>
                  <a:cubicBezTo>
                    <a:pt x="1014801" y="0"/>
                    <a:pt x="1105777" y="90976"/>
                    <a:pt x="1105777" y="203200"/>
                  </a:cubicBezTo>
                  <a:cubicBezTo>
                    <a:pt x="1105777" y="315424"/>
                    <a:pt x="1014801" y="406400"/>
                    <a:pt x="90257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5373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105777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3264997" y="1960386"/>
            <a:ext cx="2660236" cy="977701"/>
            <a:chOff x="0" y="0"/>
            <a:chExt cx="1105777" cy="4064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05777" cy="406400"/>
            </a:xfrm>
            <a:custGeom>
              <a:avLst/>
              <a:gdLst/>
              <a:ahLst/>
              <a:cxnLst/>
              <a:rect r="r" b="b" t="t" l="l"/>
              <a:pathLst>
                <a:path h="406400" w="1105777">
                  <a:moveTo>
                    <a:pt x="902577" y="0"/>
                  </a:moveTo>
                  <a:cubicBezTo>
                    <a:pt x="1014801" y="0"/>
                    <a:pt x="1105777" y="90976"/>
                    <a:pt x="1105777" y="203200"/>
                  </a:cubicBezTo>
                  <a:cubicBezTo>
                    <a:pt x="1105777" y="315424"/>
                    <a:pt x="1014801" y="406400"/>
                    <a:pt x="90257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5373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105777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18679" y="1943876"/>
            <a:ext cx="2660236" cy="977701"/>
            <a:chOff x="0" y="0"/>
            <a:chExt cx="1105777" cy="4064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05777" cy="406400"/>
            </a:xfrm>
            <a:custGeom>
              <a:avLst/>
              <a:gdLst/>
              <a:ahLst/>
              <a:cxnLst/>
              <a:rect r="r" b="b" t="t" l="l"/>
              <a:pathLst>
                <a:path h="406400" w="1105777">
                  <a:moveTo>
                    <a:pt x="902577" y="0"/>
                  </a:moveTo>
                  <a:cubicBezTo>
                    <a:pt x="1014801" y="0"/>
                    <a:pt x="1105777" y="90976"/>
                    <a:pt x="1105777" y="203200"/>
                  </a:cubicBezTo>
                  <a:cubicBezTo>
                    <a:pt x="1105777" y="315424"/>
                    <a:pt x="1014801" y="406400"/>
                    <a:pt x="90257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5373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105777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505469" y="1943876"/>
            <a:ext cx="2660236" cy="977701"/>
            <a:chOff x="0" y="0"/>
            <a:chExt cx="1105777" cy="4064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105777" cy="406400"/>
            </a:xfrm>
            <a:custGeom>
              <a:avLst/>
              <a:gdLst/>
              <a:ahLst/>
              <a:cxnLst/>
              <a:rect r="r" b="b" t="t" l="l"/>
              <a:pathLst>
                <a:path h="406400" w="1105777">
                  <a:moveTo>
                    <a:pt x="902577" y="0"/>
                  </a:moveTo>
                  <a:cubicBezTo>
                    <a:pt x="1014801" y="0"/>
                    <a:pt x="1105777" y="90976"/>
                    <a:pt x="1105777" y="203200"/>
                  </a:cubicBezTo>
                  <a:cubicBezTo>
                    <a:pt x="1105777" y="315424"/>
                    <a:pt x="1014801" y="406400"/>
                    <a:pt x="90257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5373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105777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388033" y="1943876"/>
            <a:ext cx="2660236" cy="977701"/>
            <a:chOff x="0" y="0"/>
            <a:chExt cx="1105777" cy="4064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105777" cy="406400"/>
            </a:xfrm>
            <a:custGeom>
              <a:avLst/>
              <a:gdLst/>
              <a:ahLst/>
              <a:cxnLst/>
              <a:rect r="r" b="b" t="t" l="l"/>
              <a:pathLst>
                <a:path h="406400" w="1105777">
                  <a:moveTo>
                    <a:pt x="902577" y="0"/>
                  </a:moveTo>
                  <a:cubicBezTo>
                    <a:pt x="1014801" y="0"/>
                    <a:pt x="1105777" y="90976"/>
                    <a:pt x="1105777" y="203200"/>
                  </a:cubicBezTo>
                  <a:cubicBezTo>
                    <a:pt x="1105777" y="315424"/>
                    <a:pt x="1014801" y="406400"/>
                    <a:pt x="90257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53730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105777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6248033" y="1960386"/>
            <a:ext cx="2660236" cy="977701"/>
            <a:chOff x="0" y="0"/>
            <a:chExt cx="1105777" cy="4064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105777" cy="406400"/>
            </a:xfrm>
            <a:custGeom>
              <a:avLst/>
              <a:gdLst/>
              <a:ahLst/>
              <a:cxnLst/>
              <a:rect r="r" b="b" t="t" l="l"/>
              <a:pathLst>
                <a:path h="406400" w="1105777">
                  <a:moveTo>
                    <a:pt x="902577" y="0"/>
                  </a:moveTo>
                  <a:cubicBezTo>
                    <a:pt x="1014801" y="0"/>
                    <a:pt x="1105777" y="90976"/>
                    <a:pt x="1105777" y="203200"/>
                  </a:cubicBezTo>
                  <a:cubicBezTo>
                    <a:pt x="1105777" y="315424"/>
                    <a:pt x="1014801" y="406400"/>
                    <a:pt x="90257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53730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105777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24" id="24"/>
          <p:cNvSpPr/>
          <p:nvPr/>
        </p:nvSpPr>
        <p:spPr>
          <a:xfrm>
            <a:off x="2703466" y="2430187"/>
            <a:ext cx="627406" cy="0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25" id="25"/>
          <p:cNvSpPr/>
          <p:nvPr/>
        </p:nvSpPr>
        <p:spPr>
          <a:xfrm>
            <a:off x="5784213" y="2430187"/>
            <a:ext cx="627406" cy="0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26" id="26"/>
          <p:cNvSpPr/>
          <p:nvPr/>
        </p:nvSpPr>
        <p:spPr>
          <a:xfrm>
            <a:off x="8880109" y="2430187"/>
            <a:ext cx="627406" cy="0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27" id="27"/>
          <p:cNvSpPr/>
          <p:nvPr/>
        </p:nvSpPr>
        <p:spPr>
          <a:xfrm>
            <a:off x="11976005" y="2430187"/>
            <a:ext cx="627406" cy="0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28" id="28"/>
          <p:cNvSpPr/>
          <p:nvPr/>
        </p:nvSpPr>
        <p:spPr>
          <a:xfrm>
            <a:off x="15071900" y="2430187"/>
            <a:ext cx="627406" cy="0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29" id="29"/>
          <p:cNvSpPr/>
          <p:nvPr/>
        </p:nvSpPr>
        <p:spPr>
          <a:xfrm flipH="false" flipV="false" rot="1092689">
            <a:off x="13252095" y="-25430"/>
            <a:ext cx="1727890" cy="1759888"/>
          </a:xfrm>
          <a:custGeom>
            <a:avLst/>
            <a:gdLst/>
            <a:ahLst/>
            <a:cxnLst/>
            <a:rect r="r" b="b" t="t" l="l"/>
            <a:pathLst>
              <a:path h="1759888" w="1727890">
                <a:moveTo>
                  <a:pt x="0" y="0"/>
                </a:moveTo>
                <a:lnTo>
                  <a:pt x="1727890" y="0"/>
                </a:lnTo>
                <a:lnTo>
                  <a:pt x="1727890" y="1759889"/>
                </a:lnTo>
                <a:lnTo>
                  <a:pt x="0" y="17598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718686" y="0"/>
            <a:ext cx="1604984" cy="1488258"/>
          </a:xfrm>
          <a:custGeom>
            <a:avLst/>
            <a:gdLst/>
            <a:ahLst/>
            <a:cxnLst/>
            <a:rect r="r" b="b" t="t" l="l"/>
            <a:pathLst>
              <a:path h="1488258" w="1604984">
                <a:moveTo>
                  <a:pt x="0" y="0"/>
                </a:moveTo>
                <a:lnTo>
                  <a:pt x="1604984" y="0"/>
                </a:lnTo>
                <a:lnTo>
                  <a:pt x="1604984" y="1488258"/>
                </a:lnTo>
                <a:lnTo>
                  <a:pt x="0" y="1488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1906821" y="364308"/>
            <a:ext cx="14474358" cy="878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08"/>
              </a:lnSpc>
              <a:spcBef>
                <a:spcPct val="0"/>
              </a:spcBef>
            </a:pPr>
            <a:r>
              <a:rPr lang="en-US" sz="5220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Transformation Journey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51361" y="2067284"/>
            <a:ext cx="2052638" cy="647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FFFFFF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Sesame Husk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6061603" y="2034264"/>
            <a:ext cx="1774388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Adsorption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3020366" y="2050774"/>
            <a:ext cx="1630442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Activation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078964" y="2050774"/>
            <a:ext cx="1278374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Biochar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847643" y="2050774"/>
            <a:ext cx="1461016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Pyrolysis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530339" y="2050774"/>
            <a:ext cx="2129552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imes New Roman MT Condensed Bold"/>
                <a:ea typeface="Times New Roman MT Condensed Bold"/>
                <a:cs typeface="Times New Roman MT Condensed Bold"/>
                <a:sym typeface="Times New Roman MT Condensed Bold"/>
              </a:rPr>
              <a:t>Pretreatment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07356" y="150100"/>
            <a:ext cx="6473287" cy="1403236"/>
            <a:chOff x="0" y="0"/>
            <a:chExt cx="1704899" cy="3695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04899" cy="369577"/>
            </a:xfrm>
            <a:custGeom>
              <a:avLst/>
              <a:gdLst/>
              <a:ahLst/>
              <a:cxnLst/>
              <a:rect r="r" b="b" t="t" l="l"/>
              <a:pathLst>
                <a:path h="369577" w="1704899">
                  <a:moveTo>
                    <a:pt x="60995" y="0"/>
                  </a:moveTo>
                  <a:lnTo>
                    <a:pt x="1643904" y="0"/>
                  </a:lnTo>
                  <a:cubicBezTo>
                    <a:pt x="1660081" y="0"/>
                    <a:pt x="1675595" y="6426"/>
                    <a:pt x="1687034" y="17865"/>
                  </a:cubicBezTo>
                  <a:cubicBezTo>
                    <a:pt x="1698472" y="29304"/>
                    <a:pt x="1704899" y="44818"/>
                    <a:pt x="1704899" y="60995"/>
                  </a:cubicBezTo>
                  <a:lnTo>
                    <a:pt x="1704899" y="308582"/>
                  </a:lnTo>
                  <a:cubicBezTo>
                    <a:pt x="1704899" y="324758"/>
                    <a:pt x="1698472" y="340273"/>
                    <a:pt x="1687034" y="351712"/>
                  </a:cubicBezTo>
                  <a:cubicBezTo>
                    <a:pt x="1675595" y="363150"/>
                    <a:pt x="1660081" y="369577"/>
                    <a:pt x="1643904" y="369577"/>
                  </a:cubicBezTo>
                  <a:lnTo>
                    <a:pt x="60995" y="369577"/>
                  </a:lnTo>
                  <a:cubicBezTo>
                    <a:pt x="44818" y="369577"/>
                    <a:pt x="29304" y="363150"/>
                    <a:pt x="17865" y="351712"/>
                  </a:cubicBezTo>
                  <a:cubicBezTo>
                    <a:pt x="6426" y="340273"/>
                    <a:pt x="0" y="324758"/>
                    <a:pt x="0" y="308582"/>
                  </a:cubicBezTo>
                  <a:lnTo>
                    <a:pt x="0" y="60995"/>
                  </a:lnTo>
                  <a:cubicBezTo>
                    <a:pt x="0" y="44818"/>
                    <a:pt x="6426" y="29304"/>
                    <a:pt x="17865" y="17865"/>
                  </a:cubicBezTo>
                  <a:cubicBezTo>
                    <a:pt x="29304" y="6426"/>
                    <a:pt x="44818" y="0"/>
                    <a:pt x="60995" y="0"/>
                  </a:cubicBezTo>
                  <a:close/>
                </a:path>
              </a:pathLst>
            </a:custGeom>
            <a:solidFill>
              <a:srgbClr val="C1B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1704899" cy="4743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220066" y="1849645"/>
            <a:ext cx="14180428" cy="8437355"/>
          </a:xfrm>
          <a:custGeom>
            <a:avLst/>
            <a:gdLst/>
            <a:ahLst/>
            <a:cxnLst/>
            <a:rect r="r" b="b" t="t" l="l"/>
            <a:pathLst>
              <a:path h="8437355" w="14180428">
                <a:moveTo>
                  <a:pt x="0" y="0"/>
                </a:moveTo>
                <a:lnTo>
                  <a:pt x="14180428" y="0"/>
                </a:lnTo>
                <a:lnTo>
                  <a:pt x="14180428" y="8437355"/>
                </a:lnTo>
                <a:lnTo>
                  <a:pt x="0" y="8437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973725" y="326628"/>
            <a:ext cx="6406919" cy="94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93776" indent="-596888" lvl="1">
              <a:lnSpc>
                <a:spcPts val="7741"/>
              </a:lnSpc>
              <a:spcBef>
                <a:spcPct val="0"/>
              </a:spcBef>
              <a:buAutoNum type="arabicPeriod" startAt="1"/>
            </a:pPr>
            <a:r>
              <a:rPr lang="en-US" sz="5529">
                <a:solidFill>
                  <a:srgbClr val="000000"/>
                </a:solidFill>
                <a:latin typeface="Romman"/>
                <a:ea typeface="Romman"/>
                <a:cs typeface="Romman"/>
                <a:sym typeface="Romman"/>
              </a:rPr>
              <a:t>Pre- Treatment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DAHMMqaAvE4</dc:identifier>
  <dcterms:modified xsi:type="dcterms:W3CDTF">2011-08-01T06:04:30Z</dcterms:modified>
  <cp:revision>1</cp:revision>
  <dc:title>Red Virus Illustration Poroject Presentation</dc:title>
</cp:coreProperties>
</file>