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video/mp4" Extension="mp4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</p:sldIdLst>
  <p:sldSz cx="18288000" cy="10287000"/>
  <p:notesSz cx="6858000" cy="9144000"/>
  <p:embeddedFontLst>
    <p:embeddedFont>
      <p:font typeface="Gotham Bold" charset="1" panose="00000000000000000000"/>
      <p:regular r:id="rId33"/>
    </p:embeddedFont>
    <p:embeddedFont>
      <p:font typeface="DM Sans" charset="1" panose="00000000000000000000"/>
      <p:regular r:id="rId34"/>
    </p:embeddedFont>
    <p:embeddedFont>
      <p:font typeface="Public Sans Bold" charset="1" panose="00000000000000000000"/>
      <p:regular r:id="rId35"/>
    </p:embeddedFont>
    <p:embeddedFont>
      <p:font typeface="Public Sans" charset="1" panose="00000000000000000000"/>
      <p:regular r:id="rId36"/>
    </p:embeddedFont>
    <p:embeddedFont>
      <p:font typeface="Poppins Bold" charset="1" panose="00000800000000000000"/>
      <p:regular r:id="rId37"/>
    </p:embeddedFont>
    <p:embeddedFont>
      <p:font typeface="DM Sans Bold" charset="1" panose="00000000000000000000"/>
      <p:regular r:id="rId38"/>
    </p:embeddedFont>
    <p:embeddedFont>
      <p:font typeface="Open Sans Bold" charset="1" panose="020B0806030504020204"/>
      <p:regular r:id="rId39"/>
    </p:embeddedFont>
    <p:embeddedFont>
      <p:font typeface="Canva Sans Bold" charset="1" panose="020B0803030501040103"/>
      <p:regular r:id="rId40"/>
    </p:embeddedFont>
    <p:embeddedFont>
      <p:font typeface="Garet Bold" charset="1" panose="00000000000000000000"/>
      <p:regular r:id="rId4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fonts/font33.fntdata" Type="http://schemas.openxmlformats.org/officeDocument/2006/relationships/font"/><Relationship Id="rId34" Target="fonts/font34.fntdata" Type="http://schemas.openxmlformats.org/officeDocument/2006/relationships/font"/><Relationship Id="rId35" Target="fonts/font35.fntdata" Type="http://schemas.openxmlformats.org/officeDocument/2006/relationships/font"/><Relationship Id="rId36" Target="fonts/font36.fntdata" Type="http://schemas.openxmlformats.org/officeDocument/2006/relationships/font"/><Relationship Id="rId37" Target="fonts/font37.fntdata" Type="http://schemas.openxmlformats.org/officeDocument/2006/relationships/font"/><Relationship Id="rId38" Target="fonts/font38.fntdata" Type="http://schemas.openxmlformats.org/officeDocument/2006/relationships/font"/><Relationship Id="rId39" Target="fonts/font39.fntdata" Type="http://schemas.openxmlformats.org/officeDocument/2006/relationships/font"/><Relationship Id="rId4" Target="theme/theme1.xml" Type="http://schemas.openxmlformats.org/officeDocument/2006/relationships/theme"/><Relationship Id="rId40" Target="fonts/font40.fntdata" Type="http://schemas.openxmlformats.org/officeDocument/2006/relationships/font"/><Relationship Id="rId41" Target="fonts/font41.fntdata" Type="http://schemas.openxmlformats.org/officeDocument/2006/relationships/font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1.png" Type="http://schemas.openxmlformats.org/officeDocument/2006/relationships/image"/><Relationship Id="rId3" Target="../media/image22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png" Type="http://schemas.openxmlformats.org/officeDocument/2006/relationships/image"/><Relationship Id="rId4" Target="../media/image25.png" Type="http://schemas.openxmlformats.org/officeDocument/2006/relationships/image"/><Relationship Id="rId5" Target="../media/image26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7.jpeg" Type="http://schemas.openxmlformats.org/officeDocument/2006/relationships/image"/><Relationship Id="rId3" Target="../media/image28.jpeg" Type="http://schemas.openxmlformats.org/officeDocument/2006/relationships/image"/><Relationship Id="rId4" Target="../media/image29.jpeg" Type="http://schemas.openxmlformats.org/officeDocument/2006/relationships/image"/><Relationship Id="rId5" Target="../media/image30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1.jpeg" Type="http://schemas.openxmlformats.org/officeDocument/2006/relationships/image"/><Relationship Id="rId3" Target="../media/image32.jpeg" Type="http://schemas.openxmlformats.org/officeDocument/2006/relationships/image"/><Relationship Id="rId4" Target="../media/VAGd-SMbhFs.mp4" Type="http://schemas.openxmlformats.org/officeDocument/2006/relationships/video"/><Relationship Id="rId5" Target="../media/VAGd-SMbhFs.mp4" Type="http://schemas.microsoft.com/office/2007/relationships/media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3.png" Type="http://schemas.openxmlformats.org/officeDocument/2006/relationships/image"/><Relationship Id="rId3" Target="../media/image34.png" Type="http://schemas.openxmlformats.org/officeDocument/2006/relationships/image"/><Relationship Id="rId4" Target="../media/image35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6.jpeg" Type="http://schemas.openxmlformats.org/officeDocument/2006/relationships/image"/><Relationship Id="rId3" Target="../media/image30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jpeg" Type="http://schemas.openxmlformats.org/officeDocument/2006/relationships/image"/><Relationship Id="rId3" Target="../media/VAGd9UsI_sk.mp4" Type="http://schemas.openxmlformats.org/officeDocument/2006/relationships/video"/><Relationship Id="rId4" Target="../media/VAGd9UsI_sk.mp4" Type="http://schemas.microsoft.com/office/2007/relationships/media"/><Relationship Id="rId5" Target="../media/image38.jpeg" Type="http://schemas.openxmlformats.org/officeDocument/2006/relationships/image"/><Relationship Id="rId6" Target="../media/VAGd-cugRQg.mp4" Type="http://schemas.openxmlformats.org/officeDocument/2006/relationships/video"/><Relationship Id="rId7" Target="../media/VAGd-cugRQg.mp4" Type="http://schemas.microsoft.com/office/2007/relationships/media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9.jpeg" Type="http://schemas.openxmlformats.org/officeDocument/2006/relationships/image"/><Relationship Id="rId3" Target="../media/image40.png" Type="http://schemas.openxmlformats.org/officeDocument/2006/relationships/image"/><Relationship Id="rId4" Target="../media/image41.pn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2.jpeg" Type="http://schemas.openxmlformats.org/officeDocument/2006/relationships/image"/><Relationship Id="rId3" Target="../media/image43.jpeg" Type="http://schemas.openxmlformats.org/officeDocument/2006/relationships/image"/><Relationship Id="rId4" Target="../media/image44.jpe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5.jpeg" Type="http://schemas.openxmlformats.org/officeDocument/2006/relationships/image"/><Relationship Id="rId3" Target="../media/image46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.svg" Type="http://schemas.openxmlformats.org/officeDocument/2006/relationships/image"/><Relationship Id="rId4" Target="../media/image7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7.jpeg" Type="http://schemas.openxmlformats.org/officeDocument/2006/relationships/image"/><Relationship Id="rId3" Target="../media/image48.jpe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3.png" Type="http://schemas.openxmlformats.org/officeDocument/2006/relationships/image"/><Relationship Id="rId3" Target="../media/image34.png" Type="http://schemas.openxmlformats.org/officeDocument/2006/relationships/image"/><Relationship Id="rId4" Target="../media/image49.pn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8.png" Type="http://schemas.openxmlformats.org/officeDocument/2006/relationships/image"/><Relationship Id="rId3" Target="../media/image19.sv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0.png" Type="http://schemas.openxmlformats.org/officeDocument/2006/relationships/image"/><Relationship Id="rId3" Target="../media/image51.pn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8.png" Type="http://schemas.openxmlformats.org/officeDocument/2006/relationships/image"/><Relationship Id="rId3" Target="../media/image19.sv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2.jpeg" Type="http://schemas.openxmlformats.org/officeDocument/2006/relationships/image"/><Relationship Id="rId3" Target="../media/image53.jpeg" Type="http://schemas.openxmlformats.org/officeDocument/2006/relationships/image"/><Relationship Id="rId4" Target="../media/image54.jpe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5.jpeg" Type="http://schemas.openxmlformats.org/officeDocument/2006/relationships/image"/><Relationship Id="rId3" Target="../media/image56.jpe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7.jpeg" Type="http://schemas.openxmlformats.org/officeDocument/2006/relationships/image"/><Relationship Id="rId3" Target="../media/VAGdtQ9uv_0.mp4" Type="http://schemas.openxmlformats.org/officeDocument/2006/relationships/video"/><Relationship Id="rId4" Target="../media/VAGdtQ9uv_0.mp4" Type="http://schemas.microsoft.com/office/2007/relationships/media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jpe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Relationship Id="rId3" Target="../media/image13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png" Type="http://schemas.openxmlformats.org/officeDocument/2006/relationships/image"/><Relationship Id="rId4" Target="../media/image16.png" Type="http://schemas.openxmlformats.org/officeDocument/2006/relationships/image"/><Relationship Id="rId5" Target="../media/image17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8.png" Type="http://schemas.openxmlformats.org/officeDocument/2006/relationships/image"/><Relationship Id="rId3" Target="../media/image19.svg" Type="http://schemas.openxmlformats.org/officeDocument/2006/relationships/image"/><Relationship Id="rId4" Target="../media/image20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114877" y="1028700"/>
            <a:ext cx="9908778" cy="7800911"/>
          </a:xfrm>
          <a:custGeom>
            <a:avLst/>
            <a:gdLst/>
            <a:ahLst/>
            <a:cxnLst/>
            <a:rect r="r" b="b" t="t" l="l"/>
            <a:pathLst>
              <a:path h="7800911" w="9908778">
                <a:moveTo>
                  <a:pt x="0" y="0"/>
                </a:moveTo>
                <a:lnTo>
                  <a:pt x="9908778" y="0"/>
                </a:lnTo>
                <a:lnTo>
                  <a:pt x="9908778" y="7800911"/>
                </a:lnTo>
                <a:lnTo>
                  <a:pt x="0" y="780091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4995925" y="4750174"/>
            <a:ext cx="13657914" cy="1391412"/>
            <a:chOff x="0" y="0"/>
            <a:chExt cx="18210552" cy="1855216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-171450"/>
              <a:ext cx="15895570" cy="202666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2993"/>
                </a:lnSpc>
              </a:pPr>
              <a:r>
                <a:rPr lang="en-US" b="true" sz="9281">
                  <a:solidFill>
                    <a:srgbClr val="000000"/>
                  </a:solidFill>
                  <a:latin typeface="Gotham Bold"/>
                  <a:ea typeface="Gotham Bold"/>
                  <a:cs typeface="Gotham Bold"/>
                  <a:sym typeface="Gotham Bold"/>
                </a:rPr>
                <a:t>BURGER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10266368" y="439615"/>
              <a:ext cx="7944184" cy="114872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394"/>
                </a:lnSpc>
              </a:pPr>
              <a:r>
                <a:rPr lang="en-US" b="true" sz="5282" spc="475">
                  <a:solidFill>
                    <a:srgbClr val="E17708"/>
                  </a:solidFill>
                  <a:latin typeface="Gotham Bold"/>
                  <a:ea typeface="Gotham Bold"/>
                  <a:cs typeface="Gotham Bold"/>
                  <a:sym typeface="Gotham Bold"/>
                </a:rPr>
                <a:t>STATION</a:t>
              </a: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9873779" y="6410969"/>
            <a:ext cx="7219188" cy="4721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806"/>
              </a:lnSpc>
              <a:spcBef>
                <a:spcPct val="0"/>
              </a:spcBef>
            </a:pPr>
            <a:r>
              <a:rPr lang="en-US" sz="2819" spc="169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Jana Khammash &amp; Zain Abubaker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-10800000">
            <a:off x="17038163" y="-4533002"/>
            <a:ext cx="2222506" cy="8794090"/>
          </a:xfrm>
          <a:custGeom>
            <a:avLst/>
            <a:gdLst/>
            <a:ahLst/>
            <a:cxnLst/>
            <a:rect r="r" b="b" t="t" l="l"/>
            <a:pathLst>
              <a:path h="8794090" w="2222506">
                <a:moveTo>
                  <a:pt x="0" y="0"/>
                </a:moveTo>
                <a:lnTo>
                  <a:pt x="2222506" y="0"/>
                </a:lnTo>
                <a:lnTo>
                  <a:pt x="2222506" y="8794090"/>
                </a:lnTo>
                <a:lnTo>
                  <a:pt x="0" y="879409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540780" y="9643548"/>
            <a:ext cx="5047611" cy="816832"/>
            <a:chOff x="0" y="0"/>
            <a:chExt cx="1329412" cy="2151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4229238" y="-231391"/>
            <a:ext cx="5047611" cy="816832"/>
            <a:chOff x="0" y="0"/>
            <a:chExt cx="1329412" cy="21513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2693016" y="2349839"/>
            <a:ext cx="4319771" cy="6774573"/>
          </a:xfrm>
          <a:custGeom>
            <a:avLst/>
            <a:gdLst/>
            <a:ahLst/>
            <a:cxnLst/>
            <a:rect r="r" b="b" t="t" l="l"/>
            <a:pathLst>
              <a:path h="6774573" w="4319771">
                <a:moveTo>
                  <a:pt x="0" y="0"/>
                </a:moveTo>
                <a:lnTo>
                  <a:pt x="4319772" y="0"/>
                </a:lnTo>
                <a:lnTo>
                  <a:pt x="4319772" y="6774573"/>
                </a:lnTo>
                <a:lnTo>
                  <a:pt x="0" y="677457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-3262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028700" y="3190923"/>
            <a:ext cx="10576944" cy="5360180"/>
          </a:xfrm>
          <a:custGeom>
            <a:avLst/>
            <a:gdLst/>
            <a:ahLst/>
            <a:cxnLst/>
            <a:rect r="r" b="b" t="t" l="l"/>
            <a:pathLst>
              <a:path h="5360180" w="10576944">
                <a:moveTo>
                  <a:pt x="0" y="0"/>
                </a:moveTo>
                <a:lnTo>
                  <a:pt x="10576944" y="0"/>
                </a:lnTo>
                <a:lnTo>
                  <a:pt x="10576944" y="5360180"/>
                </a:lnTo>
                <a:lnTo>
                  <a:pt x="0" y="536018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028700" y="639144"/>
            <a:ext cx="11098202" cy="12343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188"/>
              </a:lnSpc>
            </a:pPr>
            <a:r>
              <a:rPr lang="en-US" sz="7277" b="true">
                <a:solidFill>
                  <a:srgbClr val="E17708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Conveyor Belt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540780" y="9470168"/>
            <a:ext cx="5047611" cy="816832"/>
            <a:chOff x="0" y="0"/>
            <a:chExt cx="1329412" cy="2151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4229238" y="0"/>
            <a:ext cx="5047611" cy="816832"/>
            <a:chOff x="0" y="0"/>
            <a:chExt cx="1329412" cy="21513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028700" y="3740816"/>
            <a:ext cx="5055215" cy="3285140"/>
          </a:xfrm>
          <a:custGeom>
            <a:avLst/>
            <a:gdLst/>
            <a:ahLst/>
            <a:cxnLst/>
            <a:rect r="r" b="b" t="t" l="l"/>
            <a:pathLst>
              <a:path h="3285140" w="5055215">
                <a:moveTo>
                  <a:pt x="0" y="0"/>
                </a:moveTo>
                <a:lnTo>
                  <a:pt x="5055215" y="0"/>
                </a:lnTo>
                <a:lnTo>
                  <a:pt x="5055215" y="3285140"/>
                </a:lnTo>
                <a:lnTo>
                  <a:pt x="0" y="328514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7065295" y="3439622"/>
            <a:ext cx="4707747" cy="3586334"/>
          </a:xfrm>
          <a:custGeom>
            <a:avLst/>
            <a:gdLst/>
            <a:ahLst/>
            <a:cxnLst/>
            <a:rect r="r" b="b" t="t" l="l"/>
            <a:pathLst>
              <a:path h="3586334" w="4707747">
                <a:moveTo>
                  <a:pt x="0" y="0"/>
                </a:moveTo>
                <a:lnTo>
                  <a:pt x="4707747" y="0"/>
                </a:lnTo>
                <a:lnTo>
                  <a:pt x="4707747" y="3586334"/>
                </a:lnTo>
                <a:lnTo>
                  <a:pt x="0" y="35863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4510" t="0" r="-10268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357035" y="639144"/>
            <a:ext cx="11098202" cy="12343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188"/>
              </a:lnSpc>
            </a:pPr>
            <a:r>
              <a:rPr lang="en-US" sz="7277" b="true">
                <a:solidFill>
                  <a:srgbClr val="E17708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Hardware Components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983026" y="7244374"/>
            <a:ext cx="3253302" cy="4256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588"/>
              </a:lnSpc>
              <a:spcBef>
                <a:spcPct val="0"/>
              </a:spcBef>
            </a:pPr>
            <a:r>
              <a:rPr lang="en-US" b="true" sz="2658" spc="15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DC Motor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6564408" y="7244374"/>
            <a:ext cx="5709521" cy="4256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588"/>
              </a:lnSpc>
              <a:spcBef>
                <a:spcPct val="0"/>
              </a:spcBef>
            </a:pPr>
            <a:r>
              <a:rPr lang="en-US" b="true" sz="2658" spc="15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 Single Channel Relay Module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13359615" y="5825371"/>
            <a:ext cx="3613642" cy="2401170"/>
          </a:xfrm>
          <a:custGeom>
            <a:avLst/>
            <a:gdLst/>
            <a:ahLst/>
            <a:cxnLst/>
            <a:rect r="r" b="b" t="t" l="l"/>
            <a:pathLst>
              <a:path h="2401170" w="3613642">
                <a:moveTo>
                  <a:pt x="0" y="0"/>
                </a:moveTo>
                <a:lnTo>
                  <a:pt x="3613642" y="0"/>
                </a:lnTo>
                <a:lnTo>
                  <a:pt x="3613642" y="2401169"/>
                </a:lnTo>
                <a:lnTo>
                  <a:pt x="0" y="24011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3092621" y="2533830"/>
            <a:ext cx="4147629" cy="1399670"/>
          </a:xfrm>
          <a:custGeom>
            <a:avLst/>
            <a:gdLst/>
            <a:ahLst/>
            <a:cxnLst/>
            <a:rect r="r" b="b" t="t" l="l"/>
            <a:pathLst>
              <a:path h="1399670" w="4147629">
                <a:moveTo>
                  <a:pt x="0" y="0"/>
                </a:moveTo>
                <a:lnTo>
                  <a:pt x="4147629" y="0"/>
                </a:lnTo>
                <a:lnTo>
                  <a:pt x="4147629" y="1399670"/>
                </a:lnTo>
                <a:lnTo>
                  <a:pt x="0" y="139967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3228" t="-7971" r="-6456" b="-9565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14005998" y="4214598"/>
            <a:ext cx="3253302" cy="4256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588"/>
              </a:lnSpc>
              <a:spcBef>
                <a:spcPct val="0"/>
              </a:spcBef>
            </a:pPr>
            <a:r>
              <a:rPr lang="en-US" b="true" sz="2658" spc="15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LDR Sensor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4691585" y="8396482"/>
            <a:ext cx="3253302" cy="4256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588"/>
              </a:lnSpc>
              <a:spcBef>
                <a:spcPct val="0"/>
              </a:spcBef>
            </a:pPr>
            <a:r>
              <a:rPr lang="en-US" b="true" sz="2658" spc="15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Laser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540780" y="9643548"/>
            <a:ext cx="5047611" cy="816832"/>
            <a:chOff x="0" y="0"/>
            <a:chExt cx="1329412" cy="2151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4229238" y="-231391"/>
            <a:ext cx="5047611" cy="816832"/>
            <a:chOff x="0" y="0"/>
            <a:chExt cx="1329412" cy="21513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3412512" y="794808"/>
            <a:ext cx="3846788" cy="4570085"/>
          </a:xfrm>
          <a:custGeom>
            <a:avLst/>
            <a:gdLst/>
            <a:ahLst/>
            <a:cxnLst/>
            <a:rect r="r" b="b" t="t" l="l"/>
            <a:pathLst>
              <a:path h="4570085" w="3846788">
                <a:moveTo>
                  <a:pt x="0" y="0"/>
                </a:moveTo>
                <a:lnTo>
                  <a:pt x="3846788" y="0"/>
                </a:lnTo>
                <a:lnTo>
                  <a:pt x="3846788" y="4570086"/>
                </a:lnTo>
                <a:lnTo>
                  <a:pt x="0" y="45700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0023" t="0" r="0" b="-34703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3412512" y="5598785"/>
            <a:ext cx="3803918" cy="4283887"/>
          </a:xfrm>
          <a:custGeom>
            <a:avLst/>
            <a:gdLst/>
            <a:ahLst/>
            <a:cxnLst/>
            <a:rect r="r" b="b" t="t" l="l"/>
            <a:pathLst>
              <a:path h="4283887" w="3803918">
                <a:moveTo>
                  <a:pt x="0" y="0"/>
                </a:moveTo>
                <a:lnTo>
                  <a:pt x="3803918" y="0"/>
                </a:lnTo>
                <a:lnTo>
                  <a:pt x="3803918" y="4283887"/>
                </a:lnTo>
                <a:lnTo>
                  <a:pt x="0" y="428388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2580" b="-61933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8405207" y="3005257"/>
            <a:ext cx="4424929" cy="5996866"/>
          </a:xfrm>
          <a:custGeom>
            <a:avLst/>
            <a:gdLst/>
            <a:ahLst/>
            <a:cxnLst/>
            <a:rect r="r" b="b" t="t" l="l"/>
            <a:pathLst>
              <a:path h="5996866" w="4424929">
                <a:moveTo>
                  <a:pt x="0" y="0"/>
                </a:moveTo>
                <a:lnTo>
                  <a:pt x="4424928" y="0"/>
                </a:lnTo>
                <a:lnTo>
                  <a:pt x="4424928" y="5996866"/>
                </a:lnTo>
                <a:lnTo>
                  <a:pt x="0" y="5996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2397" r="-3149" b="-32166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028700" y="3005257"/>
            <a:ext cx="6085178" cy="5710642"/>
          </a:xfrm>
          <a:custGeom>
            <a:avLst/>
            <a:gdLst/>
            <a:ahLst/>
            <a:cxnLst/>
            <a:rect r="r" b="b" t="t" l="l"/>
            <a:pathLst>
              <a:path h="5710642" w="6085178">
                <a:moveTo>
                  <a:pt x="0" y="0"/>
                </a:moveTo>
                <a:lnTo>
                  <a:pt x="6085178" y="0"/>
                </a:lnTo>
                <a:lnTo>
                  <a:pt x="6085178" y="5710642"/>
                </a:lnTo>
                <a:lnTo>
                  <a:pt x="0" y="571064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-356" b="-6938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0" y="661458"/>
            <a:ext cx="11098202" cy="12368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188"/>
              </a:lnSpc>
            </a:pPr>
            <a:r>
              <a:rPr lang="en-US" sz="7277" b="true">
                <a:solidFill>
                  <a:srgbClr val="E17708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Bottom and Top Bun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028700" y="2499460"/>
            <a:ext cx="5108972" cy="5803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  <a:spcBef>
                <a:spcPct val="0"/>
              </a:spcBef>
            </a:pPr>
            <a:r>
              <a:rPr lang="en-US" b="true" sz="33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Hardware Components: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739003" y="8517382"/>
            <a:ext cx="6085178" cy="3589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913"/>
              </a:lnSpc>
              <a:spcBef>
                <a:spcPct val="0"/>
              </a:spcBef>
            </a:pPr>
            <a:r>
              <a:rPr lang="en-US" b="true" sz="2158" spc="12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TowerPro TS90A Servo Motor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540780" y="9643548"/>
            <a:ext cx="5047611" cy="816832"/>
            <a:chOff x="0" y="0"/>
            <a:chExt cx="1329412" cy="2151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4229238" y="0"/>
            <a:ext cx="5047611" cy="816832"/>
            <a:chOff x="0" y="0"/>
            <a:chExt cx="1329412" cy="21513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2024788" y="2083059"/>
            <a:ext cx="4408901" cy="7187906"/>
          </a:xfrm>
          <a:custGeom>
            <a:avLst/>
            <a:gdLst/>
            <a:ahLst/>
            <a:cxnLst/>
            <a:rect r="r" b="b" t="t" l="l"/>
            <a:pathLst>
              <a:path h="7187906" w="4408901">
                <a:moveTo>
                  <a:pt x="0" y="0"/>
                </a:moveTo>
                <a:lnTo>
                  <a:pt x="4408900" y="0"/>
                </a:lnTo>
                <a:lnTo>
                  <a:pt x="4408900" y="7187906"/>
                </a:lnTo>
                <a:lnTo>
                  <a:pt x="0" y="718790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4387" t="-52286" r="-33237" b="-163257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028700" y="2083059"/>
            <a:ext cx="4509754" cy="7166382"/>
          </a:xfrm>
          <a:custGeom>
            <a:avLst/>
            <a:gdLst/>
            <a:ahLst/>
            <a:cxnLst/>
            <a:rect r="r" b="b" t="t" l="l"/>
            <a:pathLst>
              <a:path h="7166382" w="4509754">
                <a:moveTo>
                  <a:pt x="0" y="0"/>
                </a:moveTo>
                <a:lnTo>
                  <a:pt x="4509754" y="0"/>
                </a:lnTo>
                <a:lnTo>
                  <a:pt x="4509754" y="7166382"/>
                </a:lnTo>
                <a:lnTo>
                  <a:pt x="0" y="716638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95192" t="-142654" r="-16234" b="-45385"/>
            </a:stretch>
          </a:blipFill>
        </p:spPr>
      </p:sp>
      <p:pic>
        <p:nvPicPr>
          <p:cNvPr name="Picture 10" id="10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rcRect l="660" t="842" r="3142" b="1893"/>
          <a:stretch>
            <a:fillRect/>
          </a:stretch>
        </p:blipFill>
        <p:spPr>
          <a:xfrm flipH="false" flipV="false" rot="0">
            <a:off x="6542126" y="1639161"/>
            <a:ext cx="4478989" cy="8004386"/>
          </a:xfrm>
          <a:prstGeom prst="rect">
            <a:avLst/>
          </a:prstGeom>
        </p:spPr>
      </p:pic>
      <p:sp>
        <p:nvSpPr>
          <p:cNvPr name="TextBox 11" id="11"/>
          <p:cNvSpPr txBox="true"/>
          <p:nvPr/>
        </p:nvSpPr>
        <p:spPr>
          <a:xfrm rot="0">
            <a:off x="-2485116" y="452092"/>
            <a:ext cx="11098202" cy="12368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188"/>
              </a:lnSpc>
            </a:pPr>
            <a:r>
              <a:rPr lang="en-US" sz="7277" b="true">
                <a:solidFill>
                  <a:srgbClr val="E17708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Syringes 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540780" y="9643548"/>
            <a:ext cx="5047611" cy="816832"/>
            <a:chOff x="0" y="0"/>
            <a:chExt cx="1329412" cy="2151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4229238" y="0"/>
            <a:ext cx="5047611" cy="816832"/>
            <a:chOff x="0" y="0"/>
            <a:chExt cx="1329412" cy="21513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257667" y="2729939"/>
            <a:ext cx="5097428" cy="4466095"/>
          </a:xfrm>
          <a:custGeom>
            <a:avLst/>
            <a:gdLst/>
            <a:ahLst/>
            <a:cxnLst/>
            <a:rect r="r" b="b" t="t" l="l"/>
            <a:pathLst>
              <a:path h="4466095" w="5097428">
                <a:moveTo>
                  <a:pt x="0" y="0"/>
                </a:moveTo>
                <a:lnTo>
                  <a:pt x="5097428" y="0"/>
                </a:lnTo>
                <a:lnTo>
                  <a:pt x="5097428" y="4466095"/>
                </a:lnTo>
                <a:lnTo>
                  <a:pt x="0" y="446609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2518376" y="3225914"/>
            <a:ext cx="5029599" cy="3970120"/>
          </a:xfrm>
          <a:custGeom>
            <a:avLst/>
            <a:gdLst/>
            <a:ahLst/>
            <a:cxnLst/>
            <a:rect r="r" b="b" t="t" l="l"/>
            <a:pathLst>
              <a:path h="3970120" w="5029599">
                <a:moveTo>
                  <a:pt x="0" y="0"/>
                </a:moveTo>
                <a:lnTo>
                  <a:pt x="5029599" y="0"/>
                </a:lnTo>
                <a:lnTo>
                  <a:pt x="5029599" y="3970120"/>
                </a:lnTo>
                <a:lnTo>
                  <a:pt x="0" y="397012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16710" b="-2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7356106" y="2745187"/>
            <a:ext cx="4162146" cy="5482533"/>
          </a:xfrm>
          <a:custGeom>
            <a:avLst/>
            <a:gdLst/>
            <a:ahLst/>
            <a:cxnLst/>
            <a:rect r="r" b="b" t="t" l="l"/>
            <a:pathLst>
              <a:path h="5482533" w="4162146">
                <a:moveTo>
                  <a:pt x="0" y="0"/>
                </a:moveTo>
                <a:lnTo>
                  <a:pt x="4162145" y="0"/>
                </a:lnTo>
                <a:lnTo>
                  <a:pt x="4162145" y="5482533"/>
                </a:lnTo>
                <a:lnTo>
                  <a:pt x="0" y="548253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6563" r="0" b="-18399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549037" y="664176"/>
            <a:ext cx="11098202" cy="12368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188"/>
              </a:lnSpc>
            </a:pPr>
            <a:r>
              <a:rPr lang="en-US" sz="7277" b="true">
                <a:solidFill>
                  <a:srgbClr val="E17708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Hardware Components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6949592" y="8350176"/>
            <a:ext cx="4975172" cy="5553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67"/>
              </a:lnSpc>
            </a:pPr>
            <a:r>
              <a:rPr lang="en-US" sz="3262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3D Printing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666519" y="7324492"/>
            <a:ext cx="6085178" cy="3589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913"/>
              </a:lnSpc>
              <a:spcBef>
                <a:spcPct val="0"/>
              </a:spcBef>
            </a:pPr>
            <a:r>
              <a:rPr lang="en-US" b="true" sz="2158" spc="12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Stepper Motor (Nema 17)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4779632" y="7324492"/>
            <a:ext cx="6085178" cy="3589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913"/>
              </a:lnSpc>
              <a:spcBef>
                <a:spcPct val="0"/>
              </a:spcBef>
            </a:pPr>
            <a:r>
              <a:rPr lang="en-US" b="true" sz="2158" spc="12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H-bridge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540780" y="9643548"/>
            <a:ext cx="5047611" cy="816832"/>
            <a:chOff x="0" y="0"/>
            <a:chExt cx="1329412" cy="2151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4229238" y="0"/>
            <a:ext cx="5047611" cy="816832"/>
            <a:chOff x="0" y="0"/>
            <a:chExt cx="1329412" cy="21513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0939482" y="1911879"/>
            <a:ext cx="6059372" cy="7081240"/>
          </a:xfrm>
          <a:custGeom>
            <a:avLst/>
            <a:gdLst/>
            <a:ahLst/>
            <a:cxnLst/>
            <a:rect r="r" b="b" t="t" l="l"/>
            <a:pathLst>
              <a:path h="7081240" w="6059372">
                <a:moveTo>
                  <a:pt x="0" y="0"/>
                </a:moveTo>
                <a:lnTo>
                  <a:pt x="6059372" y="0"/>
                </a:lnTo>
                <a:lnTo>
                  <a:pt x="6059372" y="7081240"/>
                </a:lnTo>
                <a:lnTo>
                  <a:pt x="0" y="708124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75099" t="-56651" r="0" b="-43123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0" y="413992"/>
            <a:ext cx="10510331" cy="14978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246"/>
              </a:lnSpc>
            </a:pPr>
            <a:r>
              <a:rPr lang="en-US" sz="8747" b="true">
                <a:solidFill>
                  <a:srgbClr val="E17708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Meat Placement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1028700" y="3005257"/>
            <a:ext cx="6085178" cy="5710642"/>
          </a:xfrm>
          <a:custGeom>
            <a:avLst/>
            <a:gdLst/>
            <a:ahLst/>
            <a:cxnLst/>
            <a:rect r="r" b="b" t="t" l="l"/>
            <a:pathLst>
              <a:path h="5710642" w="6085178">
                <a:moveTo>
                  <a:pt x="0" y="0"/>
                </a:moveTo>
                <a:lnTo>
                  <a:pt x="6085178" y="0"/>
                </a:lnTo>
                <a:lnTo>
                  <a:pt x="6085178" y="5710642"/>
                </a:lnTo>
                <a:lnTo>
                  <a:pt x="0" y="571064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356" b="-6938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028700" y="2499460"/>
            <a:ext cx="5108972" cy="5803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  <a:spcBef>
                <a:spcPct val="0"/>
              </a:spcBef>
            </a:pPr>
            <a:r>
              <a:rPr lang="en-US" b="true" sz="33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Hardware Components: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739003" y="8517382"/>
            <a:ext cx="6085178" cy="3589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913"/>
              </a:lnSpc>
              <a:spcBef>
                <a:spcPct val="0"/>
              </a:spcBef>
            </a:pPr>
            <a:r>
              <a:rPr lang="en-US" b="true" sz="2158" spc="12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TowerPro TS90A Servo Motor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540780" y="9643548"/>
            <a:ext cx="5047611" cy="816832"/>
            <a:chOff x="0" y="0"/>
            <a:chExt cx="1329412" cy="2151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4229238" y="-231391"/>
            <a:ext cx="5047611" cy="816832"/>
            <a:chOff x="0" y="0"/>
            <a:chExt cx="1329412" cy="21513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pic>
        <p:nvPicPr>
          <p:cNvPr name="Picture 8" id="8">
            <a:hlinkClick action="ppaction://media"/>
          </p:cNvPr>
          <p:cNvPicPr>
            <a:picLocks noChangeAspect="true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2"/>
          <a:srcRect l="0" t="7067" r="2071" b="19546"/>
          <a:stretch>
            <a:fillRect/>
          </a:stretch>
        </p:blipFill>
        <p:spPr>
          <a:xfrm flipH="false" flipV="false" rot="0">
            <a:off x="9144000" y="1904843"/>
            <a:ext cx="5551686" cy="7353457"/>
          </a:xfrm>
          <a:prstGeom prst="rect">
            <a:avLst/>
          </a:prstGeom>
        </p:spPr>
      </p:pic>
      <p:pic>
        <p:nvPicPr>
          <p:cNvPr name="Picture 9" id="9">
            <a:hlinkClick action="ppaction://media"/>
          </p:cNvPr>
          <p:cNvPicPr>
            <a:picLocks noChangeAspect="true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5"/>
          <a:srcRect l="0" t="7163" r="0" b="13129"/>
          <a:stretch>
            <a:fillRect/>
          </a:stretch>
        </p:blipFill>
        <p:spPr>
          <a:xfrm flipH="false" flipV="false" rot="0">
            <a:off x="1897034" y="1904843"/>
            <a:ext cx="5219594" cy="7353457"/>
          </a:xfrm>
          <a:prstGeom prst="rect">
            <a:avLst/>
          </a:prstGeom>
        </p:spPr>
      </p:pic>
      <p:sp>
        <p:nvSpPr>
          <p:cNvPr name="TextBox 10" id="10"/>
          <p:cNvSpPr txBox="true"/>
          <p:nvPr/>
        </p:nvSpPr>
        <p:spPr>
          <a:xfrm rot="0">
            <a:off x="549037" y="344832"/>
            <a:ext cx="11098202" cy="12343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188"/>
              </a:lnSpc>
            </a:pPr>
            <a:r>
              <a:rPr lang="en-US" sz="7277" b="true">
                <a:solidFill>
                  <a:srgbClr val="E17708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Burger Arm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540780" y="9643548"/>
            <a:ext cx="5047611" cy="816832"/>
            <a:chOff x="0" y="0"/>
            <a:chExt cx="1329412" cy="2151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4229238" y="-231391"/>
            <a:ext cx="5047611" cy="816832"/>
            <a:chOff x="0" y="0"/>
            <a:chExt cx="1329412" cy="21513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539173" y="2944763"/>
            <a:ext cx="9388212" cy="5267336"/>
          </a:xfrm>
          <a:custGeom>
            <a:avLst/>
            <a:gdLst/>
            <a:ahLst/>
            <a:cxnLst/>
            <a:rect r="r" b="b" t="t" l="l"/>
            <a:pathLst>
              <a:path h="5267336" w="9388212">
                <a:moveTo>
                  <a:pt x="0" y="0"/>
                </a:moveTo>
                <a:lnTo>
                  <a:pt x="9388212" y="0"/>
                </a:lnTo>
                <a:lnTo>
                  <a:pt x="9388212" y="5267336"/>
                </a:lnTo>
                <a:lnTo>
                  <a:pt x="0" y="526733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8843" t="-316596" r="0" b="-3389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1845856" y="1898562"/>
            <a:ext cx="4290225" cy="3559038"/>
          </a:xfrm>
          <a:custGeom>
            <a:avLst/>
            <a:gdLst/>
            <a:ahLst/>
            <a:cxnLst/>
            <a:rect r="r" b="b" t="t" l="l"/>
            <a:pathLst>
              <a:path h="3559038" w="4290225">
                <a:moveTo>
                  <a:pt x="0" y="0"/>
                </a:moveTo>
                <a:lnTo>
                  <a:pt x="4290224" y="0"/>
                </a:lnTo>
                <a:lnTo>
                  <a:pt x="4290224" y="3559038"/>
                </a:lnTo>
                <a:lnTo>
                  <a:pt x="0" y="355903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1405" t="0" r="-3410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1336550" y="5686200"/>
            <a:ext cx="4507885" cy="3714548"/>
          </a:xfrm>
          <a:custGeom>
            <a:avLst/>
            <a:gdLst/>
            <a:ahLst/>
            <a:cxnLst/>
            <a:rect r="r" b="b" t="t" l="l"/>
            <a:pathLst>
              <a:path h="3714548" w="4507885">
                <a:moveTo>
                  <a:pt x="0" y="0"/>
                </a:moveTo>
                <a:lnTo>
                  <a:pt x="4507885" y="0"/>
                </a:lnTo>
                <a:lnTo>
                  <a:pt x="4507885" y="3714548"/>
                </a:lnTo>
                <a:lnTo>
                  <a:pt x="0" y="371454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8190" t="0" r="-32940" b="-5407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549037" y="664176"/>
            <a:ext cx="11098202" cy="12343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188"/>
              </a:lnSpc>
            </a:pPr>
            <a:r>
              <a:rPr lang="en-US" sz="7277" b="true">
                <a:solidFill>
                  <a:srgbClr val="E17708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Burger Arm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1336550" y="962025"/>
            <a:ext cx="5108972" cy="5803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  <a:spcBef>
                <a:spcPct val="0"/>
              </a:spcBef>
            </a:pPr>
            <a:r>
              <a:rPr lang="en-US" b="true" sz="33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Hardware Components: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1845856" y="9587479"/>
            <a:ext cx="6085178" cy="3589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913"/>
              </a:lnSpc>
              <a:spcBef>
                <a:spcPct val="0"/>
              </a:spcBef>
            </a:pPr>
            <a:r>
              <a:rPr lang="en-US" b="true" sz="2158" spc="12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Stepper Motor (Nema 23)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540780" y="9643548"/>
            <a:ext cx="5047611" cy="816832"/>
            <a:chOff x="0" y="0"/>
            <a:chExt cx="1329412" cy="2151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4229238" y="-231391"/>
            <a:ext cx="5047611" cy="816832"/>
            <a:chOff x="0" y="0"/>
            <a:chExt cx="1329412" cy="21513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957568" y="2798314"/>
            <a:ext cx="4520592" cy="6027456"/>
          </a:xfrm>
          <a:custGeom>
            <a:avLst/>
            <a:gdLst/>
            <a:ahLst/>
            <a:cxnLst/>
            <a:rect r="r" b="b" t="t" l="l"/>
            <a:pathLst>
              <a:path h="6027456" w="4520592">
                <a:moveTo>
                  <a:pt x="0" y="0"/>
                </a:moveTo>
                <a:lnTo>
                  <a:pt x="4520592" y="0"/>
                </a:lnTo>
                <a:lnTo>
                  <a:pt x="4520592" y="6027456"/>
                </a:lnTo>
                <a:lnTo>
                  <a:pt x="0" y="60274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7328317" y="2798314"/>
            <a:ext cx="4520592" cy="6027456"/>
          </a:xfrm>
          <a:custGeom>
            <a:avLst/>
            <a:gdLst/>
            <a:ahLst/>
            <a:cxnLst/>
            <a:rect r="r" b="b" t="t" l="l"/>
            <a:pathLst>
              <a:path h="6027456" w="4520592">
                <a:moveTo>
                  <a:pt x="0" y="0"/>
                </a:moveTo>
                <a:lnTo>
                  <a:pt x="4520592" y="0"/>
                </a:lnTo>
                <a:lnTo>
                  <a:pt x="4520592" y="6027456"/>
                </a:lnTo>
                <a:lnTo>
                  <a:pt x="0" y="60274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2448135" y="2798314"/>
            <a:ext cx="4811165" cy="6027456"/>
          </a:xfrm>
          <a:custGeom>
            <a:avLst/>
            <a:gdLst/>
            <a:ahLst/>
            <a:cxnLst/>
            <a:rect r="r" b="b" t="t" l="l"/>
            <a:pathLst>
              <a:path h="6027456" w="4811165">
                <a:moveTo>
                  <a:pt x="0" y="0"/>
                </a:moveTo>
                <a:lnTo>
                  <a:pt x="4811165" y="0"/>
                </a:lnTo>
                <a:lnTo>
                  <a:pt x="4811165" y="6027456"/>
                </a:lnTo>
                <a:lnTo>
                  <a:pt x="0" y="60274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3949" t="-44749" r="-16440" b="-63289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983026" y="412620"/>
            <a:ext cx="3656794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E17708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Oven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540780" y="9643548"/>
            <a:ext cx="5047611" cy="816832"/>
            <a:chOff x="0" y="0"/>
            <a:chExt cx="1329412" cy="2151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4229238" y="-231391"/>
            <a:ext cx="5047611" cy="816832"/>
            <a:chOff x="0" y="0"/>
            <a:chExt cx="1329412" cy="21513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809108" y="3178637"/>
            <a:ext cx="7941807" cy="5805152"/>
          </a:xfrm>
          <a:custGeom>
            <a:avLst/>
            <a:gdLst/>
            <a:ahLst/>
            <a:cxnLst/>
            <a:rect r="r" b="b" t="t" l="l"/>
            <a:pathLst>
              <a:path h="5805152" w="7941807">
                <a:moveTo>
                  <a:pt x="0" y="0"/>
                </a:moveTo>
                <a:lnTo>
                  <a:pt x="7941807" y="0"/>
                </a:lnTo>
                <a:lnTo>
                  <a:pt x="7941807" y="5805153"/>
                </a:lnTo>
                <a:lnTo>
                  <a:pt x="0" y="580515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078" t="-24294" r="0" b="-18091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0878182" y="3614595"/>
            <a:ext cx="4867950" cy="3947908"/>
          </a:xfrm>
          <a:custGeom>
            <a:avLst/>
            <a:gdLst/>
            <a:ahLst/>
            <a:cxnLst/>
            <a:rect r="r" b="b" t="t" l="l"/>
            <a:pathLst>
              <a:path h="3947908" w="4867950">
                <a:moveTo>
                  <a:pt x="0" y="0"/>
                </a:moveTo>
                <a:lnTo>
                  <a:pt x="4867950" y="0"/>
                </a:lnTo>
                <a:lnTo>
                  <a:pt x="4867950" y="3947908"/>
                </a:lnTo>
                <a:lnTo>
                  <a:pt x="0" y="394790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549037" y="664176"/>
            <a:ext cx="11098202" cy="12368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188"/>
              </a:lnSpc>
            </a:pPr>
            <a:r>
              <a:rPr lang="en-US" sz="7277" b="true">
                <a:solidFill>
                  <a:srgbClr val="E17708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Hardware Components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1647239" y="7958574"/>
            <a:ext cx="3457426" cy="3657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39"/>
              </a:lnSpc>
              <a:spcBef>
                <a:spcPct val="0"/>
              </a:spcBef>
            </a:pPr>
            <a:r>
              <a:rPr lang="en-US" b="true" sz="209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Two Channel Relay Module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493498" y="2927117"/>
            <a:ext cx="4882327" cy="4674588"/>
            <a:chOff x="0" y="0"/>
            <a:chExt cx="812800" cy="77821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778216"/>
            </a:xfrm>
            <a:custGeom>
              <a:avLst/>
              <a:gdLst/>
              <a:ahLst/>
              <a:cxnLst/>
              <a:rect r="r" b="b" t="t" l="l"/>
              <a:pathLst>
                <a:path h="778216" w="812800">
                  <a:moveTo>
                    <a:pt x="406400" y="0"/>
                  </a:moveTo>
                  <a:lnTo>
                    <a:pt x="812800" y="297252"/>
                  </a:lnTo>
                  <a:lnTo>
                    <a:pt x="657569" y="778216"/>
                  </a:lnTo>
                  <a:lnTo>
                    <a:pt x="155231" y="778216"/>
                  </a:lnTo>
                  <a:lnTo>
                    <a:pt x="0" y="297252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DDD4C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27000" y="156454"/>
              <a:ext cx="558800" cy="57312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100000">
            <a:off x="7510545" y="1239986"/>
            <a:ext cx="2848231" cy="2848231"/>
          </a:xfrm>
          <a:custGeom>
            <a:avLst/>
            <a:gdLst/>
            <a:ahLst/>
            <a:cxnLst/>
            <a:rect r="r" b="b" t="t" l="l"/>
            <a:pathLst>
              <a:path h="2848231" w="2848231">
                <a:moveTo>
                  <a:pt x="0" y="0"/>
                </a:moveTo>
                <a:lnTo>
                  <a:pt x="2848232" y="0"/>
                </a:lnTo>
                <a:lnTo>
                  <a:pt x="2848232" y="2848232"/>
                </a:lnTo>
                <a:lnTo>
                  <a:pt x="0" y="284823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3900000">
            <a:off x="4662325" y="3253990"/>
            <a:ext cx="2848231" cy="2848231"/>
          </a:xfrm>
          <a:custGeom>
            <a:avLst/>
            <a:gdLst/>
            <a:ahLst/>
            <a:cxnLst/>
            <a:rect r="r" b="b" t="t" l="l"/>
            <a:pathLst>
              <a:path h="2848231" w="2848231">
                <a:moveTo>
                  <a:pt x="0" y="0"/>
                </a:moveTo>
                <a:lnTo>
                  <a:pt x="2848231" y="0"/>
                </a:lnTo>
                <a:lnTo>
                  <a:pt x="2848231" y="2848232"/>
                </a:lnTo>
                <a:lnTo>
                  <a:pt x="0" y="284823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4800000">
            <a:off x="9278096" y="6563011"/>
            <a:ext cx="2848231" cy="2848231"/>
          </a:xfrm>
          <a:custGeom>
            <a:avLst/>
            <a:gdLst/>
            <a:ahLst/>
            <a:cxnLst/>
            <a:rect r="r" b="b" t="t" l="l"/>
            <a:pathLst>
              <a:path h="2848231" w="2848231">
                <a:moveTo>
                  <a:pt x="0" y="0"/>
                </a:moveTo>
                <a:lnTo>
                  <a:pt x="2848231" y="0"/>
                </a:lnTo>
                <a:lnTo>
                  <a:pt x="2848231" y="2848231"/>
                </a:lnTo>
                <a:lnTo>
                  <a:pt x="0" y="284823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9300000">
            <a:off x="10362858" y="3256594"/>
            <a:ext cx="2848231" cy="2848231"/>
          </a:xfrm>
          <a:custGeom>
            <a:avLst/>
            <a:gdLst/>
            <a:ahLst/>
            <a:cxnLst/>
            <a:rect r="r" b="b" t="t" l="l"/>
            <a:pathLst>
              <a:path h="2848231" w="2848231">
                <a:moveTo>
                  <a:pt x="0" y="0"/>
                </a:moveTo>
                <a:lnTo>
                  <a:pt x="2848231" y="0"/>
                </a:lnTo>
                <a:lnTo>
                  <a:pt x="2848231" y="2848231"/>
                </a:lnTo>
                <a:lnTo>
                  <a:pt x="0" y="284823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-600000">
            <a:off x="5742995" y="6563011"/>
            <a:ext cx="2848231" cy="2848231"/>
          </a:xfrm>
          <a:custGeom>
            <a:avLst/>
            <a:gdLst/>
            <a:ahLst/>
            <a:cxnLst/>
            <a:rect r="r" b="b" t="t" l="l"/>
            <a:pathLst>
              <a:path h="2848231" w="2848231">
                <a:moveTo>
                  <a:pt x="0" y="0"/>
                </a:moveTo>
                <a:lnTo>
                  <a:pt x="2848231" y="0"/>
                </a:lnTo>
                <a:lnTo>
                  <a:pt x="2848231" y="2848231"/>
                </a:lnTo>
                <a:lnTo>
                  <a:pt x="0" y="284823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7045042" y="3724628"/>
            <a:ext cx="3734085" cy="3729418"/>
          </a:xfrm>
          <a:custGeom>
            <a:avLst/>
            <a:gdLst/>
            <a:ahLst/>
            <a:cxnLst/>
            <a:rect r="r" b="b" t="t" l="l"/>
            <a:pathLst>
              <a:path h="3729418" w="3734085">
                <a:moveTo>
                  <a:pt x="0" y="0"/>
                </a:moveTo>
                <a:lnTo>
                  <a:pt x="3734085" y="0"/>
                </a:lnTo>
                <a:lnTo>
                  <a:pt x="3734085" y="3729418"/>
                </a:lnTo>
                <a:lnTo>
                  <a:pt x="0" y="372941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80000"/>
            </a:blip>
            <a:stretch>
              <a:fillRect l="0" t="0" r="0" b="0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7419644" y="4074320"/>
            <a:ext cx="3030034" cy="3030034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7890303" y="1635912"/>
            <a:ext cx="2088716" cy="2088716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5037046" y="3633748"/>
            <a:ext cx="2088716" cy="2088716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10742615" y="3636351"/>
            <a:ext cx="2088716" cy="2088716"/>
            <a:chOff x="0" y="0"/>
            <a:chExt cx="812800" cy="8128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3" id="23"/>
          <p:cNvGrpSpPr/>
          <p:nvPr/>
        </p:nvGrpSpPr>
        <p:grpSpPr>
          <a:xfrm rot="0">
            <a:off x="6122753" y="6942768"/>
            <a:ext cx="2088716" cy="2088716"/>
            <a:chOff x="0" y="0"/>
            <a:chExt cx="812800" cy="812800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5" id="25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6" id="26"/>
          <p:cNvGrpSpPr/>
          <p:nvPr/>
        </p:nvGrpSpPr>
        <p:grpSpPr>
          <a:xfrm rot="0">
            <a:off x="9657853" y="6942768"/>
            <a:ext cx="2088716" cy="2088716"/>
            <a:chOff x="0" y="0"/>
            <a:chExt cx="812800" cy="8128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8" id="2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9" id="29"/>
          <p:cNvSpPr txBox="true"/>
          <p:nvPr/>
        </p:nvSpPr>
        <p:spPr>
          <a:xfrm rot="0">
            <a:off x="7575094" y="5209510"/>
            <a:ext cx="2723227" cy="6862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83"/>
              </a:lnSpc>
            </a:pPr>
            <a:r>
              <a:rPr lang="en-US" b="true" sz="2683" spc="134">
                <a:solidFill>
                  <a:srgbClr val="00000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WHAT WE WILL COVER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11001341" y="4622337"/>
            <a:ext cx="1571265" cy="5211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87"/>
              </a:lnSpc>
            </a:pPr>
            <a:r>
              <a:rPr lang="en-US" sz="1987" b="true">
                <a:solidFill>
                  <a:srgbClr val="00000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Hardware Components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11048466" y="3859061"/>
            <a:ext cx="1396207" cy="4781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49"/>
              </a:lnSpc>
            </a:pPr>
            <a:r>
              <a:rPr lang="en-US" sz="3449">
                <a:solidFill>
                  <a:srgbClr val="404040"/>
                </a:solidFill>
                <a:latin typeface="Public Sans"/>
                <a:ea typeface="Public Sans"/>
                <a:cs typeface="Public Sans"/>
                <a:sym typeface="Public Sans"/>
              </a:rPr>
              <a:t>02</a:t>
            </a:r>
          </a:p>
        </p:txBody>
      </p:sp>
      <p:sp>
        <p:nvSpPr>
          <p:cNvPr name="AutoShape 32" id="32"/>
          <p:cNvSpPr/>
          <p:nvPr/>
        </p:nvSpPr>
        <p:spPr>
          <a:xfrm>
            <a:off x="10742615" y="4460170"/>
            <a:ext cx="2088716" cy="0"/>
          </a:xfrm>
          <a:prstGeom prst="line">
            <a:avLst/>
          </a:prstGeom>
          <a:ln cap="rnd" w="19050">
            <a:solidFill>
              <a:srgbClr val="CF8C80"/>
            </a:solidFill>
            <a:prstDash val="sysDash"/>
            <a:headEnd type="none" len="sm" w="sm"/>
            <a:tailEnd type="none" len="sm" w="sm"/>
          </a:ln>
        </p:spPr>
      </p:sp>
      <p:sp>
        <p:nvSpPr>
          <p:cNvPr name="AutoShape 33" id="33"/>
          <p:cNvSpPr/>
          <p:nvPr/>
        </p:nvSpPr>
        <p:spPr>
          <a:xfrm>
            <a:off x="9657853" y="7775135"/>
            <a:ext cx="2088716" cy="0"/>
          </a:xfrm>
          <a:prstGeom prst="line">
            <a:avLst/>
          </a:prstGeom>
          <a:ln cap="rnd" w="19050">
            <a:solidFill>
              <a:srgbClr val="9DB2BB"/>
            </a:solidFill>
            <a:prstDash val="sysDash"/>
            <a:headEnd type="none" len="sm" w="sm"/>
            <a:tailEnd type="none" len="sm" w="sm"/>
          </a:ln>
        </p:spPr>
      </p:sp>
      <p:sp>
        <p:nvSpPr>
          <p:cNvPr name="TextBox 34" id="34"/>
          <p:cNvSpPr txBox="true"/>
          <p:nvPr/>
        </p:nvSpPr>
        <p:spPr>
          <a:xfrm rot="0">
            <a:off x="10004108" y="7169197"/>
            <a:ext cx="1396207" cy="4781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49"/>
              </a:lnSpc>
            </a:pPr>
            <a:r>
              <a:rPr lang="en-US" sz="3449">
                <a:solidFill>
                  <a:srgbClr val="404040"/>
                </a:solidFill>
                <a:latin typeface="Public Sans"/>
                <a:ea typeface="Public Sans"/>
                <a:cs typeface="Public Sans"/>
                <a:sym typeface="Public Sans"/>
              </a:rPr>
              <a:t>03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10004499" y="8013975"/>
            <a:ext cx="1395816" cy="312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36"/>
              </a:lnSpc>
            </a:pPr>
            <a:r>
              <a:rPr lang="en-US" sz="2336" b="true">
                <a:solidFill>
                  <a:srgbClr val="00000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Features</a:t>
            </a:r>
          </a:p>
        </p:txBody>
      </p:sp>
      <p:sp>
        <p:nvSpPr>
          <p:cNvPr name="AutoShape 36" id="36"/>
          <p:cNvSpPr/>
          <p:nvPr/>
        </p:nvSpPr>
        <p:spPr>
          <a:xfrm>
            <a:off x="6122753" y="7775135"/>
            <a:ext cx="2088716" cy="0"/>
          </a:xfrm>
          <a:prstGeom prst="line">
            <a:avLst/>
          </a:prstGeom>
          <a:ln cap="rnd" w="19050">
            <a:solidFill>
              <a:srgbClr val="B9BD76"/>
            </a:solidFill>
            <a:prstDash val="sysDash"/>
            <a:headEnd type="none" len="sm" w="sm"/>
            <a:tailEnd type="none" len="sm" w="sm"/>
          </a:ln>
        </p:spPr>
      </p:sp>
      <p:sp>
        <p:nvSpPr>
          <p:cNvPr name="TextBox 37" id="37"/>
          <p:cNvSpPr txBox="true"/>
          <p:nvPr/>
        </p:nvSpPr>
        <p:spPr>
          <a:xfrm rot="0">
            <a:off x="6469007" y="7169197"/>
            <a:ext cx="1396207" cy="4781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49"/>
              </a:lnSpc>
            </a:pPr>
            <a:r>
              <a:rPr lang="en-US" sz="3449">
                <a:solidFill>
                  <a:srgbClr val="404040"/>
                </a:solidFill>
                <a:latin typeface="Public Sans"/>
                <a:ea typeface="Public Sans"/>
                <a:cs typeface="Public Sans"/>
                <a:sym typeface="Public Sans"/>
              </a:rPr>
              <a:t>04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6355432" y="8015701"/>
            <a:ext cx="1509782" cy="2926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61"/>
              </a:lnSpc>
            </a:pPr>
            <a:r>
              <a:rPr lang="en-US" sz="2161" b="true">
                <a:solidFill>
                  <a:srgbClr val="00000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Constrains</a:t>
            </a:r>
          </a:p>
        </p:txBody>
      </p:sp>
      <p:sp>
        <p:nvSpPr>
          <p:cNvPr name="AutoShape 39" id="39"/>
          <p:cNvSpPr/>
          <p:nvPr/>
        </p:nvSpPr>
        <p:spPr>
          <a:xfrm>
            <a:off x="5037046" y="4476515"/>
            <a:ext cx="2088716" cy="0"/>
          </a:xfrm>
          <a:prstGeom prst="line">
            <a:avLst/>
          </a:prstGeom>
          <a:ln cap="rnd" w="19050">
            <a:solidFill>
              <a:srgbClr val="E4CA7D"/>
            </a:solidFill>
            <a:prstDash val="sysDash"/>
            <a:headEnd type="none" len="sm" w="sm"/>
            <a:tailEnd type="none" len="sm" w="sm"/>
          </a:ln>
        </p:spPr>
      </p:sp>
      <p:sp>
        <p:nvSpPr>
          <p:cNvPr name="TextBox 40" id="40"/>
          <p:cNvSpPr txBox="true"/>
          <p:nvPr/>
        </p:nvSpPr>
        <p:spPr>
          <a:xfrm rot="0">
            <a:off x="5383301" y="3859061"/>
            <a:ext cx="1396207" cy="4781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49"/>
              </a:lnSpc>
            </a:pPr>
            <a:r>
              <a:rPr lang="en-US" sz="3449">
                <a:solidFill>
                  <a:srgbClr val="404040"/>
                </a:solidFill>
                <a:latin typeface="Public Sans"/>
                <a:ea typeface="Public Sans"/>
                <a:cs typeface="Public Sans"/>
                <a:sym typeface="Public Sans"/>
              </a:rPr>
              <a:t>05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5209185" y="4586562"/>
            <a:ext cx="1661545" cy="2820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74"/>
              </a:lnSpc>
            </a:pPr>
            <a:r>
              <a:rPr lang="en-US" sz="2074" b="true">
                <a:solidFill>
                  <a:srgbClr val="00000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Future Work</a:t>
            </a:r>
          </a:p>
        </p:txBody>
      </p:sp>
      <p:sp>
        <p:nvSpPr>
          <p:cNvPr name="AutoShape 42" id="42"/>
          <p:cNvSpPr/>
          <p:nvPr/>
        </p:nvSpPr>
        <p:spPr>
          <a:xfrm>
            <a:off x="7890303" y="2475931"/>
            <a:ext cx="2088716" cy="0"/>
          </a:xfrm>
          <a:prstGeom prst="line">
            <a:avLst/>
          </a:prstGeom>
          <a:ln cap="rnd" w="19050">
            <a:solidFill>
              <a:srgbClr val="9DBBA4"/>
            </a:solidFill>
            <a:prstDash val="sysDash"/>
            <a:headEnd type="none" len="sm" w="sm"/>
            <a:tailEnd type="none" len="sm" w="sm"/>
          </a:ln>
        </p:spPr>
      </p:sp>
      <p:sp>
        <p:nvSpPr>
          <p:cNvPr name="TextBox 43" id="43"/>
          <p:cNvSpPr txBox="true"/>
          <p:nvPr/>
        </p:nvSpPr>
        <p:spPr>
          <a:xfrm rot="0">
            <a:off x="8236557" y="1869993"/>
            <a:ext cx="1396207" cy="4781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49"/>
              </a:lnSpc>
            </a:pPr>
            <a:r>
              <a:rPr lang="en-US" sz="3449">
                <a:solidFill>
                  <a:srgbClr val="404040"/>
                </a:solidFill>
                <a:latin typeface="Public Sans"/>
                <a:ea typeface="Public Sans"/>
                <a:cs typeface="Public Sans"/>
                <a:sym typeface="Public Sans"/>
              </a:rPr>
              <a:t>01</a:t>
            </a:r>
          </a:p>
        </p:txBody>
      </p:sp>
      <p:sp>
        <p:nvSpPr>
          <p:cNvPr name="TextBox 44" id="44"/>
          <p:cNvSpPr txBox="true"/>
          <p:nvPr/>
        </p:nvSpPr>
        <p:spPr>
          <a:xfrm rot="0">
            <a:off x="8040951" y="2702202"/>
            <a:ext cx="1742266" cy="3524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98"/>
              </a:lnSpc>
            </a:pPr>
            <a:r>
              <a:rPr lang="en-US" sz="2598" b="true">
                <a:solidFill>
                  <a:srgbClr val="00000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Main Idea</a:t>
            </a:r>
          </a:p>
        </p:txBody>
      </p:sp>
      <p:sp>
        <p:nvSpPr>
          <p:cNvPr name="Freeform 45" id="45"/>
          <p:cNvSpPr/>
          <p:nvPr/>
        </p:nvSpPr>
        <p:spPr>
          <a:xfrm flipH="false" flipV="false" rot="-10800000">
            <a:off x="17038163" y="-4533002"/>
            <a:ext cx="2222506" cy="8794090"/>
          </a:xfrm>
          <a:custGeom>
            <a:avLst/>
            <a:gdLst/>
            <a:ahLst/>
            <a:cxnLst/>
            <a:rect r="r" b="b" t="t" l="l"/>
            <a:pathLst>
              <a:path h="8794090" w="2222506">
                <a:moveTo>
                  <a:pt x="0" y="0"/>
                </a:moveTo>
                <a:lnTo>
                  <a:pt x="2222506" y="0"/>
                </a:lnTo>
                <a:lnTo>
                  <a:pt x="2222506" y="8794090"/>
                </a:lnTo>
                <a:lnTo>
                  <a:pt x="0" y="879409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6" id="46"/>
          <p:cNvSpPr/>
          <p:nvPr/>
        </p:nvSpPr>
        <p:spPr>
          <a:xfrm flipH="false" flipV="false" rot="0">
            <a:off x="0" y="6835849"/>
            <a:ext cx="1109794" cy="4391271"/>
          </a:xfrm>
          <a:custGeom>
            <a:avLst/>
            <a:gdLst/>
            <a:ahLst/>
            <a:cxnLst/>
            <a:rect r="r" b="b" t="t" l="l"/>
            <a:pathLst>
              <a:path h="4391271" w="1109794">
                <a:moveTo>
                  <a:pt x="0" y="0"/>
                </a:moveTo>
                <a:lnTo>
                  <a:pt x="1109794" y="0"/>
                </a:lnTo>
                <a:lnTo>
                  <a:pt x="1109794" y="4391271"/>
                </a:lnTo>
                <a:lnTo>
                  <a:pt x="0" y="439127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540780" y="9643548"/>
            <a:ext cx="5047611" cy="816832"/>
            <a:chOff x="0" y="0"/>
            <a:chExt cx="1329412" cy="2151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4229238" y="-231391"/>
            <a:ext cx="5047611" cy="816832"/>
            <a:chOff x="0" y="0"/>
            <a:chExt cx="1329412" cy="21513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814876" y="2824246"/>
            <a:ext cx="8646987" cy="5546615"/>
          </a:xfrm>
          <a:custGeom>
            <a:avLst/>
            <a:gdLst/>
            <a:ahLst/>
            <a:cxnLst/>
            <a:rect r="r" b="b" t="t" l="l"/>
            <a:pathLst>
              <a:path h="5546615" w="8646987">
                <a:moveTo>
                  <a:pt x="0" y="0"/>
                </a:moveTo>
                <a:lnTo>
                  <a:pt x="8646988" y="0"/>
                </a:lnTo>
                <a:lnTo>
                  <a:pt x="8646988" y="5546615"/>
                </a:lnTo>
                <a:lnTo>
                  <a:pt x="0" y="55466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3033" t="0" r="-43777" b="-3751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792550" y="2824246"/>
            <a:ext cx="7713350" cy="5546615"/>
          </a:xfrm>
          <a:custGeom>
            <a:avLst/>
            <a:gdLst/>
            <a:ahLst/>
            <a:cxnLst/>
            <a:rect r="r" b="b" t="t" l="l"/>
            <a:pathLst>
              <a:path h="5546615" w="7713350">
                <a:moveTo>
                  <a:pt x="0" y="0"/>
                </a:moveTo>
                <a:lnTo>
                  <a:pt x="7713350" y="0"/>
                </a:lnTo>
                <a:lnTo>
                  <a:pt x="7713350" y="5546615"/>
                </a:lnTo>
                <a:lnTo>
                  <a:pt x="0" y="554661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2149" r="0" b="-2149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98528" y="661458"/>
            <a:ext cx="11098202" cy="12368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188"/>
              </a:lnSpc>
            </a:pPr>
            <a:r>
              <a:rPr lang="en-US" sz="7277" b="true">
                <a:solidFill>
                  <a:srgbClr val="E17708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Ingredients Containers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983026" y="8554161"/>
            <a:ext cx="5658229" cy="6044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10"/>
              </a:lnSpc>
            </a:pPr>
            <a:r>
              <a:rPr lang="en-US" sz="3579" b="true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Front View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0820110" y="8554161"/>
            <a:ext cx="5658229" cy="6044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10"/>
              </a:lnSpc>
            </a:pPr>
            <a:r>
              <a:rPr lang="en-US" sz="3579" b="true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Back View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540780" y="9643548"/>
            <a:ext cx="5047611" cy="816832"/>
            <a:chOff x="0" y="0"/>
            <a:chExt cx="1329412" cy="2151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4229238" y="-231391"/>
            <a:ext cx="5047611" cy="816832"/>
            <a:chOff x="0" y="0"/>
            <a:chExt cx="1329412" cy="21513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291864" y="2508719"/>
            <a:ext cx="4806274" cy="4211001"/>
          </a:xfrm>
          <a:custGeom>
            <a:avLst/>
            <a:gdLst/>
            <a:ahLst/>
            <a:cxnLst/>
            <a:rect r="r" b="b" t="t" l="l"/>
            <a:pathLst>
              <a:path h="4211001" w="4806274">
                <a:moveTo>
                  <a:pt x="0" y="0"/>
                </a:moveTo>
                <a:lnTo>
                  <a:pt x="4806274" y="0"/>
                </a:lnTo>
                <a:lnTo>
                  <a:pt x="4806274" y="4211001"/>
                </a:lnTo>
                <a:lnTo>
                  <a:pt x="0" y="421100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1647239" y="2785308"/>
            <a:ext cx="5049888" cy="4172023"/>
          </a:xfrm>
          <a:custGeom>
            <a:avLst/>
            <a:gdLst/>
            <a:ahLst/>
            <a:cxnLst/>
            <a:rect r="r" b="b" t="t" l="l"/>
            <a:pathLst>
              <a:path h="4172023" w="5049888">
                <a:moveTo>
                  <a:pt x="0" y="0"/>
                </a:moveTo>
                <a:lnTo>
                  <a:pt x="5049888" y="0"/>
                </a:lnTo>
                <a:lnTo>
                  <a:pt x="5049888" y="4172024"/>
                </a:lnTo>
                <a:lnTo>
                  <a:pt x="0" y="417202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7543" t="0" r="-14584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549037" y="664176"/>
            <a:ext cx="11098202" cy="12368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188"/>
              </a:lnSpc>
            </a:pPr>
            <a:r>
              <a:rPr lang="en-US" sz="7277" b="true">
                <a:solidFill>
                  <a:srgbClr val="E17708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Hardware Components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6911800" y="4614219"/>
            <a:ext cx="4464400" cy="3077402"/>
          </a:xfrm>
          <a:custGeom>
            <a:avLst/>
            <a:gdLst/>
            <a:ahLst/>
            <a:cxnLst/>
            <a:rect r="r" b="b" t="t" l="l"/>
            <a:pathLst>
              <a:path h="3077402" w="4464400">
                <a:moveTo>
                  <a:pt x="0" y="0"/>
                </a:moveTo>
                <a:lnTo>
                  <a:pt x="4464400" y="0"/>
                </a:lnTo>
                <a:lnTo>
                  <a:pt x="4464400" y="3077402"/>
                </a:lnTo>
                <a:lnTo>
                  <a:pt x="0" y="30774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3710454" y="7079648"/>
            <a:ext cx="6085178" cy="3589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913"/>
              </a:lnSpc>
              <a:spcBef>
                <a:spcPct val="0"/>
              </a:spcBef>
            </a:pPr>
            <a:r>
              <a:rPr lang="en-US" b="true" sz="2158" spc="12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H-bridge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464242" y="6919232"/>
            <a:ext cx="6085178" cy="3589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913"/>
              </a:lnSpc>
              <a:spcBef>
                <a:spcPct val="0"/>
              </a:spcBef>
            </a:pPr>
            <a:r>
              <a:rPr lang="en-US" b="true" sz="2158" spc="12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Stepper Motor (Nema 17)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7884728" y="8111247"/>
            <a:ext cx="6085178" cy="3589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13"/>
              </a:lnSpc>
              <a:spcBef>
                <a:spcPct val="0"/>
              </a:spcBef>
            </a:pPr>
            <a:r>
              <a:rPr lang="en-US" b="true" sz="2158" spc="12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Ultrasonic Sensor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627470" y="9473252"/>
            <a:ext cx="5047611" cy="813748"/>
            <a:chOff x="0" y="0"/>
            <a:chExt cx="1329412" cy="21432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329412" cy="214320"/>
            </a:xfrm>
            <a:custGeom>
              <a:avLst/>
              <a:gdLst/>
              <a:ahLst/>
              <a:cxnLst/>
              <a:rect r="r" b="b" t="t" l="l"/>
              <a:pathLst>
                <a:path h="214320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098"/>
                  </a:lnTo>
                  <a:cubicBezTo>
                    <a:pt x="1329412" y="179299"/>
                    <a:pt x="1294390" y="214320"/>
                    <a:pt x="1251189" y="214320"/>
                  </a:cubicBezTo>
                  <a:lnTo>
                    <a:pt x="78223" y="214320"/>
                  </a:lnTo>
                  <a:cubicBezTo>
                    <a:pt x="35022" y="214320"/>
                    <a:pt x="0" y="179299"/>
                    <a:pt x="0" y="136098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329412" cy="25242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5400000">
            <a:off x="12192338" y="2927686"/>
            <a:ext cx="10971870" cy="4431628"/>
            <a:chOff x="0" y="0"/>
            <a:chExt cx="2889711" cy="11671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889711" cy="1167178"/>
            </a:xfrm>
            <a:custGeom>
              <a:avLst/>
              <a:gdLst/>
              <a:ahLst/>
              <a:cxnLst/>
              <a:rect r="r" b="b" t="t" l="l"/>
              <a:pathLst>
                <a:path h="1167178" w="2889711">
                  <a:moveTo>
                    <a:pt x="35986" y="0"/>
                  </a:moveTo>
                  <a:lnTo>
                    <a:pt x="2853724" y="0"/>
                  </a:lnTo>
                  <a:cubicBezTo>
                    <a:pt x="2873599" y="0"/>
                    <a:pt x="2889711" y="16112"/>
                    <a:pt x="2889711" y="35986"/>
                  </a:cubicBezTo>
                  <a:lnTo>
                    <a:pt x="2889711" y="1131191"/>
                  </a:lnTo>
                  <a:cubicBezTo>
                    <a:pt x="2889711" y="1151066"/>
                    <a:pt x="2873599" y="1167178"/>
                    <a:pt x="2853724" y="1167178"/>
                  </a:cubicBezTo>
                  <a:lnTo>
                    <a:pt x="35986" y="1167178"/>
                  </a:lnTo>
                  <a:cubicBezTo>
                    <a:pt x="16112" y="1167178"/>
                    <a:pt x="0" y="1151066"/>
                    <a:pt x="0" y="1131191"/>
                  </a:cubicBezTo>
                  <a:lnTo>
                    <a:pt x="0" y="35986"/>
                  </a:lnTo>
                  <a:cubicBezTo>
                    <a:pt x="0" y="16112"/>
                    <a:pt x="16112" y="0"/>
                    <a:pt x="35986" y="0"/>
                  </a:cubicBezTo>
                  <a:close/>
                </a:path>
              </a:pathLst>
            </a:custGeom>
            <a:solidFill>
              <a:srgbClr val="EA8216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2889711" cy="12052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551972" y="3107696"/>
            <a:ext cx="733548" cy="733548"/>
          </a:xfrm>
          <a:custGeom>
            <a:avLst/>
            <a:gdLst/>
            <a:ahLst/>
            <a:cxnLst/>
            <a:rect r="r" b="b" t="t" l="l"/>
            <a:pathLst>
              <a:path h="733548" w="733548">
                <a:moveTo>
                  <a:pt x="0" y="0"/>
                </a:moveTo>
                <a:lnTo>
                  <a:pt x="733549" y="0"/>
                </a:lnTo>
                <a:lnTo>
                  <a:pt x="733549" y="733549"/>
                </a:lnTo>
                <a:lnTo>
                  <a:pt x="0" y="73354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551972" y="4228675"/>
            <a:ext cx="733548" cy="733548"/>
          </a:xfrm>
          <a:custGeom>
            <a:avLst/>
            <a:gdLst/>
            <a:ahLst/>
            <a:cxnLst/>
            <a:rect r="r" b="b" t="t" l="l"/>
            <a:pathLst>
              <a:path h="733548" w="733548">
                <a:moveTo>
                  <a:pt x="0" y="0"/>
                </a:moveTo>
                <a:lnTo>
                  <a:pt x="733549" y="0"/>
                </a:lnTo>
                <a:lnTo>
                  <a:pt x="733549" y="733548"/>
                </a:lnTo>
                <a:lnTo>
                  <a:pt x="0" y="73354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551972" y="5319556"/>
            <a:ext cx="733548" cy="733548"/>
          </a:xfrm>
          <a:custGeom>
            <a:avLst/>
            <a:gdLst/>
            <a:ahLst/>
            <a:cxnLst/>
            <a:rect r="r" b="b" t="t" l="l"/>
            <a:pathLst>
              <a:path h="733548" w="733548">
                <a:moveTo>
                  <a:pt x="0" y="0"/>
                </a:moveTo>
                <a:lnTo>
                  <a:pt x="733549" y="0"/>
                </a:lnTo>
                <a:lnTo>
                  <a:pt x="733549" y="733548"/>
                </a:lnTo>
                <a:lnTo>
                  <a:pt x="0" y="73354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551972" y="6445755"/>
            <a:ext cx="733548" cy="733548"/>
          </a:xfrm>
          <a:custGeom>
            <a:avLst/>
            <a:gdLst/>
            <a:ahLst/>
            <a:cxnLst/>
            <a:rect r="r" b="b" t="t" l="l"/>
            <a:pathLst>
              <a:path h="733548" w="733548">
                <a:moveTo>
                  <a:pt x="0" y="0"/>
                </a:moveTo>
                <a:lnTo>
                  <a:pt x="733549" y="0"/>
                </a:lnTo>
                <a:lnTo>
                  <a:pt x="733549" y="733549"/>
                </a:lnTo>
                <a:lnTo>
                  <a:pt x="0" y="73354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600336" y="6535723"/>
            <a:ext cx="12301297" cy="6071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22"/>
              </a:lnSpc>
            </a:pPr>
            <a:r>
              <a:rPr lang="en-US" sz="3515" b="true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Ingredient Handling and Waste Management Challenges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600336" y="4253775"/>
            <a:ext cx="7350909" cy="6071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22"/>
              </a:lnSpc>
            </a:pPr>
            <a:r>
              <a:rPr lang="en-US" sz="3515" b="true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Lack of Mechanical Knowledge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600336" y="5445957"/>
            <a:ext cx="9495966" cy="6071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22"/>
              </a:lnSpc>
            </a:pPr>
            <a:r>
              <a:rPr lang="en-US" sz="3515" b="true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Hardware Fragility and Component Failure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600336" y="3132797"/>
            <a:ext cx="5299373" cy="6071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22"/>
              </a:lnSpc>
            </a:pPr>
            <a:r>
              <a:rPr lang="en-US" sz="3515" b="true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Project Structure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-2536862" y="886543"/>
            <a:ext cx="11098202" cy="12368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188"/>
              </a:lnSpc>
            </a:pPr>
            <a:r>
              <a:rPr lang="en-US" sz="7277" b="true">
                <a:solidFill>
                  <a:srgbClr val="E17708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Constrains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540780" y="9643548"/>
            <a:ext cx="5047611" cy="816832"/>
            <a:chOff x="0" y="0"/>
            <a:chExt cx="1329412" cy="2151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4229238" y="-231391"/>
            <a:ext cx="5047611" cy="816832"/>
            <a:chOff x="0" y="0"/>
            <a:chExt cx="1329412" cy="21513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327561" y="2377447"/>
            <a:ext cx="6868678" cy="6577607"/>
          </a:xfrm>
          <a:custGeom>
            <a:avLst/>
            <a:gdLst/>
            <a:ahLst/>
            <a:cxnLst/>
            <a:rect r="r" b="b" t="t" l="l"/>
            <a:pathLst>
              <a:path h="6577607" w="6868678">
                <a:moveTo>
                  <a:pt x="0" y="0"/>
                </a:moveTo>
                <a:lnTo>
                  <a:pt x="6868678" y="0"/>
                </a:lnTo>
                <a:lnTo>
                  <a:pt x="6868678" y="6577607"/>
                </a:lnTo>
                <a:lnTo>
                  <a:pt x="0" y="657760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4809" r="0" b="-4424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750486" y="2377447"/>
            <a:ext cx="6309600" cy="6577607"/>
          </a:xfrm>
          <a:custGeom>
            <a:avLst/>
            <a:gdLst/>
            <a:ahLst/>
            <a:cxnLst/>
            <a:rect r="r" b="b" t="t" l="l"/>
            <a:pathLst>
              <a:path h="6577607" w="6309600">
                <a:moveTo>
                  <a:pt x="0" y="0"/>
                </a:moveTo>
                <a:lnTo>
                  <a:pt x="6309600" y="0"/>
                </a:lnTo>
                <a:lnTo>
                  <a:pt x="6309600" y="6577607"/>
                </a:lnTo>
                <a:lnTo>
                  <a:pt x="0" y="657760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2790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-1954202" y="452092"/>
            <a:ext cx="11098202" cy="12368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188"/>
              </a:lnSpc>
            </a:pPr>
            <a:r>
              <a:rPr lang="en-US" sz="7277" b="true">
                <a:solidFill>
                  <a:srgbClr val="E17708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Final Result: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540780" y="9643548"/>
            <a:ext cx="5047611" cy="816832"/>
            <a:chOff x="0" y="0"/>
            <a:chExt cx="1329412" cy="2151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4229238" y="-231391"/>
            <a:ext cx="5047611" cy="816832"/>
            <a:chOff x="0" y="0"/>
            <a:chExt cx="1329412" cy="21513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553394" y="2537063"/>
            <a:ext cx="762783" cy="762783"/>
          </a:xfrm>
          <a:custGeom>
            <a:avLst/>
            <a:gdLst/>
            <a:ahLst/>
            <a:cxnLst/>
            <a:rect r="r" b="b" t="t" l="l"/>
            <a:pathLst>
              <a:path h="762783" w="762783">
                <a:moveTo>
                  <a:pt x="0" y="0"/>
                </a:moveTo>
                <a:lnTo>
                  <a:pt x="762783" y="0"/>
                </a:lnTo>
                <a:lnTo>
                  <a:pt x="762783" y="762782"/>
                </a:lnTo>
                <a:lnTo>
                  <a:pt x="0" y="7627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-2184441" y="452092"/>
            <a:ext cx="11098202" cy="12368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188"/>
              </a:lnSpc>
            </a:pPr>
            <a:r>
              <a:rPr lang="en-US" sz="7277" b="true">
                <a:solidFill>
                  <a:srgbClr val="E17708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Future Work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9144000" y="2537063"/>
            <a:ext cx="762783" cy="762783"/>
          </a:xfrm>
          <a:custGeom>
            <a:avLst/>
            <a:gdLst/>
            <a:ahLst/>
            <a:cxnLst/>
            <a:rect r="r" b="b" t="t" l="l"/>
            <a:pathLst>
              <a:path h="762783" w="762783">
                <a:moveTo>
                  <a:pt x="0" y="0"/>
                </a:moveTo>
                <a:lnTo>
                  <a:pt x="762783" y="0"/>
                </a:lnTo>
                <a:lnTo>
                  <a:pt x="762783" y="762782"/>
                </a:lnTo>
                <a:lnTo>
                  <a:pt x="0" y="7627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553394" y="4762109"/>
            <a:ext cx="762783" cy="762783"/>
          </a:xfrm>
          <a:custGeom>
            <a:avLst/>
            <a:gdLst/>
            <a:ahLst/>
            <a:cxnLst/>
            <a:rect r="r" b="b" t="t" l="l"/>
            <a:pathLst>
              <a:path h="762783" w="762783">
                <a:moveTo>
                  <a:pt x="0" y="0"/>
                </a:moveTo>
                <a:lnTo>
                  <a:pt x="762783" y="0"/>
                </a:lnTo>
                <a:lnTo>
                  <a:pt x="762783" y="762782"/>
                </a:lnTo>
                <a:lnTo>
                  <a:pt x="0" y="7627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9144000" y="4762109"/>
            <a:ext cx="762783" cy="762783"/>
          </a:xfrm>
          <a:custGeom>
            <a:avLst/>
            <a:gdLst/>
            <a:ahLst/>
            <a:cxnLst/>
            <a:rect r="r" b="b" t="t" l="l"/>
            <a:pathLst>
              <a:path h="762783" w="762783">
                <a:moveTo>
                  <a:pt x="0" y="0"/>
                </a:moveTo>
                <a:lnTo>
                  <a:pt x="762783" y="0"/>
                </a:lnTo>
                <a:lnTo>
                  <a:pt x="762783" y="762782"/>
                </a:lnTo>
                <a:lnTo>
                  <a:pt x="0" y="7627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553394" y="6991741"/>
            <a:ext cx="762783" cy="762783"/>
          </a:xfrm>
          <a:custGeom>
            <a:avLst/>
            <a:gdLst/>
            <a:ahLst/>
            <a:cxnLst/>
            <a:rect r="r" b="b" t="t" l="l"/>
            <a:pathLst>
              <a:path h="762783" w="762783">
                <a:moveTo>
                  <a:pt x="0" y="0"/>
                </a:moveTo>
                <a:lnTo>
                  <a:pt x="762783" y="0"/>
                </a:lnTo>
                <a:lnTo>
                  <a:pt x="762783" y="762783"/>
                </a:lnTo>
                <a:lnTo>
                  <a:pt x="0" y="762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625666" y="2591640"/>
            <a:ext cx="8022364" cy="5702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92"/>
              </a:lnSpc>
            </a:pPr>
            <a:r>
              <a:rPr lang="en-US" sz="3423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Expanding Ingredient Options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625666" y="4776450"/>
            <a:ext cx="6288562" cy="6483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12"/>
              </a:lnSpc>
            </a:pPr>
            <a:r>
              <a:rPr lang="en-US" sz="3723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Adding More Sauces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934786" y="7035323"/>
            <a:ext cx="6288562" cy="6483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12"/>
              </a:lnSpc>
            </a:pPr>
            <a:r>
              <a:rPr lang="en-US" sz="3723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Different Burger Types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9906783" y="2513534"/>
            <a:ext cx="6288562" cy="6483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12"/>
              </a:lnSpc>
            </a:pPr>
            <a:r>
              <a:rPr lang="en-US" sz="3723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Ingredient Cooling System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9906783" y="4828520"/>
            <a:ext cx="6288562" cy="5963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32"/>
              </a:lnSpc>
            </a:pPr>
            <a:r>
              <a:rPr lang="en-US" sz="3523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Automated Cleaning System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4229238" y="-231391"/>
            <a:ext cx="5047611" cy="816832"/>
            <a:chOff x="0" y="0"/>
            <a:chExt cx="1329412" cy="2151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6928581" y="1935138"/>
            <a:ext cx="4085168" cy="8351862"/>
          </a:xfrm>
          <a:custGeom>
            <a:avLst/>
            <a:gdLst/>
            <a:ahLst/>
            <a:cxnLst/>
            <a:rect r="r" b="b" t="t" l="l"/>
            <a:pathLst>
              <a:path h="8351862" w="4085168">
                <a:moveTo>
                  <a:pt x="0" y="0"/>
                </a:moveTo>
                <a:lnTo>
                  <a:pt x="4085169" y="0"/>
                </a:lnTo>
                <a:lnTo>
                  <a:pt x="4085169" y="8351862"/>
                </a:lnTo>
                <a:lnTo>
                  <a:pt x="0" y="835186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5359" r="0" b="-398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878910" y="1906295"/>
            <a:ext cx="4125805" cy="8380705"/>
          </a:xfrm>
          <a:custGeom>
            <a:avLst/>
            <a:gdLst/>
            <a:ahLst/>
            <a:cxnLst/>
            <a:rect r="r" b="b" t="t" l="l"/>
            <a:pathLst>
              <a:path h="8380705" w="4125805">
                <a:moveTo>
                  <a:pt x="0" y="0"/>
                </a:moveTo>
                <a:lnTo>
                  <a:pt x="4125805" y="0"/>
                </a:lnTo>
                <a:lnTo>
                  <a:pt x="4125805" y="8380705"/>
                </a:lnTo>
                <a:lnTo>
                  <a:pt x="0" y="838070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5561" r="0" b="-881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-540780" y="9258300"/>
            <a:ext cx="2316615" cy="960087"/>
            <a:chOff x="0" y="0"/>
            <a:chExt cx="610137" cy="252862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610137" cy="252862"/>
            </a:xfrm>
            <a:custGeom>
              <a:avLst/>
              <a:gdLst/>
              <a:ahLst/>
              <a:cxnLst/>
              <a:rect r="r" b="b" t="t" l="l"/>
              <a:pathLst>
                <a:path h="252862" w="610137">
                  <a:moveTo>
                    <a:pt x="126431" y="0"/>
                  </a:moveTo>
                  <a:lnTo>
                    <a:pt x="483706" y="0"/>
                  </a:lnTo>
                  <a:cubicBezTo>
                    <a:pt x="553532" y="0"/>
                    <a:pt x="610137" y="56605"/>
                    <a:pt x="610137" y="126431"/>
                  </a:cubicBezTo>
                  <a:lnTo>
                    <a:pt x="610137" y="126431"/>
                  </a:lnTo>
                  <a:cubicBezTo>
                    <a:pt x="610137" y="159963"/>
                    <a:pt x="596817" y="192121"/>
                    <a:pt x="573106" y="215832"/>
                  </a:cubicBezTo>
                  <a:cubicBezTo>
                    <a:pt x="549396" y="239542"/>
                    <a:pt x="517238" y="252862"/>
                    <a:pt x="483706" y="252862"/>
                  </a:cubicBezTo>
                  <a:lnTo>
                    <a:pt x="126431" y="252862"/>
                  </a:lnTo>
                  <a:cubicBezTo>
                    <a:pt x="92900" y="252862"/>
                    <a:pt x="60741" y="239542"/>
                    <a:pt x="37031" y="215832"/>
                  </a:cubicBezTo>
                  <a:cubicBezTo>
                    <a:pt x="13320" y="192121"/>
                    <a:pt x="0" y="159963"/>
                    <a:pt x="0" y="126431"/>
                  </a:cubicBezTo>
                  <a:lnTo>
                    <a:pt x="0" y="126431"/>
                  </a:lnTo>
                  <a:cubicBezTo>
                    <a:pt x="0" y="92900"/>
                    <a:pt x="13320" y="60741"/>
                    <a:pt x="37031" y="37031"/>
                  </a:cubicBezTo>
                  <a:cubicBezTo>
                    <a:pt x="60741" y="13320"/>
                    <a:pt x="92900" y="0"/>
                    <a:pt x="126431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610137" cy="29096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0">
            <a:off x="11937615" y="1935138"/>
            <a:ext cx="4080547" cy="8409547"/>
          </a:xfrm>
          <a:custGeom>
            <a:avLst/>
            <a:gdLst/>
            <a:ahLst/>
            <a:cxnLst/>
            <a:rect r="r" b="b" t="t" l="l"/>
            <a:pathLst>
              <a:path h="8409547" w="4080547">
                <a:moveTo>
                  <a:pt x="0" y="0"/>
                </a:moveTo>
                <a:lnTo>
                  <a:pt x="4080547" y="0"/>
                </a:lnTo>
                <a:lnTo>
                  <a:pt x="4080547" y="8409547"/>
                </a:lnTo>
                <a:lnTo>
                  <a:pt x="0" y="840954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5047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775835" y="661642"/>
            <a:ext cx="11585327" cy="8431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58"/>
              </a:lnSpc>
            </a:pPr>
            <a:r>
              <a:rPr lang="en-US" sz="6039" b="true">
                <a:solidFill>
                  <a:srgbClr val="E17708"/>
                </a:solidFill>
                <a:latin typeface="Poppins Bold"/>
                <a:ea typeface="Poppins Bold"/>
                <a:cs typeface="Poppins Bold"/>
                <a:sym typeface="Poppins Bold"/>
              </a:rPr>
              <a:t>Our Application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540780" y="9643548"/>
            <a:ext cx="4414437" cy="816832"/>
            <a:chOff x="0" y="0"/>
            <a:chExt cx="1162650" cy="2151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162650" cy="215133"/>
            </a:xfrm>
            <a:custGeom>
              <a:avLst/>
              <a:gdLst/>
              <a:ahLst/>
              <a:cxnLst/>
              <a:rect r="r" b="b" t="t" l="l"/>
              <a:pathLst>
                <a:path h="215133" w="1162650">
                  <a:moveTo>
                    <a:pt x="89442" y="0"/>
                  </a:moveTo>
                  <a:lnTo>
                    <a:pt x="1073208" y="0"/>
                  </a:lnTo>
                  <a:cubicBezTo>
                    <a:pt x="1096929" y="0"/>
                    <a:pt x="1119679" y="9423"/>
                    <a:pt x="1136453" y="26197"/>
                  </a:cubicBezTo>
                  <a:cubicBezTo>
                    <a:pt x="1153227" y="42971"/>
                    <a:pt x="1162650" y="65721"/>
                    <a:pt x="1162650" y="89442"/>
                  </a:cubicBezTo>
                  <a:lnTo>
                    <a:pt x="1162650" y="125690"/>
                  </a:lnTo>
                  <a:cubicBezTo>
                    <a:pt x="1162650" y="149412"/>
                    <a:pt x="1153227" y="172162"/>
                    <a:pt x="1136453" y="188936"/>
                  </a:cubicBezTo>
                  <a:cubicBezTo>
                    <a:pt x="1119679" y="205709"/>
                    <a:pt x="1096929" y="215133"/>
                    <a:pt x="1073208" y="215133"/>
                  </a:cubicBezTo>
                  <a:lnTo>
                    <a:pt x="89442" y="215133"/>
                  </a:lnTo>
                  <a:cubicBezTo>
                    <a:pt x="65721" y="215133"/>
                    <a:pt x="42971" y="205709"/>
                    <a:pt x="26197" y="188936"/>
                  </a:cubicBezTo>
                  <a:cubicBezTo>
                    <a:pt x="9423" y="172162"/>
                    <a:pt x="0" y="149412"/>
                    <a:pt x="0" y="125690"/>
                  </a:cubicBezTo>
                  <a:lnTo>
                    <a:pt x="0" y="89442"/>
                  </a:lnTo>
                  <a:cubicBezTo>
                    <a:pt x="0" y="65721"/>
                    <a:pt x="9423" y="42971"/>
                    <a:pt x="26197" y="26197"/>
                  </a:cubicBezTo>
                  <a:cubicBezTo>
                    <a:pt x="42971" y="9423"/>
                    <a:pt x="65721" y="0"/>
                    <a:pt x="89442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162650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5400000">
            <a:off x="11483620" y="4074218"/>
            <a:ext cx="11260402" cy="2348358"/>
            <a:chOff x="0" y="0"/>
            <a:chExt cx="2965703" cy="61849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965703" cy="618497"/>
            </a:xfrm>
            <a:custGeom>
              <a:avLst/>
              <a:gdLst/>
              <a:ahLst/>
              <a:cxnLst/>
              <a:rect r="r" b="b" t="t" l="l"/>
              <a:pathLst>
                <a:path h="618497" w="2965703">
                  <a:moveTo>
                    <a:pt x="35064" y="0"/>
                  </a:moveTo>
                  <a:lnTo>
                    <a:pt x="2930638" y="0"/>
                  </a:lnTo>
                  <a:cubicBezTo>
                    <a:pt x="2950004" y="0"/>
                    <a:pt x="2965703" y="15699"/>
                    <a:pt x="2965703" y="35064"/>
                  </a:cubicBezTo>
                  <a:lnTo>
                    <a:pt x="2965703" y="583433"/>
                  </a:lnTo>
                  <a:cubicBezTo>
                    <a:pt x="2965703" y="592733"/>
                    <a:pt x="2962008" y="601652"/>
                    <a:pt x="2955432" y="608227"/>
                  </a:cubicBezTo>
                  <a:cubicBezTo>
                    <a:pt x="2948857" y="614803"/>
                    <a:pt x="2939938" y="618497"/>
                    <a:pt x="2930638" y="618497"/>
                  </a:cubicBezTo>
                  <a:lnTo>
                    <a:pt x="35064" y="618497"/>
                  </a:lnTo>
                  <a:cubicBezTo>
                    <a:pt x="15699" y="618497"/>
                    <a:pt x="0" y="602799"/>
                    <a:pt x="0" y="583433"/>
                  </a:cubicBezTo>
                  <a:lnTo>
                    <a:pt x="0" y="35064"/>
                  </a:lnTo>
                  <a:cubicBezTo>
                    <a:pt x="0" y="15699"/>
                    <a:pt x="15699" y="0"/>
                    <a:pt x="35064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2965703" cy="65659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3873657" y="397618"/>
            <a:ext cx="4708368" cy="9701558"/>
          </a:xfrm>
          <a:custGeom>
            <a:avLst/>
            <a:gdLst/>
            <a:ahLst/>
            <a:cxnLst/>
            <a:rect r="r" b="b" t="t" l="l"/>
            <a:pathLst>
              <a:path h="9701558" w="4708368">
                <a:moveTo>
                  <a:pt x="0" y="0"/>
                </a:moveTo>
                <a:lnTo>
                  <a:pt x="4708368" y="0"/>
                </a:lnTo>
                <a:lnTo>
                  <a:pt x="4708368" y="9701558"/>
                </a:lnTo>
                <a:lnTo>
                  <a:pt x="0" y="97015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5067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144000" y="397618"/>
            <a:ext cx="4728610" cy="9701558"/>
          </a:xfrm>
          <a:custGeom>
            <a:avLst/>
            <a:gdLst/>
            <a:ahLst/>
            <a:cxnLst/>
            <a:rect r="r" b="b" t="t" l="l"/>
            <a:pathLst>
              <a:path h="9701558" w="4728610">
                <a:moveTo>
                  <a:pt x="0" y="0"/>
                </a:moveTo>
                <a:lnTo>
                  <a:pt x="4728610" y="0"/>
                </a:lnTo>
                <a:lnTo>
                  <a:pt x="4728610" y="9701558"/>
                </a:lnTo>
                <a:lnTo>
                  <a:pt x="0" y="970155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5519" r="0" b="0"/>
            </a:stretch>
          </a:blipFill>
        </p:spPr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>
            <a:hlinkClick action="ppaction://media"/>
          </p:cNvPr>
          <p:cNvPicPr>
            <a:picLocks noChangeAspect="true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2">
            <a:alphaModFix amt="46000"/>
          </a:blip>
          <a:srcRect l="0" t="55002" r="0" b="14058"/>
          <a:stretch>
            <a:fillRect/>
          </a:stretch>
        </p:blipFill>
        <p:spPr>
          <a:xfrm flipH="false" flipV="false" rot="0">
            <a:off x="0" y="-349129"/>
            <a:ext cx="18723677" cy="10985259"/>
          </a:xfrm>
          <a:prstGeom prst="rect">
            <a:avLst/>
          </a:prstGeom>
        </p:spPr>
      </p:pic>
      <p:sp>
        <p:nvSpPr>
          <p:cNvPr name="TextBox 3" id="3"/>
          <p:cNvSpPr txBox="true"/>
          <p:nvPr/>
        </p:nvSpPr>
        <p:spPr>
          <a:xfrm rot="0">
            <a:off x="2591231" y="5235943"/>
            <a:ext cx="13541215" cy="15175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430"/>
              </a:lnSpc>
            </a:pPr>
            <a:r>
              <a:rPr lang="en-US" b="true" sz="887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Live Demo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3600246" y="3726657"/>
            <a:ext cx="11921678" cy="32313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993"/>
              </a:lnSpc>
            </a:pPr>
            <a:r>
              <a:rPr lang="en-US" b="true" sz="9281">
                <a:solidFill>
                  <a:srgbClr val="FFFFFF"/>
                </a:solidFill>
                <a:latin typeface="Gotham Bold"/>
                <a:ea typeface="Gotham Bold"/>
                <a:cs typeface="Gotham Bold"/>
                <a:sym typeface="Gotham Bold"/>
              </a:rPr>
              <a:t>ANY QUESTIONS?</a:t>
            </a:r>
          </a:p>
          <a:p>
            <a:pPr algn="ctr">
              <a:lnSpc>
                <a:spcPts val="12993"/>
              </a:lnSpc>
            </a:pP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540780" y="9643548"/>
            <a:ext cx="5047611" cy="816832"/>
            <a:chOff x="0" y="0"/>
            <a:chExt cx="1329412" cy="2151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983026" y="1892730"/>
            <a:ext cx="14244429" cy="7365570"/>
          </a:xfrm>
          <a:custGeom>
            <a:avLst/>
            <a:gdLst/>
            <a:ahLst/>
            <a:cxnLst/>
            <a:rect r="r" b="b" t="t" l="l"/>
            <a:pathLst>
              <a:path h="7365570" w="14244429">
                <a:moveTo>
                  <a:pt x="0" y="0"/>
                </a:moveTo>
                <a:lnTo>
                  <a:pt x="14244429" y="0"/>
                </a:lnTo>
                <a:lnTo>
                  <a:pt x="14244429" y="7365570"/>
                </a:lnTo>
                <a:lnTo>
                  <a:pt x="0" y="73655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96" t="-9533" r="-6390" b="-6742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-1719283" y="661642"/>
            <a:ext cx="11585327" cy="8103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64"/>
              </a:lnSpc>
            </a:pPr>
            <a:r>
              <a:rPr lang="en-US" b="true" sz="5839">
                <a:solidFill>
                  <a:srgbClr val="E17708"/>
                </a:solidFill>
                <a:latin typeface="Poppins Bold"/>
                <a:ea typeface="Poppins Bold"/>
                <a:cs typeface="Poppins Bold"/>
                <a:sym typeface="Poppins Bold"/>
              </a:rPr>
              <a:t>Our Project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14229238" y="-57150"/>
            <a:ext cx="5047611" cy="816832"/>
            <a:chOff x="0" y="0"/>
            <a:chExt cx="1329412" cy="215133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540780" y="9643548"/>
            <a:ext cx="5047611" cy="816832"/>
            <a:chOff x="0" y="0"/>
            <a:chExt cx="1329412" cy="2151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4229238" y="-231391"/>
            <a:ext cx="5047611" cy="816832"/>
            <a:chOff x="0" y="0"/>
            <a:chExt cx="1329412" cy="21513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5589105" y="2613744"/>
            <a:ext cx="7109789" cy="7029804"/>
          </a:xfrm>
          <a:custGeom>
            <a:avLst/>
            <a:gdLst/>
            <a:ahLst/>
            <a:cxnLst/>
            <a:rect r="r" b="b" t="t" l="l"/>
            <a:pathLst>
              <a:path h="7029804" w="7109789">
                <a:moveTo>
                  <a:pt x="0" y="0"/>
                </a:moveTo>
                <a:lnTo>
                  <a:pt x="7109790" y="0"/>
                </a:lnTo>
                <a:lnTo>
                  <a:pt x="7109790" y="7029804"/>
                </a:lnTo>
                <a:lnTo>
                  <a:pt x="0" y="702980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-2441327" y="1004335"/>
            <a:ext cx="11585327" cy="8431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858"/>
              </a:lnSpc>
            </a:pPr>
            <a:r>
              <a:rPr lang="en-US" b="true" sz="6039">
                <a:solidFill>
                  <a:srgbClr val="E17708"/>
                </a:solidFill>
                <a:latin typeface="Poppins Bold"/>
                <a:ea typeface="Poppins Bold"/>
                <a:cs typeface="Poppins Bold"/>
                <a:sym typeface="Poppins Bold"/>
              </a:rPr>
              <a:t>System Input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540780" y="9643548"/>
            <a:ext cx="5047611" cy="816832"/>
            <a:chOff x="0" y="0"/>
            <a:chExt cx="1329412" cy="2151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4229238" y="-231391"/>
            <a:ext cx="5047611" cy="816832"/>
            <a:chOff x="0" y="0"/>
            <a:chExt cx="1329412" cy="21513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2416476" y="3707904"/>
            <a:ext cx="6016127" cy="3660756"/>
          </a:xfrm>
          <a:custGeom>
            <a:avLst/>
            <a:gdLst/>
            <a:ahLst/>
            <a:cxnLst/>
            <a:rect r="r" b="b" t="t" l="l"/>
            <a:pathLst>
              <a:path h="3660756" w="6016127">
                <a:moveTo>
                  <a:pt x="0" y="0"/>
                </a:moveTo>
                <a:lnTo>
                  <a:pt x="6016127" y="0"/>
                </a:lnTo>
                <a:lnTo>
                  <a:pt x="6016127" y="3660757"/>
                </a:lnTo>
                <a:lnTo>
                  <a:pt x="0" y="366075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0669192" y="2822726"/>
            <a:ext cx="4036129" cy="4641549"/>
          </a:xfrm>
          <a:custGeom>
            <a:avLst/>
            <a:gdLst/>
            <a:ahLst/>
            <a:cxnLst/>
            <a:rect r="r" b="b" t="t" l="l"/>
            <a:pathLst>
              <a:path h="4641549" w="4036129">
                <a:moveTo>
                  <a:pt x="0" y="0"/>
                </a:moveTo>
                <a:lnTo>
                  <a:pt x="4036129" y="0"/>
                </a:lnTo>
                <a:lnTo>
                  <a:pt x="4036129" y="4641548"/>
                </a:lnTo>
                <a:lnTo>
                  <a:pt x="0" y="464154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-801575" y="1104900"/>
            <a:ext cx="11585327" cy="8431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858"/>
              </a:lnSpc>
            </a:pPr>
            <a:r>
              <a:rPr lang="en-US" b="true" sz="6039">
                <a:solidFill>
                  <a:srgbClr val="E17708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 Interface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2765631" y="7897157"/>
            <a:ext cx="5317816" cy="3649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99"/>
              </a:lnSpc>
            </a:pPr>
            <a:r>
              <a:rPr lang="en-US" b="true" sz="268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 20x4 LCD with I2C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0028349" y="7897157"/>
            <a:ext cx="5317816" cy="3649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99"/>
              </a:lnSpc>
            </a:pPr>
            <a:r>
              <a:rPr lang="en-US" b="true" sz="268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4x1 Keypad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540780" y="9470168"/>
            <a:ext cx="5047611" cy="816832"/>
            <a:chOff x="0" y="0"/>
            <a:chExt cx="1329412" cy="2151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4229238" y="0"/>
            <a:ext cx="5047611" cy="816832"/>
            <a:chOff x="0" y="0"/>
            <a:chExt cx="1329412" cy="21513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983026" y="2786174"/>
            <a:ext cx="3364138" cy="5160894"/>
          </a:xfrm>
          <a:custGeom>
            <a:avLst/>
            <a:gdLst/>
            <a:ahLst/>
            <a:cxnLst/>
            <a:rect r="r" b="b" t="t" l="l"/>
            <a:pathLst>
              <a:path h="5160894" w="3364138">
                <a:moveTo>
                  <a:pt x="0" y="0"/>
                </a:moveTo>
                <a:lnTo>
                  <a:pt x="3364138" y="0"/>
                </a:lnTo>
                <a:lnTo>
                  <a:pt x="3364138" y="5160894"/>
                </a:lnTo>
                <a:lnTo>
                  <a:pt x="0" y="51608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5635512" y="3317609"/>
            <a:ext cx="11117531" cy="3965203"/>
          </a:xfrm>
          <a:custGeom>
            <a:avLst/>
            <a:gdLst/>
            <a:ahLst/>
            <a:cxnLst/>
            <a:rect r="r" b="b" t="t" l="l"/>
            <a:pathLst>
              <a:path h="3965203" w="11117531">
                <a:moveTo>
                  <a:pt x="0" y="0"/>
                </a:moveTo>
                <a:lnTo>
                  <a:pt x="11117532" y="0"/>
                </a:lnTo>
                <a:lnTo>
                  <a:pt x="11117532" y="3965203"/>
                </a:lnTo>
                <a:lnTo>
                  <a:pt x="0" y="396520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028700" y="1104900"/>
            <a:ext cx="11585327" cy="8431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58"/>
              </a:lnSpc>
            </a:pPr>
            <a:r>
              <a:rPr lang="en-US" sz="6039" b="true">
                <a:solidFill>
                  <a:srgbClr val="E17708"/>
                </a:solidFill>
                <a:latin typeface="Poppins Bold"/>
                <a:ea typeface="Poppins Bold"/>
                <a:cs typeface="Poppins Bold"/>
                <a:sym typeface="Poppins Bold"/>
              </a:rPr>
              <a:t>Payment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3144582" y="8168436"/>
            <a:ext cx="1041025" cy="4326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74"/>
              </a:lnSpc>
            </a:pPr>
            <a:r>
              <a:rPr lang="en-US" sz="3169" b="true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RFID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8287271" y="7975643"/>
            <a:ext cx="2300823" cy="3853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649"/>
              </a:lnSpc>
            </a:pPr>
            <a:r>
              <a:rPr lang="en-US" sz="2731" b="true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Admin Card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2932628" y="7975643"/>
            <a:ext cx="2903320" cy="3853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649"/>
              </a:lnSpc>
            </a:pPr>
            <a:r>
              <a:rPr lang="en-US" sz="2731" b="true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Customer Card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382866" y="2134606"/>
            <a:ext cx="3956012" cy="3718651"/>
          </a:xfrm>
          <a:custGeom>
            <a:avLst/>
            <a:gdLst/>
            <a:ahLst/>
            <a:cxnLst/>
            <a:rect r="r" b="b" t="t" l="l"/>
            <a:pathLst>
              <a:path h="3718651" w="3956012">
                <a:moveTo>
                  <a:pt x="0" y="0"/>
                </a:moveTo>
                <a:lnTo>
                  <a:pt x="3956011" y="0"/>
                </a:lnTo>
                <a:lnTo>
                  <a:pt x="3956011" y="3718651"/>
                </a:lnTo>
                <a:lnTo>
                  <a:pt x="0" y="37186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540780" y="9554674"/>
            <a:ext cx="5047611" cy="813748"/>
            <a:chOff x="0" y="0"/>
            <a:chExt cx="1329412" cy="21432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329412" cy="214320"/>
            </a:xfrm>
            <a:custGeom>
              <a:avLst/>
              <a:gdLst/>
              <a:ahLst/>
              <a:cxnLst/>
              <a:rect r="r" b="b" t="t" l="l"/>
              <a:pathLst>
                <a:path h="214320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098"/>
                  </a:lnTo>
                  <a:cubicBezTo>
                    <a:pt x="1329412" y="179299"/>
                    <a:pt x="1294390" y="214320"/>
                    <a:pt x="1251189" y="214320"/>
                  </a:cubicBezTo>
                  <a:lnTo>
                    <a:pt x="78223" y="214320"/>
                  </a:lnTo>
                  <a:cubicBezTo>
                    <a:pt x="35022" y="214320"/>
                    <a:pt x="0" y="179299"/>
                    <a:pt x="0" y="136098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1329412" cy="25242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3893764" y="2134606"/>
            <a:ext cx="4523434" cy="3718651"/>
          </a:xfrm>
          <a:custGeom>
            <a:avLst/>
            <a:gdLst/>
            <a:ahLst/>
            <a:cxnLst/>
            <a:rect r="r" b="b" t="t" l="l"/>
            <a:pathLst>
              <a:path h="3718651" w="4523434">
                <a:moveTo>
                  <a:pt x="0" y="0"/>
                </a:moveTo>
                <a:lnTo>
                  <a:pt x="4523434" y="0"/>
                </a:lnTo>
                <a:lnTo>
                  <a:pt x="4523434" y="3718651"/>
                </a:lnTo>
                <a:lnTo>
                  <a:pt x="0" y="371865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829" t="-15407" r="-4242" b="-16052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153376" y="6868957"/>
            <a:ext cx="2251686" cy="2385248"/>
          </a:xfrm>
          <a:custGeom>
            <a:avLst/>
            <a:gdLst/>
            <a:ahLst/>
            <a:cxnLst/>
            <a:rect r="r" b="b" t="t" l="l"/>
            <a:pathLst>
              <a:path h="2385248" w="2251686">
                <a:moveTo>
                  <a:pt x="0" y="0"/>
                </a:moveTo>
                <a:lnTo>
                  <a:pt x="2251686" y="0"/>
                </a:lnTo>
                <a:lnTo>
                  <a:pt x="2251686" y="2385248"/>
                </a:lnTo>
                <a:lnTo>
                  <a:pt x="0" y="238524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1786" r="-154494" b="-28256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4813202" y="6878149"/>
            <a:ext cx="2376056" cy="2376056"/>
          </a:xfrm>
          <a:custGeom>
            <a:avLst/>
            <a:gdLst/>
            <a:ahLst/>
            <a:cxnLst/>
            <a:rect r="r" b="b" t="t" l="l"/>
            <a:pathLst>
              <a:path h="2376056" w="2376056">
                <a:moveTo>
                  <a:pt x="0" y="0"/>
                </a:moveTo>
                <a:lnTo>
                  <a:pt x="2376056" y="0"/>
                </a:lnTo>
                <a:lnTo>
                  <a:pt x="2376056" y="2376056"/>
                </a:lnTo>
                <a:lnTo>
                  <a:pt x="0" y="237605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699641" y="612642"/>
            <a:ext cx="13101192" cy="9178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405"/>
              </a:lnSpc>
            </a:pPr>
            <a:r>
              <a:rPr lang="en-US" sz="6603" b="true">
                <a:solidFill>
                  <a:srgbClr val="E17708"/>
                </a:solidFill>
                <a:latin typeface="Poppins Bold"/>
                <a:ea typeface="Poppins Bold"/>
                <a:cs typeface="Poppins Bold"/>
                <a:sym typeface="Poppins Bold"/>
              </a:rPr>
              <a:t>Control Unit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9144000" y="2450682"/>
            <a:ext cx="3450486" cy="4444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603"/>
              </a:lnSpc>
              <a:spcBef>
                <a:spcPct val="0"/>
              </a:spcBef>
            </a:pPr>
            <a:r>
              <a:rPr lang="en-US" b="true" sz="2669" spc="160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ESP-WROOM-32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499670" y="2522924"/>
            <a:ext cx="4788188" cy="4444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603"/>
              </a:lnSpc>
              <a:spcBef>
                <a:spcPct val="0"/>
              </a:spcBef>
            </a:pPr>
            <a:r>
              <a:rPr lang="en-US" b="true" sz="2669" spc="160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Arduino Mega 2560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4874088" y="9225630"/>
            <a:ext cx="3253302" cy="4256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588"/>
              </a:lnSpc>
              <a:spcBef>
                <a:spcPct val="0"/>
              </a:spcBef>
            </a:pPr>
            <a:r>
              <a:rPr lang="en-US" b="true" sz="2658" spc="15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Arduino IDE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2706535" y="9229532"/>
            <a:ext cx="1145368" cy="4258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575"/>
              </a:lnSpc>
              <a:spcBef>
                <a:spcPct val="0"/>
              </a:spcBef>
            </a:pPr>
            <a:r>
              <a:rPr lang="en-US" b="true" sz="2648" spc="158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Blynk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699641" y="5748482"/>
            <a:ext cx="8444359" cy="9201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559"/>
              </a:lnSpc>
              <a:spcBef>
                <a:spcPct val="0"/>
              </a:spcBef>
            </a:pPr>
            <a:r>
              <a:rPr lang="en-US" b="true" sz="5399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Software  environments:</a:t>
            </a:r>
          </a:p>
        </p:txBody>
      </p:sp>
      <p:grpSp>
        <p:nvGrpSpPr>
          <p:cNvPr name="Group 15" id="15"/>
          <p:cNvGrpSpPr/>
          <p:nvPr/>
        </p:nvGrpSpPr>
        <p:grpSpPr>
          <a:xfrm rot="-5400000">
            <a:off x="12482972" y="3227845"/>
            <a:ext cx="10971870" cy="3831310"/>
            <a:chOff x="0" y="0"/>
            <a:chExt cx="2889711" cy="1009069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2889711" cy="1009069"/>
            </a:xfrm>
            <a:custGeom>
              <a:avLst/>
              <a:gdLst/>
              <a:ahLst/>
              <a:cxnLst/>
              <a:rect r="r" b="b" t="t" l="l"/>
              <a:pathLst>
                <a:path h="1009069" w="2889711">
                  <a:moveTo>
                    <a:pt x="35986" y="0"/>
                  </a:moveTo>
                  <a:lnTo>
                    <a:pt x="2853724" y="0"/>
                  </a:lnTo>
                  <a:cubicBezTo>
                    <a:pt x="2873599" y="0"/>
                    <a:pt x="2889711" y="16112"/>
                    <a:pt x="2889711" y="35986"/>
                  </a:cubicBezTo>
                  <a:lnTo>
                    <a:pt x="2889711" y="973083"/>
                  </a:lnTo>
                  <a:cubicBezTo>
                    <a:pt x="2889711" y="992958"/>
                    <a:pt x="2873599" y="1009069"/>
                    <a:pt x="2853724" y="1009069"/>
                  </a:cubicBezTo>
                  <a:lnTo>
                    <a:pt x="35986" y="1009069"/>
                  </a:lnTo>
                  <a:cubicBezTo>
                    <a:pt x="16112" y="1009069"/>
                    <a:pt x="0" y="992958"/>
                    <a:pt x="0" y="973083"/>
                  </a:cubicBezTo>
                  <a:lnTo>
                    <a:pt x="0" y="35986"/>
                  </a:lnTo>
                  <a:cubicBezTo>
                    <a:pt x="0" y="16112"/>
                    <a:pt x="16112" y="0"/>
                    <a:pt x="35986" y="0"/>
                  </a:cubicBezTo>
                  <a:close/>
                </a:path>
              </a:pathLst>
            </a:custGeom>
            <a:solidFill>
              <a:srgbClr val="EA8216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38100"/>
              <a:ext cx="2889711" cy="104716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540780" y="9643548"/>
            <a:ext cx="5047611" cy="816832"/>
            <a:chOff x="0" y="0"/>
            <a:chExt cx="1329412" cy="2151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4229238" y="-231391"/>
            <a:ext cx="5047611" cy="816832"/>
            <a:chOff x="0" y="0"/>
            <a:chExt cx="1329412" cy="21513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028700" y="2150633"/>
            <a:ext cx="576737" cy="576737"/>
          </a:xfrm>
          <a:custGeom>
            <a:avLst/>
            <a:gdLst/>
            <a:ahLst/>
            <a:cxnLst/>
            <a:rect r="r" b="b" t="t" l="l"/>
            <a:pathLst>
              <a:path h="576737" w="576737">
                <a:moveTo>
                  <a:pt x="0" y="0"/>
                </a:moveTo>
                <a:lnTo>
                  <a:pt x="576737" y="0"/>
                </a:lnTo>
                <a:lnTo>
                  <a:pt x="576737" y="576737"/>
                </a:lnTo>
                <a:lnTo>
                  <a:pt x="0" y="57673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028700" y="3626821"/>
            <a:ext cx="576737" cy="576737"/>
          </a:xfrm>
          <a:custGeom>
            <a:avLst/>
            <a:gdLst/>
            <a:ahLst/>
            <a:cxnLst/>
            <a:rect r="r" b="b" t="t" l="l"/>
            <a:pathLst>
              <a:path h="576737" w="576737">
                <a:moveTo>
                  <a:pt x="0" y="0"/>
                </a:moveTo>
                <a:lnTo>
                  <a:pt x="576737" y="0"/>
                </a:lnTo>
                <a:lnTo>
                  <a:pt x="576737" y="576737"/>
                </a:lnTo>
                <a:lnTo>
                  <a:pt x="0" y="57673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028700" y="5103785"/>
            <a:ext cx="576737" cy="576737"/>
          </a:xfrm>
          <a:custGeom>
            <a:avLst/>
            <a:gdLst/>
            <a:ahLst/>
            <a:cxnLst/>
            <a:rect r="r" b="b" t="t" l="l"/>
            <a:pathLst>
              <a:path h="576737" w="576737">
                <a:moveTo>
                  <a:pt x="0" y="0"/>
                </a:moveTo>
                <a:lnTo>
                  <a:pt x="576737" y="0"/>
                </a:lnTo>
                <a:lnTo>
                  <a:pt x="576737" y="576737"/>
                </a:lnTo>
                <a:lnTo>
                  <a:pt x="0" y="57673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028700" y="6579974"/>
            <a:ext cx="576737" cy="576737"/>
          </a:xfrm>
          <a:custGeom>
            <a:avLst/>
            <a:gdLst/>
            <a:ahLst/>
            <a:cxnLst/>
            <a:rect r="r" b="b" t="t" l="l"/>
            <a:pathLst>
              <a:path h="576737" w="576737">
                <a:moveTo>
                  <a:pt x="0" y="0"/>
                </a:moveTo>
                <a:lnTo>
                  <a:pt x="576737" y="0"/>
                </a:lnTo>
                <a:lnTo>
                  <a:pt x="576737" y="576737"/>
                </a:lnTo>
                <a:lnTo>
                  <a:pt x="0" y="57673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028700" y="7813921"/>
            <a:ext cx="576737" cy="576737"/>
          </a:xfrm>
          <a:custGeom>
            <a:avLst/>
            <a:gdLst/>
            <a:ahLst/>
            <a:cxnLst/>
            <a:rect r="r" b="b" t="t" l="l"/>
            <a:pathLst>
              <a:path h="576737" w="576737">
                <a:moveTo>
                  <a:pt x="0" y="0"/>
                </a:moveTo>
                <a:lnTo>
                  <a:pt x="576737" y="0"/>
                </a:lnTo>
                <a:lnTo>
                  <a:pt x="576737" y="576737"/>
                </a:lnTo>
                <a:lnTo>
                  <a:pt x="0" y="57673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7588241" y="2548249"/>
            <a:ext cx="596195" cy="596195"/>
          </a:xfrm>
          <a:custGeom>
            <a:avLst/>
            <a:gdLst/>
            <a:ahLst/>
            <a:cxnLst/>
            <a:rect r="r" b="b" t="t" l="l"/>
            <a:pathLst>
              <a:path h="596195" w="596195">
                <a:moveTo>
                  <a:pt x="0" y="0"/>
                </a:moveTo>
                <a:lnTo>
                  <a:pt x="596196" y="0"/>
                </a:lnTo>
                <a:lnTo>
                  <a:pt x="596196" y="596196"/>
                </a:lnTo>
                <a:lnTo>
                  <a:pt x="0" y="59619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7588241" y="4075045"/>
            <a:ext cx="596195" cy="596195"/>
          </a:xfrm>
          <a:custGeom>
            <a:avLst/>
            <a:gdLst/>
            <a:ahLst/>
            <a:cxnLst/>
            <a:rect r="r" b="b" t="t" l="l"/>
            <a:pathLst>
              <a:path h="596195" w="596195">
                <a:moveTo>
                  <a:pt x="0" y="0"/>
                </a:moveTo>
                <a:lnTo>
                  <a:pt x="596196" y="0"/>
                </a:lnTo>
                <a:lnTo>
                  <a:pt x="596196" y="596195"/>
                </a:lnTo>
                <a:lnTo>
                  <a:pt x="0" y="59619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7588241" y="5601038"/>
            <a:ext cx="596195" cy="596195"/>
          </a:xfrm>
          <a:custGeom>
            <a:avLst/>
            <a:gdLst/>
            <a:ahLst/>
            <a:cxnLst/>
            <a:rect r="r" b="b" t="t" l="l"/>
            <a:pathLst>
              <a:path h="596195" w="596195">
                <a:moveTo>
                  <a:pt x="0" y="0"/>
                </a:moveTo>
                <a:lnTo>
                  <a:pt x="596196" y="0"/>
                </a:lnTo>
                <a:lnTo>
                  <a:pt x="596196" y="596196"/>
                </a:lnTo>
                <a:lnTo>
                  <a:pt x="0" y="59619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7588241" y="7063126"/>
            <a:ext cx="596195" cy="596195"/>
          </a:xfrm>
          <a:custGeom>
            <a:avLst/>
            <a:gdLst/>
            <a:ahLst/>
            <a:cxnLst/>
            <a:rect r="r" b="b" t="t" l="l"/>
            <a:pathLst>
              <a:path h="596195" w="596195">
                <a:moveTo>
                  <a:pt x="0" y="0"/>
                </a:moveTo>
                <a:lnTo>
                  <a:pt x="596196" y="0"/>
                </a:lnTo>
                <a:lnTo>
                  <a:pt x="596196" y="596195"/>
                </a:lnTo>
                <a:lnTo>
                  <a:pt x="0" y="59619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4654545" y="7088280"/>
            <a:ext cx="2604755" cy="2604755"/>
          </a:xfrm>
          <a:custGeom>
            <a:avLst/>
            <a:gdLst/>
            <a:ahLst/>
            <a:cxnLst/>
            <a:rect r="r" b="b" t="t" l="l"/>
            <a:pathLst>
              <a:path h="2604755" w="2604755">
                <a:moveTo>
                  <a:pt x="0" y="0"/>
                </a:moveTo>
                <a:lnTo>
                  <a:pt x="2604755" y="0"/>
                </a:lnTo>
                <a:lnTo>
                  <a:pt x="2604755" y="2604755"/>
                </a:lnTo>
                <a:lnTo>
                  <a:pt x="0" y="260475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-2564064" y="259828"/>
            <a:ext cx="11098202" cy="12368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188"/>
              </a:lnSpc>
            </a:pPr>
            <a:r>
              <a:rPr lang="en-US" sz="7277" b="true">
                <a:solidFill>
                  <a:srgbClr val="E17708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Libraries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779989" y="2093483"/>
            <a:ext cx="4754758" cy="5873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99"/>
              </a:lnSpc>
            </a:pPr>
            <a:r>
              <a:rPr lang="en-US" sz="34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SPI.h: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779989" y="3569671"/>
            <a:ext cx="4754758" cy="5873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99"/>
              </a:lnSpc>
            </a:pPr>
            <a:r>
              <a:rPr lang="en-US" sz="34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Servo.h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779989" y="5046635"/>
            <a:ext cx="4754758" cy="5873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99"/>
              </a:lnSpc>
            </a:pPr>
            <a:r>
              <a:rPr lang="en-US" sz="34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Keypad.h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779989" y="6519836"/>
            <a:ext cx="4754758" cy="5873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99"/>
              </a:lnSpc>
            </a:pPr>
            <a:r>
              <a:rPr lang="en-US" sz="34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MFRC522.h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779989" y="7756771"/>
            <a:ext cx="4754758" cy="5873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99"/>
              </a:lnSpc>
            </a:pPr>
            <a:r>
              <a:rPr lang="en-US" sz="34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LiquidCrystal_I2C.h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8355887" y="2524084"/>
            <a:ext cx="4915178" cy="5873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99"/>
              </a:lnSpc>
            </a:pPr>
            <a:r>
              <a:rPr lang="en-US" sz="34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Wire.h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8355887" y="4050879"/>
            <a:ext cx="4915178" cy="5873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99"/>
              </a:lnSpc>
            </a:pPr>
            <a:r>
              <a:rPr lang="en-US" sz="34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Stepper.h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8355887" y="5576861"/>
            <a:ext cx="4915178" cy="5873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99"/>
              </a:lnSpc>
            </a:pPr>
            <a:r>
              <a:rPr lang="en-US" sz="34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Wifi.h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8355887" y="7005976"/>
            <a:ext cx="4915178" cy="5873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99"/>
              </a:lnSpc>
            </a:pPr>
            <a:r>
              <a:rPr lang="en-US" sz="3499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BlynkSimpleEsp32.h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148760" y="348719"/>
            <a:ext cx="15588272" cy="13218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658"/>
              </a:lnSpc>
            </a:pPr>
            <a:r>
              <a:rPr lang="en-US" b="true" sz="8472">
                <a:solidFill>
                  <a:srgbClr val="E17708"/>
                </a:solidFill>
                <a:latin typeface="Poppins Bold"/>
                <a:ea typeface="Poppins Bold"/>
                <a:cs typeface="Poppins Bold"/>
                <a:sym typeface="Poppins Bold"/>
              </a:rPr>
              <a:t>Machine Process Of Work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263616" y="1994767"/>
            <a:ext cx="17358560" cy="7151214"/>
            <a:chOff x="0" y="0"/>
            <a:chExt cx="23144747" cy="9534952"/>
          </a:xfrm>
        </p:grpSpPr>
        <p:grpSp>
          <p:nvGrpSpPr>
            <p:cNvPr name="Group 4" id="4"/>
            <p:cNvGrpSpPr/>
            <p:nvPr/>
          </p:nvGrpSpPr>
          <p:grpSpPr>
            <a:xfrm rot="0">
              <a:off x="3782665" y="6273673"/>
              <a:ext cx="3267985" cy="1169313"/>
              <a:chOff x="0" y="0"/>
              <a:chExt cx="563958" cy="201789"/>
            </a:xfrm>
          </p:grpSpPr>
          <p:sp>
            <p:nvSpPr>
              <p:cNvPr name="Freeform 5" id="5"/>
              <p:cNvSpPr/>
              <p:nvPr/>
            </p:nvSpPr>
            <p:spPr>
              <a:xfrm flipH="false" flipV="false" rot="0">
                <a:off x="0" y="0"/>
                <a:ext cx="563958" cy="201789"/>
              </a:xfrm>
              <a:custGeom>
                <a:avLst/>
                <a:gdLst/>
                <a:ahLst/>
                <a:cxnLst/>
                <a:rect r="r" b="b" t="t" l="l"/>
                <a:pathLst>
                  <a:path h="201789" w="563958">
                    <a:moveTo>
                      <a:pt x="25270" y="0"/>
                    </a:moveTo>
                    <a:lnTo>
                      <a:pt x="538688" y="0"/>
                    </a:lnTo>
                    <a:cubicBezTo>
                      <a:pt x="545390" y="0"/>
                      <a:pt x="551817" y="2662"/>
                      <a:pt x="556556" y="7401"/>
                    </a:cubicBezTo>
                    <a:cubicBezTo>
                      <a:pt x="561295" y="12140"/>
                      <a:pt x="563958" y="18568"/>
                      <a:pt x="563958" y="25270"/>
                    </a:cubicBezTo>
                    <a:lnTo>
                      <a:pt x="563958" y="176519"/>
                    </a:lnTo>
                    <a:cubicBezTo>
                      <a:pt x="563958" y="183221"/>
                      <a:pt x="561295" y="189649"/>
                      <a:pt x="556556" y="194388"/>
                    </a:cubicBezTo>
                    <a:cubicBezTo>
                      <a:pt x="551817" y="199127"/>
                      <a:pt x="545390" y="201789"/>
                      <a:pt x="538688" y="201789"/>
                    </a:cubicBezTo>
                    <a:lnTo>
                      <a:pt x="25270" y="201789"/>
                    </a:lnTo>
                    <a:cubicBezTo>
                      <a:pt x="18568" y="201789"/>
                      <a:pt x="12140" y="199127"/>
                      <a:pt x="7401" y="194388"/>
                    </a:cubicBezTo>
                    <a:cubicBezTo>
                      <a:pt x="2662" y="189649"/>
                      <a:pt x="0" y="183221"/>
                      <a:pt x="0" y="176519"/>
                    </a:cubicBezTo>
                    <a:lnTo>
                      <a:pt x="0" y="25270"/>
                    </a:lnTo>
                    <a:cubicBezTo>
                      <a:pt x="0" y="18568"/>
                      <a:pt x="2662" y="12140"/>
                      <a:pt x="7401" y="7401"/>
                    </a:cubicBezTo>
                    <a:cubicBezTo>
                      <a:pt x="12140" y="2662"/>
                      <a:pt x="18568" y="0"/>
                      <a:pt x="2527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 cap="sq">
                <a:solidFill>
                  <a:srgbClr val="000000"/>
                </a:solidFill>
                <a:prstDash val="solid"/>
                <a:miter/>
              </a:ln>
            </p:spPr>
          </p:sp>
          <p:sp>
            <p:nvSpPr>
              <p:cNvPr name="TextBox 6" id="6"/>
              <p:cNvSpPr txBox="true"/>
              <p:nvPr/>
            </p:nvSpPr>
            <p:spPr>
              <a:xfrm>
                <a:off x="0" y="9525"/>
                <a:ext cx="563958" cy="192264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1799"/>
                  </a:lnSpc>
                </a:pPr>
                <a:r>
                  <a:rPr lang="en-US" b="true" sz="1499" spc="74">
                    <a:solidFill>
                      <a:srgbClr val="000000"/>
                    </a:solidFill>
                    <a:latin typeface="Garet Bold"/>
                    <a:ea typeface="Garet Bold"/>
                    <a:cs typeface="Garet Bold"/>
                    <a:sym typeface="Garet Bold"/>
                  </a:rPr>
                  <a:t>Handle Payment</a:t>
                </a:r>
              </a:p>
              <a:p>
                <a:pPr algn="ctr">
                  <a:lnSpc>
                    <a:spcPts val="1799"/>
                  </a:lnSpc>
                </a:pPr>
                <a:r>
                  <a:rPr lang="en-US" b="true" sz="1499" spc="74">
                    <a:solidFill>
                      <a:srgbClr val="000000"/>
                    </a:solidFill>
                    <a:latin typeface="Garet Bold"/>
                    <a:ea typeface="Garet Bold"/>
                    <a:cs typeface="Garet Bold"/>
                    <a:sym typeface="Garet Bold"/>
                  </a:rPr>
                  <a:t>(RFID)</a:t>
                </a:r>
              </a:p>
            </p:txBody>
          </p:sp>
        </p:grpSp>
        <p:grpSp>
          <p:nvGrpSpPr>
            <p:cNvPr name="Group 7" id="7"/>
            <p:cNvGrpSpPr/>
            <p:nvPr/>
          </p:nvGrpSpPr>
          <p:grpSpPr>
            <a:xfrm rot="0">
              <a:off x="7604569" y="8274056"/>
              <a:ext cx="3267985" cy="1220010"/>
              <a:chOff x="0" y="0"/>
              <a:chExt cx="563958" cy="210538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563958" cy="210538"/>
              </a:xfrm>
              <a:custGeom>
                <a:avLst/>
                <a:gdLst/>
                <a:ahLst/>
                <a:cxnLst/>
                <a:rect r="r" b="b" t="t" l="l"/>
                <a:pathLst>
                  <a:path h="210538" w="563958">
                    <a:moveTo>
                      <a:pt x="25270" y="0"/>
                    </a:moveTo>
                    <a:lnTo>
                      <a:pt x="538688" y="0"/>
                    </a:lnTo>
                    <a:cubicBezTo>
                      <a:pt x="545390" y="0"/>
                      <a:pt x="551817" y="2662"/>
                      <a:pt x="556556" y="7401"/>
                    </a:cubicBezTo>
                    <a:cubicBezTo>
                      <a:pt x="561295" y="12140"/>
                      <a:pt x="563958" y="18568"/>
                      <a:pt x="563958" y="25270"/>
                    </a:cubicBezTo>
                    <a:lnTo>
                      <a:pt x="563958" y="185268"/>
                    </a:lnTo>
                    <a:cubicBezTo>
                      <a:pt x="563958" y="191970"/>
                      <a:pt x="561295" y="198398"/>
                      <a:pt x="556556" y="203136"/>
                    </a:cubicBezTo>
                    <a:cubicBezTo>
                      <a:pt x="551817" y="207875"/>
                      <a:pt x="545390" y="210538"/>
                      <a:pt x="538688" y="210538"/>
                    </a:cubicBezTo>
                    <a:lnTo>
                      <a:pt x="25270" y="210538"/>
                    </a:lnTo>
                    <a:cubicBezTo>
                      <a:pt x="18568" y="210538"/>
                      <a:pt x="12140" y="207875"/>
                      <a:pt x="7401" y="203136"/>
                    </a:cubicBezTo>
                    <a:cubicBezTo>
                      <a:pt x="2662" y="198398"/>
                      <a:pt x="0" y="191970"/>
                      <a:pt x="0" y="185268"/>
                    </a:cubicBezTo>
                    <a:lnTo>
                      <a:pt x="0" y="25270"/>
                    </a:lnTo>
                    <a:cubicBezTo>
                      <a:pt x="0" y="18568"/>
                      <a:pt x="2662" y="12140"/>
                      <a:pt x="7401" y="7401"/>
                    </a:cubicBezTo>
                    <a:cubicBezTo>
                      <a:pt x="12140" y="2662"/>
                      <a:pt x="18568" y="0"/>
                      <a:pt x="2527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 cap="sq">
                <a:solidFill>
                  <a:srgbClr val="000000"/>
                </a:solidFill>
                <a:prstDash val="solid"/>
                <a:miter/>
              </a:ln>
            </p:spPr>
          </p:sp>
          <p:sp>
            <p:nvSpPr>
              <p:cNvPr name="TextBox 9" id="9"/>
              <p:cNvSpPr txBox="true"/>
              <p:nvPr/>
            </p:nvSpPr>
            <p:spPr>
              <a:xfrm>
                <a:off x="0" y="-28575"/>
                <a:ext cx="563958" cy="239113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129"/>
                  </a:lnSpc>
                </a:pPr>
                <a:r>
                  <a:rPr lang="en-US" b="true" sz="1499" spc="74">
                    <a:solidFill>
                      <a:srgbClr val="000000"/>
                    </a:solidFill>
                    <a:latin typeface="Garet Bold"/>
                    <a:ea typeface="Garet Bold"/>
                    <a:cs typeface="Garet Bold"/>
                    <a:sym typeface="Garet Bold"/>
                  </a:rPr>
                  <a:t>Adding Bread and Sauces</a:t>
                </a:r>
              </a:p>
            </p:txBody>
          </p:sp>
        </p:grpSp>
        <p:grpSp>
          <p:nvGrpSpPr>
            <p:cNvPr name="Group 10" id="10"/>
            <p:cNvGrpSpPr/>
            <p:nvPr/>
          </p:nvGrpSpPr>
          <p:grpSpPr>
            <a:xfrm rot="0">
              <a:off x="16494118" y="8314942"/>
              <a:ext cx="3267985" cy="1220010"/>
              <a:chOff x="0" y="0"/>
              <a:chExt cx="563958" cy="210538"/>
            </a:xfrm>
          </p:grpSpPr>
          <p:sp>
            <p:nvSpPr>
              <p:cNvPr name="Freeform 11" id="11"/>
              <p:cNvSpPr/>
              <p:nvPr/>
            </p:nvSpPr>
            <p:spPr>
              <a:xfrm flipH="false" flipV="false" rot="0">
                <a:off x="0" y="0"/>
                <a:ext cx="563958" cy="210538"/>
              </a:xfrm>
              <a:custGeom>
                <a:avLst/>
                <a:gdLst/>
                <a:ahLst/>
                <a:cxnLst/>
                <a:rect r="r" b="b" t="t" l="l"/>
                <a:pathLst>
                  <a:path h="210538" w="563958">
                    <a:moveTo>
                      <a:pt x="25270" y="0"/>
                    </a:moveTo>
                    <a:lnTo>
                      <a:pt x="538688" y="0"/>
                    </a:lnTo>
                    <a:cubicBezTo>
                      <a:pt x="545390" y="0"/>
                      <a:pt x="551817" y="2662"/>
                      <a:pt x="556556" y="7401"/>
                    </a:cubicBezTo>
                    <a:cubicBezTo>
                      <a:pt x="561295" y="12140"/>
                      <a:pt x="563958" y="18568"/>
                      <a:pt x="563958" y="25270"/>
                    </a:cubicBezTo>
                    <a:lnTo>
                      <a:pt x="563958" y="185268"/>
                    </a:lnTo>
                    <a:cubicBezTo>
                      <a:pt x="563958" y="191970"/>
                      <a:pt x="561295" y="198398"/>
                      <a:pt x="556556" y="203136"/>
                    </a:cubicBezTo>
                    <a:cubicBezTo>
                      <a:pt x="551817" y="207875"/>
                      <a:pt x="545390" y="210538"/>
                      <a:pt x="538688" y="210538"/>
                    </a:cubicBezTo>
                    <a:lnTo>
                      <a:pt x="25270" y="210538"/>
                    </a:lnTo>
                    <a:cubicBezTo>
                      <a:pt x="18568" y="210538"/>
                      <a:pt x="12140" y="207875"/>
                      <a:pt x="7401" y="203136"/>
                    </a:cubicBezTo>
                    <a:cubicBezTo>
                      <a:pt x="2662" y="198398"/>
                      <a:pt x="0" y="191970"/>
                      <a:pt x="0" y="185268"/>
                    </a:cubicBezTo>
                    <a:lnTo>
                      <a:pt x="0" y="25270"/>
                    </a:lnTo>
                    <a:cubicBezTo>
                      <a:pt x="0" y="18568"/>
                      <a:pt x="2662" y="12140"/>
                      <a:pt x="7401" y="7401"/>
                    </a:cubicBezTo>
                    <a:cubicBezTo>
                      <a:pt x="12140" y="2662"/>
                      <a:pt x="18568" y="0"/>
                      <a:pt x="2527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 cap="sq">
                <a:solidFill>
                  <a:srgbClr val="000000"/>
                </a:solidFill>
                <a:prstDash val="solid"/>
                <a:miter/>
              </a:ln>
            </p:spPr>
          </p:sp>
          <p:sp>
            <p:nvSpPr>
              <p:cNvPr name="TextBox 12" id="12"/>
              <p:cNvSpPr txBox="true"/>
              <p:nvPr/>
            </p:nvSpPr>
            <p:spPr>
              <a:xfrm>
                <a:off x="0" y="-28575"/>
                <a:ext cx="563958" cy="239113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129"/>
                  </a:lnSpc>
                </a:pPr>
                <a:r>
                  <a:rPr lang="en-US" b="true" sz="1499" spc="74">
                    <a:solidFill>
                      <a:srgbClr val="000000"/>
                    </a:solidFill>
                    <a:latin typeface="Garet Bold"/>
                    <a:ea typeface="Garet Bold"/>
                    <a:cs typeface="Garet Bold"/>
                    <a:sym typeface="Garet Bold"/>
                  </a:rPr>
                  <a:t>Adding ingredients upon user request</a:t>
                </a:r>
              </a:p>
            </p:txBody>
          </p:sp>
        </p:grpSp>
        <p:grpSp>
          <p:nvGrpSpPr>
            <p:cNvPr name="Group 13" id="13"/>
            <p:cNvGrpSpPr/>
            <p:nvPr/>
          </p:nvGrpSpPr>
          <p:grpSpPr>
            <a:xfrm rot="0">
              <a:off x="3980118" y="2083689"/>
              <a:ext cx="3174165" cy="3174165"/>
              <a:chOff x="0" y="0"/>
              <a:chExt cx="812800" cy="812800"/>
            </a:xfrm>
          </p:grpSpPr>
          <p:sp>
            <p:nvSpPr>
              <p:cNvPr name="Freeform 14" id="14"/>
              <p:cNvSpPr/>
              <p:nvPr/>
            </p:nvSpPr>
            <p:spPr>
              <a:xfrm flipH="false" flipV="false" rot="0">
                <a:off x="10776" y="10776"/>
                <a:ext cx="791247" cy="791247"/>
              </a:xfrm>
              <a:custGeom>
                <a:avLst/>
                <a:gdLst/>
                <a:ahLst/>
                <a:cxnLst/>
                <a:rect r="r" b="b" t="t" l="l"/>
                <a:pathLst>
                  <a:path h="791247" w="791247">
                    <a:moveTo>
                      <a:pt x="414020" y="7620"/>
                    </a:moveTo>
                    <a:lnTo>
                      <a:pt x="783628" y="377228"/>
                    </a:lnTo>
                    <a:cubicBezTo>
                      <a:pt x="788507" y="382107"/>
                      <a:pt x="791248" y="388724"/>
                      <a:pt x="791248" y="395624"/>
                    </a:cubicBezTo>
                    <a:cubicBezTo>
                      <a:pt x="791248" y="402524"/>
                      <a:pt x="788507" y="409141"/>
                      <a:pt x="783628" y="414020"/>
                    </a:cubicBezTo>
                    <a:lnTo>
                      <a:pt x="414020" y="783628"/>
                    </a:lnTo>
                    <a:cubicBezTo>
                      <a:pt x="409141" y="788507"/>
                      <a:pt x="402524" y="791248"/>
                      <a:pt x="395624" y="791248"/>
                    </a:cubicBezTo>
                    <a:cubicBezTo>
                      <a:pt x="388724" y="791248"/>
                      <a:pt x="382107" y="788507"/>
                      <a:pt x="377228" y="783628"/>
                    </a:cubicBezTo>
                    <a:lnTo>
                      <a:pt x="7620" y="414020"/>
                    </a:lnTo>
                    <a:cubicBezTo>
                      <a:pt x="2741" y="409141"/>
                      <a:pt x="0" y="402524"/>
                      <a:pt x="0" y="395624"/>
                    </a:cubicBezTo>
                    <a:cubicBezTo>
                      <a:pt x="0" y="388724"/>
                      <a:pt x="2741" y="382107"/>
                      <a:pt x="7620" y="377228"/>
                    </a:cubicBezTo>
                    <a:lnTo>
                      <a:pt x="377228" y="7620"/>
                    </a:lnTo>
                    <a:cubicBezTo>
                      <a:pt x="382107" y="2741"/>
                      <a:pt x="388724" y="0"/>
                      <a:pt x="395624" y="0"/>
                    </a:cubicBezTo>
                    <a:cubicBezTo>
                      <a:pt x="402524" y="0"/>
                      <a:pt x="409141" y="2741"/>
                      <a:pt x="414020" y="76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 cap="sq">
                <a:solidFill>
                  <a:srgbClr val="EA8216"/>
                </a:solidFill>
                <a:prstDash val="solid"/>
                <a:miter/>
              </a:ln>
            </p:spPr>
          </p:sp>
          <p:sp>
            <p:nvSpPr>
              <p:cNvPr name="TextBox 15" id="15"/>
              <p:cNvSpPr txBox="true"/>
              <p:nvPr/>
            </p:nvSpPr>
            <p:spPr>
              <a:xfrm>
                <a:off x="139700" y="149225"/>
                <a:ext cx="533400" cy="52387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1799"/>
                  </a:lnSpc>
                </a:pPr>
                <a:r>
                  <a:rPr lang="en-US" b="true" sz="1499" spc="74">
                    <a:solidFill>
                      <a:srgbClr val="000000"/>
                    </a:solidFill>
                    <a:latin typeface="Garet Bold"/>
                    <a:ea typeface="Garet Bold"/>
                    <a:cs typeface="Garet Bold"/>
                    <a:sym typeface="Garet Bold"/>
                  </a:rPr>
                  <a:t>Ordering and Customization</a:t>
                </a:r>
              </a:p>
            </p:txBody>
          </p:sp>
        </p:grpSp>
        <p:grpSp>
          <p:nvGrpSpPr>
            <p:cNvPr name="Group 16" id="16"/>
            <p:cNvGrpSpPr/>
            <p:nvPr/>
          </p:nvGrpSpPr>
          <p:grpSpPr>
            <a:xfrm rot="0">
              <a:off x="11634008" y="8391939"/>
              <a:ext cx="4005588" cy="984245"/>
              <a:chOff x="0" y="0"/>
              <a:chExt cx="691246" cy="169852"/>
            </a:xfrm>
          </p:grpSpPr>
          <p:sp>
            <p:nvSpPr>
              <p:cNvPr name="Freeform 17" id="17"/>
              <p:cNvSpPr/>
              <p:nvPr/>
            </p:nvSpPr>
            <p:spPr>
              <a:xfrm flipH="false" flipV="false" rot="0">
                <a:off x="0" y="0"/>
                <a:ext cx="691246" cy="169852"/>
              </a:xfrm>
              <a:custGeom>
                <a:avLst/>
                <a:gdLst/>
                <a:ahLst/>
                <a:cxnLst/>
                <a:rect r="r" b="b" t="t" l="l"/>
                <a:pathLst>
                  <a:path h="169852" w="691246">
                    <a:moveTo>
                      <a:pt x="20616" y="0"/>
                    </a:moveTo>
                    <a:lnTo>
                      <a:pt x="670630" y="0"/>
                    </a:lnTo>
                    <a:cubicBezTo>
                      <a:pt x="676098" y="0"/>
                      <a:pt x="681342" y="2172"/>
                      <a:pt x="685208" y="6038"/>
                    </a:cubicBezTo>
                    <a:cubicBezTo>
                      <a:pt x="689074" y="9905"/>
                      <a:pt x="691246" y="15149"/>
                      <a:pt x="691246" y="20616"/>
                    </a:cubicBezTo>
                    <a:lnTo>
                      <a:pt x="691246" y="149235"/>
                    </a:lnTo>
                    <a:cubicBezTo>
                      <a:pt x="691246" y="160621"/>
                      <a:pt x="682016" y="169852"/>
                      <a:pt x="670630" y="169852"/>
                    </a:cubicBezTo>
                    <a:lnTo>
                      <a:pt x="20616" y="169852"/>
                    </a:lnTo>
                    <a:cubicBezTo>
                      <a:pt x="15149" y="169852"/>
                      <a:pt x="9905" y="167680"/>
                      <a:pt x="6038" y="163813"/>
                    </a:cubicBezTo>
                    <a:cubicBezTo>
                      <a:pt x="2172" y="159947"/>
                      <a:pt x="0" y="154703"/>
                      <a:pt x="0" y="149235"/>
                    </a:cubicBezTo>
                    <a:lnTo>
                      <a:pt x="0" y="20616"/>
                    </a:lnTo>
                    <a:cubicBezTo>
                      <a:pt x="0" y="15149"/>
                      <a:pt x="2172" y="9905"/>
                      <a:pt x="6038" y="6038"/>
                    </a:cubicBezTo>
                    <a:cubicBezTo>
                      <a:pt x="9905" y="2172"/>
                      <a:pt x="15149" y="0"/>
                      <a:pt x="2061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 cap="sq">
                <a:solidFill>
                  <a:srgbClr val="000000"/>
                </a:solidFill>
                <a:prstDash val="solid"/>
                <a:miter/>
              </a:ln>
            </p:spPr>
          </p:sp>
          <p:sp>
            <p:nvSpPr>
              <p:cNvPr name="TextBox 18" id="18"/>
              <p:cNvSpPr txBox="true"/>
              <p:nvPr/>
            </p:nvSpPr>
            <p:spPr>
              <a:xfrm>
                <a:off x="0" y="-28575"/>
                <a:ext cx="691246" cy="198427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129"/>
                  </a:lnSpc>
                </a:pPr>
                <a:r>
                  <a:rPr lang="en-US" b="true" sz="1499" spc="74">
                    <a:solidFill>
                      <a:srgbClr val="000000"/>
                    </a:solidFill>
                    <a:latin typeface="Garet Bold"/>
                    <a:ea typeface="Garet Bold"/>
                    <a:cs typeface="Garet Bold"/>
                    <a:sym typeface="Garet Bold"/>
                  </a:rPr>
                  <a:t>Starting the oven </a:t>
                </a:r>
              </a:p>
            </p:txBody>
          </p:sp>
        </p:grpSp>
        <p:grpSp>
          <p:nvGrpSpPr>
            <p:cNvPr name="Group 19" id="19"/>
            <p:cNvGrpSpPr/>
            <p:nvPr/>
          </p:nvGrpSpPr>
          <p:grpSpPr>
            <a:xfrm rot="0">
              <a:off x="7176739" y="4992860"/>
              <a:ext cx="3267985" cy="984245"/>
              <a:chOff x="0" y="0"/>
              <a:chExt cx="563958" cy="169852"/>
            </a:xfrm>
          </p:grpSpPr>
          <p:sp>
            <p:nvSpPr>
              <p:cNvPr name="Freeform 20" id="20"/>
              <p:cNvSpPr/>
              <p:nvPr/>
            </p:nvSpPr>
            <p:spPr>
              <a:xfrm flipH="false" flipV="false" rot="0">
                <a:off x="0" y="0"/>
                <a:ext cx="563958" cy="169852"/>
              </a:xfrm>
              <a:custGeom>
                <a:avLst/>
                <a:gdLst/>
                <a:ahLst/>
                <a:cxnLst/>
                <a:rect r="r" b="b" t="t" l="l"/>
                <a:pathLst>
                  <a:path h="169852" w="563958">
                    <a:moveTo>
                      <a:pt x="25270" y="0"/>
                    </a:moveTo>
                    <a:lnTo>
                      <a:pt x="538688" y="0"/>
                    </a:lnTo>
                    <a:cubicBezTo>
                      <a:pt x="545390" y="0"/>
                      <a:pt x="551817" y="2662"/>
                      <a:pt x="556556" y="7401"/>
                    </a:cubicBezTo>
                    <a:cubicBezTo>
                      <a:pt x="561295" y="12140"/>
                      <a:pt x="563958" y="18568"/>
                      <a:pt x="563958" y="25270"/>
                    </a:cubicBezTo>
                    <a:lnTo>
                      <a:pt x="563958" y="144582"/>
                    </a:lnTo>
                    <a:cubicBezTo>
                      <a:pt x="563958" y="151284"/>
                      <a:pt x="561295" y="157711"/>
                      <a:pt x="556556" y="162450"/>
                    </a:cubicBezTo>
                    <a:cubicBezTo>
                      <a:pt x="551817" y="167189"/>
                      <a:pt x="545390" y="169852"/>
                      <a:pt x="538688" y="169852"/>
                    </a:cubicBezTo>
                    <a:lnTo>
                      <a:pt x="25270" y="169852"/>
                    </a:lnTo>
                    <a:cubicBezTo>
                      <a:pt x="18568" y="169852"/>
                      <a:pt x="12140" y="167189"/>
                      <a:pt x="7401" y="162450"/>
                    </a:cubicBezTo>
                    <a:cubicBezTo>
                      <a:pt x="2662" y="157711"/>
                      <a:pt x="0" y="151284"/>
                      <a:pt x="0" y="144582"/>
                    </a:cubicBezTo>
                    <a:lnTo>
                      <a:pt x="0" y="25270"/>
                    </a:lnTo>
                    <a:cubicBezTo>
                      <a:pt x="0" y="18568"/>
                      <a:pt x="2662" y="12140"/>
                      <a:pt x="7401" y="7401"/>
                    </a:cubicBezTo>
                    <a:cubicBezTo>
                      <a:pt x="12140" y="2662"/>
                      <a:pt x="18568" y="0"/>
                      <a:pt x="2527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 cap="sq">
                <a:solidFill>
                  <a:srgbClr val="000000"/>
                </a:solidFill>
                <a:prstDash val="solid"/>
                <a:miter/>
              </a:ln>
            </p:spPr>
          </p:sp>
          <p:sp>
            <p:nvSpPr>
              <p:cNvPr name="TextBox 21" id="21"/>
              <p:cNvSpPr txBox="true"/>
              <p:nvPr/>
            </p:nvSpPr>
            <p:spPr>
              <a:xfrm>
                <a:off x="0" y="-28575"/>
                <a:ext cx="563958" cy="198427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129"/>
                  </a:lnSpc>
                </a:pPr>
                <a:r>
                  <a:rPr lang="en-US" b="true" sz="1499" spc="74">
                    <a:solidFill>
                      <a:srgbClr val="000000"/>
                    </a:solidFill>
                    <a:latin typeface="Garet Bold"/>
                    <a:ea typeface="Garet Bold"/>
                    <a:cs typeface="Garet Bold"/>
                    <a:sym typeface="Garet Bold"/>
                  </a:rPr>
                  <a:t>LCD &amp; Keypad</a:t>
                </a:r>
              </a:p>
            </p:txBody>
          </p:sp>
        </p:grpSp>
        <p:grpSp>
          <p:nvGrpSpPr>
            <p:cNvPr name="Group 22" id="22"/>
            <p:cNvGrpSpPr/>
            <p:nvPr/>
          </p:nvGrpSpPr>
          <p:grpSpPr>
            <a:xfrm rot="0">
              <a:off x="3980118" y="0"/>
              <a:ext cx="3196703" cy="1067689"/>
              <a:chOff x="0" y="0"/>
              <a:chExt cx="551657" cy="184252"/>
            </a:xfrm>
          </p:grpSpPr>
          <p:sp>
            <p:nvSpPr>
              <p:cNvPr name="Freeform 23" id="23"/>
              <p:cNvSpPr/>
              <p:nvPr/>
            </p:nvSpPr>
            <p:spPr>
              <a:xfrm flipH="false" flipV="false" rot="0">
                <a:off x="0" y="0"/>
                <a:ext cx="551657" cy="184252"/>
              </a:xfrm>
              <a:custGeom>
                <a:avLst/>
                <a:gdLst/>
                <a:ahLst/>
                <a:cxnLst/>
                <a:rect r="r" b="b" t="t" l="l"/>
                <a:pathLst>
                  <a:path h="184252" w="551657">
                    <a:moveTo>
                      <a:pt x="25833" y="0"/>
                    </a:moveTo>
                    <a:lnTo>
                      <a:pt x="525824" y="0"/>
                    </a:lnTo>
                    <a:cubicBezTo>
                      <a:pt x="540091" y="0"/>
                      <a:pt x="551657" y="11566"/>
                      <a:pt x="551657" y="25833"/>
                    </a:cubicBezTo>
                    <a:lnTo>
                      <a:pt x="551657" y="158419"/>
                    </a:lnTo>
                    <a:cubicBezTo>
                      <a:pt x="551657" y="172686"/>
                      <a:pt x="540091" y="184252"/>
                      <a:pt x="525824" y="184252"/>
                    </a:cubicBezTo>
                    <a:lnTo>
                      <a:pt x="25833" y="184252"/>
                    </a:lnTo>
                    <a:cubicBezTo>
                      <a:pt x="11566" y="184252"/>
                      <a:pt x="0" y="172686"/>
                      <a:pt x="0" y="158419"/>
                    </a:cubicBezTo>
                    <a:lnTo>
                      <a:pt x="0" y="25833"/>
                    </a:lnTo>
                    <a:cubicBezTo>
                      <a:pt x="0" y="11566"/>
                      <a:pt x="11566" y="0"/>
                      <a:pt x="25833" y="0"/>
                    </a:cubicBezTo>
                    <a:close/>
                  </a:path>
                </a:pathLst>
              </a:custGeom>
              <a:solidFill>
                <a:srgbClr val="F4F4F4"/>
              </a:solidFill>
              <a:ln w="28575" cap="sq">
                <a:solidFill>
                  <a:srgbClr val="E17708"/>
                </a:solidFill>
                <a:prstDash val="solid"/>
                <a:miter/>
              </a:ln>
            </p:spPr>
          </p:sp>
          <p:sp>
            <p:nvSpPr>
              <p:cNvPr name="TextBox 24" id="24"/>
              <p:cNvSpPr txBox="true"/>
              <p:nvPr/>
            </p:nvSpPr>
            <p:spPr>
              <a:xfrm>
                <a:off x="0" y="-28575"/>
                <a:ext cx="551657" cy="212827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97"/>
                  </a:lnSpc>
                </a:pPr>
                <a:r>
                  <a:rPr lang="en-US" b="true" sz="1899" spc="94">
                    <a:solidFill>
                      <a:srgbClr val="000000"/>
                    </a:solidFill>
                    <a:latin typeface="Garet Bold"/>
                    <a:ea typeface="Garet Bold"/>
                    <a:cs typeface="Garet Bold"/>
                    <a:sym typeface="Garet Bold"/>
                  </a:rPr>
                  <a:t>Start</a:t>
                </a:r>
              </a:p>
            </p:txBody>
          </p:sp>
        </p:grpSp>
        <p:grpSp>
          <p:nvGrpSpPr>
            <p:cNvPr name="Group 25" id="25"/>
            <p:cNvGrpSpPr/>
            <p:nvPr/>
          </p:nvGrpSpPr>
          <p:grpSpPr>
            <a:xfrm rot="0">
              <a:off x="15824050" y="2689430"/>
              <a:ext cx="4005588" cy="1220010"/>
              <a:chOff x="0" y="0"/>
              <a:chExt cx="691246" cy="210538"/>
            </a:xfrm>
          </p:grpSpPr>
          <p:sp>
            <p:nvSpPr>
              <p:cNvPr name="Freeform 26" id="26"/>
              <p:cNvSpPr/>
              <p:nvPr/>
            </p:nvSpPr>
            <p:spPr>
              <a:xfrm flipH="false" flipV="false" rot="0">
                <a:off x="0" y="0"/>
                <a:ext cx="691246" cy="210538"/>
              </a:xfrm>
              <a:custGeom>
                <a:avLst/>
                <a:gdLst/>
                <a:ahLst/>
                <a:cxnLst/>
                <a:rect r="r" b="b" t="t" l="l"/>
                <a:pathLst>
                  <a:path h="210538" w="691246">
                    <a:moveTo>
                      <a:pt x="20616" y="0"/>
                    </a:moveTo>
                    <a:lnTo>
                      <a:pt x="670630" y="0"/>
                    </a:lnTo>
                    <a:cubicBezTo>
                      <a:pt x="676098" y="0"/>
                      <a:pt x="681342" y="2172"/>
                      <a:pt x="685208" y="6038"/>
                    </a:cubicBezTo>
                    <a:cubicBezTo>
                      <a:pt x="689074" y="9905"/>
                      <a:pt x="691246" y="15149"/>
                      <a:pt x="691246" y="20616"/>
                    </a:cubicBezTo>
                    <a:lnTo>
                      <a:pt x="691246" y="189921"/>
                    </a:lnTo>
                    <a:cubicBezTo>
                      <a:pt x="691246" y="201308"/>
                      <a:pt x="682016" y="210538"/>
                      <a:pt x="670630" y="210538"/>
                    </a:cubicBezTo>
                    <a:lnTo>
                      <a:pt x="20616" y="210538"/>
                    </a:lnTo>
                    <a:cubicBezTo>
                      <a:pt x="15149" y="210538"/>
                      <a:pt x="9905" y="208366"/>
                      <a:pt x="6038" y="204499"/>
                    </a:cubicBezTo>
                    <a:cubicBezTo>
                      <a:pt x="2172" y="200633"/>
                      <a:pt x="0" y="195389"/>
                      <a:pt x="0" y="189921"/>
                    </a:cubicBezTo>
                    <a:lnTo>
                      <a:pt x="0" y="20616"/>
                    </a:lnTo>
                    <a:cubicBezTo>
                      <a:pt x="0" y="15149"/>
                      <a:pt x="2172" y="9905"/>
                      <a:pt x="6038" y="6038"/>
                    </a:cubicBezTo>
                    <a:cubicBezTo>
                      <a:pt x="9905" y="2172"/>
                      <a:pt x="15149" y="0"/>
                      <a:pt x="2061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 cap="sq">
                <a:solidFill>
                  <a:srgbClr val="000000"/>
                </a:solidFill>
                <a:prstDash val="solid"/>
                <a:miter/>
              </a:ln>
            </p:spPr>
          </p:sp>
          <p:sp>
            <p:nvSpPr>
              <p:cNvPr name="TextBox 27" id="27"/>
              <p:cNvSpPr txBox="true"/>
              <p:nvPr/>
            </p:nvSpPr>
            <p:spPr>
              <a:xfrm>
                <a:off x="0" y="-28575"/>
                <a:ext cx="691246" cy="239113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129"/>
                  </a:lnSpc>
                </a:pPr>
                <a:r>
                  <a:rPr lang="en-US" b="true" sz="1499" spc="74">
                    <a:solidFill>
                      <a:srgbClr val="000000"/>
                    </a:solidFill>
                    <a:latin typeface="Garet Bold"/>
                    <a:ea typeface="Garet Bold"/>
                    <a:cs typeface="Garet Bold"/>
                    <a:sym typeface="Garet Bold"/>
                  </a:rPr>
                  <a:t>Adding the top Bread</a:t>
                </a:r>
              </a:p>
            </p:txBody>
          </p:sp>
        </p:grpSp>
        <p:grpSp>
          <p:nvGrpSpPr>
            <p:cNvPr name="Group 28" id="28"/>
            <p:cNvGrpSpPr/>
            <p:nvPr/>
          </p:nvGrpSpPr>
          <p:grpSpPr>
            <a:xfrm rot="0">
              <a:off x="20050961" y="5715645"/>
              <a:ext cx="3093787" cy="996778"/>
              <a:chOff x="0" y="0"/>
              <a:chExt cx="533896" cy="172015"/>
            </a:xfrm>
          </p:grpSpPr>
          <p:sp>
            <p:nvSpPr>
              <p:cNvPr name="Freeform 29" id="29"/>
              <p:cNvSpPr/>
              <p:nvPr/>
            </p:nvSpPr>
            <p:spPr>
              <a:xfrm flipH="false" flipV="false" rot="0">
                <a:off x="0" y="0"/>
                <a:ext cx="533896" cy="172015"/>
              </a:xfrm>
              <a:custGeom>
                <a:avLst/>
                <a:gdLst/>
                <a:ahLst/>
                <a:cxnLst/>
                <a:rect r="r" b="b" t="t" l="l"/>
                <a:pathLst>
                  <a:path h="172015" w="533896">
                    <a:moveTo>
                      <a:pt x="26692" y="0"/>
                    </a:moveTo>
                    <a:lnTo>
                      <a:pt x="507204" y="0"/>
                    </a:lnTo>
                    <a:cubicBezTo>
                      <a:pt x="521946" y="0"/>
                      <a:pt x="533896" y="11951"/>
                      <a:pt x="533896" y="26692"/>
                    </a:cubicBezTo>
                    <a:lnTo>
                      <a:pt x="533896" y="145322"/>
                    </a:lnTo>
                    <a:cubicBezTo>
                      <a:pt x="533896" y="152401"/>
                      <a:pt x="531084" y="159191"/>
                      <a:pt x="526078" y="164197"/>
                    </a:cubicBezTo>
                    <a:cubicBezTo>
                      <a:pt x="521072" y="169202"/>
                      <a:pt x="514283" y="172015"/>
                      <a:pt x="507204" y="172015"/>
                    </a:cubicBezTo>
                    <a:lnTo>
                      <a:pt x="26692" y="172015"/>
                    </a:lnTo>
                    <a:cubicBezTo>
                      <a:pt x="19613" y="172015"/>
                      <a:pt x="12824" y="169202"/>
                      <a:pt x="7818" y="164197"/>
                    </a:cubicBezTo>
                    <a:cubicBezTo>
                      <a:pt x="2812" y="159191"/>
                      <a:pt x="0" y="152401"/>
                      <a:pt x="0" y="145322"/>
                    </a:cubicBezTo>
                    <a:lnTo>
                      <a:pt x="0" y="26692"/>
                    </a:lnTo>
                    <a:cubicBezTo>
                      <a:pt x="0" y="19613"/>
                      <a:pt x="2812" y="12824"/>
                      <a:pt x="7818" y="7818"/>
                    </a:cubicBezTo>
                    <a:cubicBezTo>
                      <a:pt x="12824" y="2812"/>
                      <a:pt x="19613" y="0"/>
                      <a:pt x="2669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 cap="sq">
                <a:solidFill>
                  <a:srgbClr val="000000"/>
                </a:solidFill>
                <a:prstDash val="solid"/>
                <a:miter/>
              </a:ln>
            </p:spPr>
          </p:sp>
          <p:sp>
            <p:nvSpPr>
              <p:cNvPr name="TextBox 30" id="30"/>
              <p:cNvSpPr txBox="true"/>
              <p:nvPr/>
            </p:nvSpPr>
            <p:spPr>
              <a:xfrm>
                <a:off x="0" y="-28575"/>
                <a:ext cx="533896" cy="20059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129"/>
                  </a:lnSpc>
                </a:pPr>
                <a:r>
                  <a:rPr lang="en-US" b="true" sz="1499" spc="74">
                    <a:solidFill>
                      <a:srgbClr val="000000"/>
                    </a:solidFill>
                    <a:latin typeface="Garet Bold"/>
                    <a:ea typeface="Garet Bold"/>
                    <a:cs typeface="Garet Bold"/>
                    <a:sym typeface="Garet Bold"/>
                  </a:rPr>
                  <a:t>Notify Admin To Refill</a:t>
                </a:r>
              </a:p>
            </p:txBody>
          </p:sp>
        </p:grpSp>
        <p:sp>
          <p:nvSpPr>
            <p:cNvPr name="AutoShape 31" id="31"/>
            <p:cNvSpPr/>
            <p:nvPr/>
          </p:nvSpPr>
          <p:spPr>
            <a:xfrm>
              <a:off x="10872553" y="8884062"/>
              <a:ext cx="761455" cy="0"/>
            </a:xfrm>
            <a:prstGeom prst="line">
              <a:avLst/>
            </a:prstGeom>
            <a:ln cap="flat" w="50800">
              <a:solidFill>
                <a:srgbClr val="000000"/>
              </a:solidFill>
              <a:prstDash val="solid"/>
              <a:headEnd type="none" len="sm" w="sm"/>
              <a:tailEnd type="arrow" len="sm" w="med"/>
            </a:ln>
          </p:spPr>
        </p:sp>
        <p:sp>
          <p:nvSpPr>
            <p:cNvPr name="AutoShape 32" id="32"/>
            <p:cNvSpPr/>
            <p:nvPr/>
          </p:nvSpPr>
          <p:spPr>
            <a:xfrm>
              <a:off x="5375772" y="7442986"/>
              <a:ext cx="0" cy="810712"/>
            </a:xfrm>
            <a:prstGeom prst="line">
              <a:avLst/>
            </a:prstGeom>
            <a:ln cap="flat" w="50800">
              <a:solidFill>
                <a:srgbClr val="000000"/>
              </a:solidFill>
              <a:prstDash val="solid"/>
              <a:headEnd type="none" len="sm" w="sm"/>
              <a:tailEnd type="arrow" len="sm" w="med"/>
            </a:ln>
          </p:spPr>
        </p:sp>
        <p:sp>
          <p:nvSpPr>
            <p:cNvPr name="AutoShape 33" id="33"/>
            <p:cNvSpPr/>
            <p:nvPr/>
          </p:nvSpPr>
          <p:spPr>
            <a:xfrm>
              <a:off x="15683406" y="8924947"/>
              <a:ext cx="810712" cy="0"/>
            </a:xfrm>
            <a:prstGeom prst="line">
              <a:avLst/>
            </a:prstGeom>
            <a:ln cap="flat" w="50800">
              <a:solidFill>
                <a:srgbClr val="000000"/>
              </a:solidFill>
              <a:prstDash val="solid"/>
              <a:headEnd type="none" len="sm" w="sm"/>
              <a:tailEnd type="arrow" len="sm" w="med"/>
            </a:ln>
          </p:spPr>
        </p:sp>
        <p:grpSp>
          <p:nvGrpSpPr>
            <p:cNvPr name="Group 34" id="34"/>
            <p:cNvGrpSpPr/>
            <p:nvPr/>
          </p:nvGrpSpPr>
          <p:grpSpPr>
            <a:xfrm rot="0">
              <a:off x="0" y="4814703"/>
              <a:ext cx="3267985" cy="984245"/>
              <a:chOff x="0" y="0"/>
              <a:chExt cx="563958" cy="169852"/>
            </a:xfrm>
          </p:grpSpPr>
          <p:sp>
            <p:nvSpPr>
              <p:cNvPr name="Freeform 35" id="35"/>
              <p:cNvSpPr/>
              <p:nvPr/>
            </p:nvSpPr>
            <p:spPr>
              <a:xfrm flipH="false" flipV="false" rot="0">
                <a:off x="0" y="0"/>
                <a:ext cx="563958" cy="169852"/>
              </a:xfrm>
              <a:custGeom>
                <a:avLst/>
                <a:gdLst/>
                <a:ahLst/>
                <a:cxnLst/>
                <a:rect r="r" b="b" t="t" l="l"/>
                <a:pathLst>
                  <a:path h="169852" w="563958">
                    <a:moveTo>
                      <a:pt x="25270" y="0"/>
                    </a:moveTo>
                    <a:lnTo>
                      <a:pt x="538688" y="0"/>
                    </a:lnTo>
                    <a:cubicBezTo>
                      <a:pt x="545390" y="0"/>
                      <a:pt x="551817" y="2662"/>
                      <a:pt x="556556" y="7401"/>
                    </a:cubicBezTo>
                    <a:cubicBezTo>
                      <a:pt x="561295" y="12140"/>
                      <a:pt x="563958" y="18568"/>
                      <a:pt x="563958" y="25270"/>
                    </a:cubicBezTo>
                    <a:lnTo>
                      <a:pt x="563958" y="144582"/>
                    </a:lnTo>
                    <a:cubicBezTo>
                      <a:pt x="563958" y="151284"/>
                      <a:pt x="561295" y="157711"/>
                      <a:pt x="556556" y="162450"/>
                    </a:cubicBezTo>
                    <a:cubicBezTo>
                      <a:pt x="551817" y="167189"/>
                      <a:pt x="545390" y="169852"/>
                      <a:pt x="538688" y="169852"/>
                    </a:cubicBezTo>
                    <a:lnTo>
                      <a:pt x="25270" y="169852"/>
                    </a:lnTo>
                    <a:cubicBezTo>
                      <a:pt x="18568" y="169852"/>
                      <a:pt x="12140" y="167189"/>
                      <a:pt x="7401" y="162450"/>
                    </a:cubicBezTo>
                    <a:cubicBezTo>
                      <a:pt x="2662" y="157711"/>
                      <a:pt x="0" y="151284"/>
                      <a:pt x="0" y="144582"/>
                    </a:cubicBezTo>
                    <a:lnTo>
                      <a:pt x="0" y="25270"/>
                    </a:lnTo>
                    <a:cubicBezTo>
                      <a:pt x="0" y="18568"/>
                      <a:pt x="2662" y="12140"/>
                      <a:pt x="7401" y="7401"/>
                    </a:cubicBezTo>
                    <a:cubicBezTo>
                      <a:pt x="12140" y="2662"/>
                      <a:pt x="18568" y="0"/>
                      <a:pt x="2527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 cap="sq">
                <a:solidFill>
                  <a:srgbClr val="000000"/>
                </a:solidFill>
                <a:prstDash val="solid"/>
                <a:miter/>
              </a:ln>
            </p:spPr>
          </p:sp>
          <p:sp>
            <p:nvSpPr>
              <p:cNvPr name="TextBox 36" id="36"/>
              <p:cNvSpPr txBox="true"/>
              <p:nvPr/>
            </p:nvSpPr>
            <p:spPr>
              <a:xfrm>
                <a:off x="0" y="-28575"/>
                <a:ext cx="563958" cy="198427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129"/>
                  </a:lnSpc>
                </a:pPr>
                <a:r>
                  <a:rPr lang="en-US" b="true" sz="1499" spc="74">
                    <a:solidFill>
                      <a:srgbClr val="000000"/>
                    </a:solidFill>
                    <a:latin typeface="Garet Bold"/>
                    <a:ea typeface="Garet Bold"/>
                    <a:cs typeface="Garet Bold"/>
                    <a:sym typeface="Garet Bold"/>
                  </a:rPr>
                  <a:t>Application</a:t>
                </a:r>
              </a:p>
            </p:txBody>
          </p:sp>
        </p:grpSp>
        <p:sp>
          <p:nvSpPr>
            <p:cNvPr name="AutoShape 37" id="37"/>
            <p:cNvSpPr/>
            <p:nvPr/>
          </p:nvSpPr>
          <p:spPr>
            <a:xfrm>
              <a:off x="19189101" y="6214034"/>
              <a:ext cx="861859" cy="0"/>
            </a:xfrm>
            <a:prstGeom prst="line">
              <a:avLst/>
            </a:prstGeom>
            <a:ln cap="flat" w="50800">
              <a:solidFill>
                <a:srgbClr val="000000"/>
              </a:solidFill>
              <a:prstDash val="solid"/>
              <a:headEnd type="none" len="sm" w="sm"/>
              <a:tailEnd type="arrow" len="sm" w="med"/>
            </a:ln>
          </p:spPr>
        </p:sp>
        <p:sp>
          <p:nvSpPr>
            <p:cNvPr name="AutoShape 38" id="38"/>
            <p:cNvSpPr/>
            <p:nvPr/>
          </p:nvSpPr>
          <p:spPr>
            <a:xfrm flipV="true">
              <a:off x="7070856" y="3670771"/>
              <a:ext cx="1739876" cy="20443"/>
            </a:xfrm>
            <a:prstGeom prst="line">
              <a:avLst/>
            </a:prstGeom>
            <a:ln cap="flat" w="50800">
              <a:solidFill>
                <a:srgbClr val="000000"/>
              </a:solidFill>
              <a:prstDash val="solid"/>
              <a:headEnd type="none" len="sm" w="sm"/>
              <a:tailEnd type="arrow" len="sm" w="med"/>
            </a:ln>
          </p:spPr>
        </p:sp>
        <p:sp>
          <p:nvSpPr>
            <p:cNvPr name="AutoShape 39" id="39"/>
            <p:cNvSpPr/>
            <p:nvPr/>
          </p:nvSpPr>
          <p:spPr>
            <a:xfrm>
              <a:off x="8810731" y="5977105"/>
              <a:ext cx="0" cy="924890"/>
            </a:xfrm>
            <a:prstGeom prst="line">
              <a:avLst/>
            </a:prstGeom>
            <a:ln cap="flat" w="50800">
              <a:solidFill>
                <a:srgbClr val="000000"/>
              </a:solidFill>
              <a:prstDash val="solid"/>
              <a:headEnd type="none" len="sm" w="sm"/>
              <a:tailEnd type="arrow" len="sm" w="med"/>
            </a:ln>
          </p:spPr>
        </p:sp>
        <p:sp>
          <p:nvSpPr>
            <p:cNvPr name="AutoShape 40" id="40"/>
            <p:cNvSpPr/>
            <p:nvPr/>
          </p:nvSpPr>
          <p:spPr>
            <a:xfrm flipH="true">
              <a:off x="5567200" y="1067689"/>
              <a:ext cx="11269" cy="1053860"/>
            </a:xfrm>
            <a:prstGeom prst="line">
              <a:avLst/>
            </a:prstGeom>
            <a:ln cap="flat" w="50800">
              <a:solidFill>
                <a:srgbClr val="000000"/>
              </a:solidFill>
              <a:prstDash val="solid"/>
              <a:headEnd type="none" len="sm" w="sm"/>
              <a:tailEnd type="arrow" len="sm" w="med"/>
            </a:ln>
          </p:spPr>
        </p:sp>
        <p:sp>
          <p:nvSpPr>
            <p:cNvPr name="AutoShape 41" id="41"/>
            <p:cNvSpPr/>
            <p:nvPr/>
          </p:nvSpPr>
          <p:spPr>
            <a:xfrm flipH="true" flipV="true">
              <a:off x="1633992" y="3691214"/>
              <a:ext cx="2425672" cy="20443"/>
            </a:xfrm>
            <a:prstGeom prst="line">
              <a:avLst/>
            </a:prstGeom>
            <a:ln cap="flat" w="50800">
              <a:solidFill>
                <a:srgbClr val="000000"/>
              </a:solidFill>
              <a:prstDash val="solid"/>
              <a:headEnd type="none" len="sm" w="sm"/>
              <a:tailEnd type="arrow" len="sm" w="med"/>
            </a:ln>
          </p:spPr>
        </p:sp>
        <p:sp>
          <p:nvSpPr>
            <p:cNvPr name="AutoShape 42" id="42"/>
            <p:cNvSpPr/>
            <p:nvPr/>
          </p:nvSpPr>
          <p:spPr>
            <a:xfrm flipH="true">
              <a:off x="1614960" y="5798948"/>
              <a:ext cx="19032" cy="1103047"/>
            </a:xfrm>
            <a:prstGeom prst="line">
              <a:avLst/>
            </a:prstGeom>
            <a:ln cap="flat" w="50800">
              <a:solidFill>
                <a:srgbClr val="000000"/>
              </a:solidFill>
              <a:prstDash val="solid"/>
              <a:headEnd type="none" len="sm" w="sm"/>
              <a:tailEnd type="arrow" len="sm" w="med"/>
            </a:ln>
          </p:spPr>
        </p:sp>
        <p:grpSp>
          <p:nvGrpSpPr>
            <p:cNvPr name="Group 43" id="43"/>
            <p:cNvGrpSpPr/>
            <p:nvPr/>
          </p:nvGrpSpPr>
          <p:grpSpPr>
            <a:xfrm rot="0">
              <a:off x="16422502" y="4809693"/>
              <a:ext cx="2808683" cy="2808683"/>
              <a:chOff x="0" y="0"/>
              <a:chExt cx="812800" cy="812800"/>
            </a:xfrm>
          </p:grpSpPr>
          <p:sp>
            <p:nvSpPr>
              <p:cNvPr name="Freeform 44" id="44"/>
              <p:cNvSpPr/>
              <p:nvPr/>
            </p:nvSpPr>
            <p:spPr>
              <a:xfrm flipH="false" flipV="false" rot="0">
                <a:off x="9308" y="9308"/>
                <a:ext cx="794184" cy="794184"/>
              </a:xfrm>
              <a:custGeom>
                <a:avLst/>
                <a:gdLst/>
                <a:ahLst/>
                <a:cxnLst/>
                <a:rect r="r" b="b" t="t" l="l"/>
                <a:pathLst>
                  <a:path h="794184" w="794184">
                    <a:moveTo>
                      <a:pt x="417882" y="11482"/>
                    </a:moveTo>
                    <a:lnTo>
                      <a:pt x="782702" y="376302"/>
                    </a:lnTo>
                    <a:cubicBezTo>
                      <a:pt x="794184" y="387784"/>
                      <a:pt x="794184" y="406400"/>
                      <a:pt x="782702" y="417882"/>
                    </a:cubicBezTo>
                    <a:lnTo>
                      <a:pt x="417882" y="782702"/>
                    </a:lnTo>
                    <a:cubicBezTo>
                      <a:pt x="406400" y="794184"/>
                      <a:pt x="387784" y="794184"/>
                      <a:pt x="376302" y="782702"/>
                    </a:cubicBezTo>
                    <a:lnTo>
                      <a:pt x="11482" y="417882"/>
                    </a:lnTo>
                    <a:cubicBezTo>
                      <a:pt x="0" y="406400"/>
                      <a:pt x="0" y="387784"/>
                      <a:pt x="11482" y="376302"/>
                    </a:cubicBezTo>
                    <a:lnTo>
                      <a:pt x="376302" y="11482"/>
                    </a:lnTo>
                    <a:cubicBezTo>
                      <a:pt x="387784" y="0"/>
                      <a:pt x="406400" y="0"/>
                      <a:pt x="417882" y="114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 cap="sq">
                <a:solidFill>
                  <a:srgbClr val="E17708"/>
                </a:solidFill>
                <a:prstDash val="solid"/>
                <a:miter/>
              </a:ln>
            </p:spPr>
          </p:sp>
          <p:sp>
            <p:nvSpPr>
              <p:cNvPr name="TextBox 45" id="45"/>
              <p:cNvSpPr txBox="true"/>
              <p:nvPr/>
            </p:nvSpPr>
            <p:spPr>
              <a:xfrm>
                <a:off x="139700" y="149225"/>
                <a:ext cx="533400" cy="52387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1799"/>
                  </a:lnSpc>
                </a:pPr>
                <a:r>
                  <a:rPr lang="en-US" b="true" sz="1499" spc="74">
                    <a:solidFill>
                      <a:srgbClr val="000000"/>
                    </a:solidFill>
                    <a:latin typeface="Garet Bold"/>
                    <a:ea typeface="Garet Bold"/>
                    <a:cs typeface="Garet Bold"/>
                    <a:sym typeface="Garet Bold"/>
                  </a:rPr>
                  <a:t>Ultrasonic sensor to check the quantity</a:t>
                </a:r>
              </a:p>
            </p:txBody>
          </p:sp>
        </p:grpSp>
        <p:sp>
          <p:nvSpPr>
            <p:cNvPr name="AutoShape 46" id="46"/>
            <p:cNvSpPr/>
            <p:nvPr/>
          </p:nvSpPr>
          <p:spPr>
            <a:xfrm flipH="true" flipV="true">
              <a:off x="17826844" y="7576292"/>
              <a:ext cx="0" cy="738650"/>
            </a:xfrm>
            <a:prstGeom prst="line">
              <a:avLst/>
            </a:prstGeom>
            <a:ln cap="flat" w="50800">
              <a:solidFill>
                <a:srgbClr val="000000"/>
              </a:solidFill>
              <a:prstDash val="solid"/>
              <a:headEnd type="none" len="sm" w="sm"/>
              <a:tailEnd type="arrow" len="sm" w="med"/>
            </a:ln>
          </p:spPr>
        </p:sp>
        <p:sp>
          <p:nvSpPr>
            <p:cNvPr name="AutoShape 47" id="47"/>
            <p:cNvSpPr/>
            <p:nvPr/>
          </p:nvSpPr>
          <p:spPr>
            <a:xfrm flipV="true">
              <a:off x="17826844" y="3909440"/>
              <a:ext cx="0" cy="942337"/>
            </a:xfrm>
            <a:prstGeom prst="line">
              <a:avLst/>
            </a:prstGeom>
            <a:ln cap="flat" w="50800">
              <a:solidFill>
                <a:srgbClr val="000000"/>
              </a:solidFill>
              <a:prstDash val="solid"/>
              <a:headEnd type="none" len="sm" w="sm"/>
              <a:tailEnd type="arrow" len="sm" w="med"/>
            </a:ln>
          </p:spPr>
        </p:sp>
        <p:sp>
          <p:nvSpPr>
            <p:cNvPr name="AutoShape 48" id="48"/>
            <p:cNvSpPr/>
            <p:nvPr/>
          </p:nvSpPr>
          <p:spPr>
            <a:xfrm flipH="true" flipV="true">
              <a:off x="17826844" y="1673750"/>
              <a:ext cx="0" cy="1015679"/>
            </a:xfrm>
            <a:prstGeom prst="line">
              <a:avLst/>
            </a:prstGeom>
            <a:ln cap="flat" w="50800">
              <a:solidFill>
                <a:srgbClr val="000000"/>
              </a:solidFill>
              <a:prstDash val="solid"/>
              <a:headEnd type="none" len="sm" w="sm"/>
              <a:tailEnd type="arrow" len="sm" w="med"/>
            </a:ln>
          </p:spPr>
        </p:sp>
        <p:grpSp>
          <p:nvGrpSpPr>
            <p:cNvPr name="Group 49" id="49"/>
            <p:cNvGrpSpPr/>
            <p:nvPr/>
          </p:nvGrpSpPr>
          <p:grpSpPr>
            <a:xfrm rot="0">
              <a:off x="15824050" y="533845"/>
              <a:ext cx="4005588" cy="1139906"/>
              <a:chOff x="0" y="0"/>
              <a:chExt cx="691246" cy="196714"/>
            </a:xfrm>
          </p:grpSpPr>
          <p:sp>
            <p:nvSpPr>
              <p:cNvPr name="Freeform 50" id="50"/>
              <p:cNvSpPr/>
              <p:nvPr/>
            </p:nvSpPr>
            <p:spPr>
              <a:xfrm flipH="false" flipV="false" rot="0">
                <a:off x="0" y="0"/>
                <a:ext cx="691246" cy="196714"/>
              </a:xfrm>
              <a:custGeom>
                <a:avLst/>
                <a:gdLst/>
                <a:ahLst/>
                <a:cxnLst/>
                <a:rect r="r" b="b" t="t" l="l"/>
                <a:pathLst>
                  <a:path h="196714" w="691246">
                    <a:moveTo>
                      <a:pt x="20616" y="0"/>
                    </a:moveTo>
                    <a:lnTo>
                      <a:pt x="670630" y="0"/>
                    </a:lnTo>
                    <a:cubicBezTo>
                      <a:pt x="676098" y="0"/>
                      <a:pt x="681342" y="2172"/>
                      <a:pt x="685208" y="6038"/>
                    </a:cubicBezTo>
                    <a:cubicBezTo>
                      <a:pt x="689074" y="9905"/>
                      <a:pt x="691246" y="15149"/>
                      <a:pt x="691246" y="20616"/>
                    </a:cubicBezTo>
                    <a:lnTo>
                      <a:pt x="691246" y="176098"/>
                    </a:lnTo>
                    <a:cubicBezTo>
                      <a:pt x="691246" y="181566"/>
                      <a:pt x="689074" y="186809"/>
                      <a:pt x="685208" y="190676"/>
                    </a:cubicBezTo>
                    <a:cubicBezTo>
                      <a:pt x="681342" y="194542"/>
                      <a:pt x="676098" y="196714"/>
                      <a:pt x="670630" y="196714"/>
                    </a:cubicBezTo>
                    <a:lnTo>
                      <a:pt x="20616" y="196714"/>
                    </a:lnTo>
                    <a:cubicBezTo>
                      <a:pt x="9230" y="196714"/>
                      <a:pt x="0" y="187484"/>
                      <a:pt x="0" y="176098"/>
                    </a:cubicBezTo>
                    <a:lnTo>
                      <a:pt x="0" y="20616"/>
                    </a:lnTo>
                    <a:cubicBezTo>
                      <a:pt x="0" y="15149"/>
                      <a:pt x="2172" y="9905"/>
                      <a:pt x="6038" y="6038"/>
                    </a:cubicBezTo>
                    <a:cubicBezTo>
                      <a:pt x="9905" y="2172"/>
                      <a:pt x="15149" y="0"/>
                      <a:pt x="20616" y="0"/>
                    </a:cubicBezTo>
                    <a:close/>
                  </a:path>
                </a:pathLst>
              </a:custGeom>
              <a:solidFill>
                <a:srgbClr val="F4F4F4"/>
              </a:solidFill>
              <a:ln w="28575" cap="sq">
                <a:solidFill>
                  <a:srgbClr val="E17708"/>
                </a:solidFill>
                <a:prstDash val="solid"/>
                <a:miter/>
              </a:ln>
            </p:spPr>
          </p:sp>
          <p:sp>
            <p:nvSpPr>
              <p:cNvPr name="TextBox 51" id="51"/>
              <p:cNvSpPr txBox="true"/>
              <p:nvPr/>
            </p:nvSpPr>
            <p:spPr>
              <a:xfrm>
                <a:off x="0" y="-28575"/>
                <a:ext cx="691246" cy="22528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97"/>
                  </a:lnSpc>
                </a:pPr>
                <a:r>
                  <a:rPr lang="en-US" b="true" sz="1899" spc="94">
                    <a:solidFill>
                      <a:srgbClr val="000000"/>
                    </a:solidFill>
                    <a:latin typeface="Garet Bold"/>
                    <a:ea typeface="Garet Bold"/>
                    <a:cs typeface="Garet Bold"/>
                    <a:sym typeface="Garet Bold"/>
                  </a:rPr>
                  <a:t>Final Result</a:t>
                </a:r>
              </a:p>
            </p:txBody>
          </p:sp>
        </p:grpSp>
        <p:sp>
          <p:nvSpPr>
            <p:cNvPr name="AutoShape 52" id="52"/>
            <p:cNvSpPr/>
            <p:nvPr/>
          </p:nvSpPr>
          <p:spPr>
            <a:xfrm flipH="true" flipV="true">
              <a:off x="13636802" y="7502949"/>
              <a:ext cx="0" cy="888990"/>
            </a:xfrm>
            <a:prstGeom prst="line">
              <a:avLst/>
            </a:prstGeom>
            <a:ln cap="flat" w="50800">
              <a:solidFill>
                <a:srgbClr val="000000"/>
              </a:solidFill>
              <a:prstDash val="solid"/>
              <a:headEnd type="none" len="sm" w="sm"/>
              <a:tailEnd type="arrow" len="sm" w="med"/>
            </a:ln>
          </p:spPr>
        </p:sp>
        <p:grpSp>
          <p:nvGrpSpPr>
            <p:cNvPr name="Group 53" id="53"/>
            <p:cNvGrpSpPr/>
            <p:nvPr/>
          </p:nvGrpSpPr>
          <p:grpSpPr>
            <a:xfrm rot="0">
              <a:off x="12089909" y="6506171"/>
              <a:ext cx="3093787" cy="996778"/>
              <a:chOff x="0" y="0"/>
              <a:chExt cx="533896" cy="172015"/>
            </a:xfrm>
          </p:grpSpPr>
          <p:sp>
            <p:nvSpPr>
              <p:cNvPr name="Freeform 54" id="54"/>
              <p:cNvSpPr/>
              <p:nvPr/>
            </p:nvSpPr>
            <p:spPr>
              <a:xfrm flipH="false" flipV="false" rot="0">
                <a:off x="0" y="0"/>
                <a:ext cx="533896" cy="172015"/>
              </a:xfrm>
              <a:custGeom>
                <a:avLst/>
                <a:gdLst/>
                <a:ahLst/>
                <a:cxnLst/>
                <a:rect r="r" b="b" t="t" l="l"/>
                <a:pathLst>
                  <a:path h="172015" w="533896">
                    <a:moveTo>
                      <a:pt x="26692" y="0"/>
                    </a:moveTo>
                    <a:lnTo>
                      <a:pt x="507204" y="0"/>
                    </a:lnTo>
                    <a:cubicBezTo>
                      <a:pt x="521946" y="0"/>
                      <a:pt x="533896" y="11951"/>
                      <a:pt x="533896" y="26692"/>
                    </a:cubicBezTo>
                    <a:lnTo>
                      <a:pt x="533896" y="145322"/>
                    </a:lnTo>
                    <a:cubicBezTo>
                      <a:pt x="533896" y="152401"/>
                      <a:pt x="531084" y="159191"/>
                      <a:pt x="526078" y="164197"/>
                    </a:cubicBezTo>
                    <a:cubicBezTo>
                      <a:pt x="521072" y="169202"/>
                      <a:pt x="514283" y="172015"/>
                      <a:pt x="507204" y="172015"/>
                    </a:cubicBezTo>
                    <a:lnTo>
                      <a:pt x="26692" y="172015"/>
                    </a:lnTo>
                    <a:cubicBezTo>
                      <a:pt x="19613" y="172015"/>
                      <a:pt x="12824" y="169202"/>
                      <a:pt x="7818" y="164197"/>
                    </a:cubicBezTo>
                    <a:cubicBezTo>
                      <a:pt x="2812" y="159191"/>
                      <a:pt x="0" y="152401"/>
                      <a:pt x="0" y="145322"/>
                    </a:cubicBezTo>
                    <a:lnTo>
                      <a:pt x="0" y="26692"/>
                    </a:lnTo>
                    <a:cubicBezTo>
                      <a:pt x="0" y="19613"/>
                      <a:pt x="2812" y="12824"/>
                      <a:pt x="7818" y="7818"/>
                    </a:cubicBezTo>
                    <a:cubicBezTo>
                      <a:pt x="12824" y="2812"/>
                      <a:pt x="19613" y="0"/>
                      <a:pt x="2669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 cap="sq">
                <a:solidFill>
                  <a:srgbClr val="000000"/>
                </a:solidFill>
                <a:prstDash val="solid"/>
                <a:miter/>
              </a:ln>
            </p:spPr>
          </p:sp>
          <p:sp>
            <p:nvSpPr>
              <p:cNvPr name="TextBox 55" id="55"/>
              <p:cNvSpPr txBox="true"/>
              <p:nvPr/>
            </p:nvSpPr>
            <p:spPr>
              <a:xfrm>
                <a:off x="0" y="-28575"/>
                <a:ext cx="533896" cy="20059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129"/>
                  </a:lnSpc>
                </a:pPr>
                <a:r>
                  <a:rPr lang="en-US" b="true" sz="1499" spc="74">
                    <a:solidFill>
                      <a:srgbClr val="000000"/>
                    </a:solidFill>
                    <a:latin typeface="Garet Bold"/>
                    <a:ea typeface="Garet Bold"/>
                    <a:cs typeface="Garet Bold"/>
                    <a:sym typeface="Garet Bold"/>
                  </a:rPr>
                  <a:t>2:00 min Timer To cook the meat</a:t>
                </a:r>
              </a:p>
            </p:txBody>
          </p:sp>
        </p:grpSp>
        <p:sp>
          <p:nvSpPr>
            <p:cNvPr name="AutoShape 56" id="56"/>
            <p:cNvSpPr/>
            <p:nvPr/>
          </p:nvSpPr>
          <p:spPr>
            <a:xfrm flipV="true">
              <a:off x="15183695" y="7004560"/>
              <a:ext cx="1616903" cy="0"/>
            </a:xfrm>
            <a:prstGeom prst="line">
              <a:avLst/>
            </a:prstGeom>
            <a:ln cap="flat" w="50800">
              <a:solidFill>
                <a:srgbClr val="000000"/>
              </a:solidFill>
              <a:prstDash val="solid"/>
              <a:headEnd type="none" len="sm" w="sm"/>
              <a:tailEnd type="arrow" len="sm" w="med"/>
            </a:ln>
          </p:spPr>
        </p:sp>
        <p:sp>
          <p:nvSpPr>
            <p:cNvPr name="AutoShape 57" id="57"/>
            <p:cNvSpPr/>
            <p:nvPr/>
          </p:nvSpPr>
          <p:spPr>
            <a:xfrm>
              <a:off x="16800598" y="7004560"/>
              <a:ext cx="0" cy="1310381"/>
            </a:xfrm>
            <a:prstGeom prst="line">
              <a:avLst/>
            </a:prstGeom>
            <a:ln cap="flat" w="50800">
              <a:solidFill>
                <a:srgbClr val="000000"/>
              </a:solidFill>
              <a:prstDash val="solid"/>
              <a:headEnd type="none" len="sm" w="sm"/>
              <a:tailEnd type="arrow" len="sm" w="med"/>
            </a:ln>
          </p:spPr>
        </p:sp>
        <p:sp>
          <p:nvSpPr>
            <p:cNvPr name="AutoShape 58" id="58"/>
            <p:cNvSpPr/>
            <p:nvPr/>
          </p:nvSpPr>
          <p:spPr>
            <a:xfrm>
              <a:off x="1633992" y="6901995"/>
              <a:ext cx="2148673" cy="146"/>
            </a:xfrm>
            <a:prstGeom prst="line">
              <a:avLst/>
            </a:prstGeom>
            <a:ln cap="flat" w="50800">
              <a:solidFill>
                <a:srgbClr val="000000"/>
              </a:solidFill>
              <a:prstDash val="solid"/>
              <a:headEnd type="none" len="sm" w="sm"/>
              <a:tailEnd type="arrow" len="sm" w="med"/>
            </a:ln>
          </p:spPr>
        </p:sp>
        <p:sp>
          <p:nvSpPr>
            <p:cNvPr name="AutoShape 59" id="59"/>
            <p:cNvSpPr/>
            <p:nvPr/>
          </p:nvSpPr>
          <p:spPr>
            <a:xfrm flipH="true">
              <a:off x="7050650" y="6858330"/>
              <a:ext cx="1760082" cy="2926"/>
            </a:xfrm>
            <a:prstGeom prst="line">
              <a:avLst/>
            </a:prstGeom>
            <a:ln cap="flat" w="50800">
              <a:solidFill>
                <a:srgbClr val="000000"/>
              </a:solidFill>
              <a:prstDash val="solid"/>
              <a:headEnd type="none" len="sm" w="sm"/>
              <a:tailEnd type="arrow" len="sm" w="med"/>
            </a:ln>
          </p:spPr>
        </p:sp>
        <p:grpSp>
          <p:nvGrpSpPr>
            <p:cNvPr name="Group 60" id="60"/>
            <p:cNvGrpSpPr/>
            <p:nvPr/>
          </p:nvGrpSpPr>
          <p:grpSpPr>
            <a:xfrm rot="0">
              <a:off x="4036081" y="8274056"/>
              <a:ext cx="2423705" cy="1220010"/>
              <a:chOff x="0" y="0"/>
              <a:chExt cx="418260" cy="210538"/>
            </a:xfrm>
          </p:grpSpPr>
          <p:sp>
            <p:nvSpPr>
              <p:cNvPr name="Freeform 61" id="61"/>
              <p:cNvSpPr/>
              <p:nvPr/>
            </p:nvSpPr>
            <p:spPr>
              <a:xfrm flipH="false" flipV="false" rot="0">
                <a:off x="0" y="0"/>
                <a:ext cx="418260" cy="210538"/>
              </a:xfrm>
              <a:custGeom>
                <a:avLst/>
                <a:gdLst/>
                <a:ahLst/>
                <a:cxnLst/>
                <a:rect r="r" b="b" t="t" l="l"/>
                <a:pathLst>
                  <a:path h="210538" w="418260">
                    <a:moveTo>
                      <a:pt x="34072" y="0"/>
                    </a:moveTo>
                    <a:lnTo>
                      <a:pt x="384188" y="0"/>
                    </a:lnTo>
                    <a:cubicBezTo>
                      <a:pt x="393224" y="0"/>
                      <a:pt x="401891" y="3590"/>
                      <a:pt x="408281" y="9979"/>
                    </a:cubicBezTo>
                    <a:cubicBezTo>
                      <a:pt x="414670" y="16369"/>
                      <a:pt x="418260" y="25036"/>
                      <a:pt x="418260" y="34072"/>
                    </a:cubicBezTo>
                    <a:lnTo>
                      <a:pt x="418260" y="176466"/>
                    </a:lnTo>
                    <a:cubicBezTo>
                      <a:pt x="418260" y="185502"/>
                      <a:pt x="414670" y="194169"/>
                      <a:pt x="408281" y="200558"/>
                    </a:cubicBezTo>
                    <a:cubicBezTo>
                      <a:pt x="401891" y="206948"/>
                      <a:pt x="393224" y="210538"/>
                      <a:pt x="384188" y="210538"/>
                    </a:cubicBezTo>
                    <a:lnTo>
                      <a:pt x="34072" y="210538"/>
                    </a:lnTo>
                    <a:cubicBezTo>
                      <a:pt x="25036" y="210538"/>
                      <a:pt x="16369" y="206948"/>
                      <a:pt x="9979" y="200558"/>
                    </a:cubicBezTo>
                    <a:cubicBezTo>
                      <a:pt x="3590" y="194169"/>
                      <a:pt x="0" y="185502"/>
                      <a:pt x="0" y="176466"/>
                    </a:cubicBezTo>
                    <a:lnTo>
                      <a:pt x="0" y="34072"/>
                    </a:lnTo>
                    <a:cubicBezTo>
                      <a:pt x="0" y="25036"/>
                      <a:pt x="3590" y="16369"/>
                      <a:pt x="9979" y="9979"/>
                    </a:cubicBezTo>
                    <a:cubicBezTo>
                      <a:pt x="16369" y="3590"/>
                      <a:pt x="25036" y="0"/>
                      <a:pt x="3407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 cap="sq">
                <a:solidFill>
                  <a:srgbClr val="000000"/>
                </a:solidFill>
                <a:prstDash val="solid"/>
                <a:miter/>
              </a:ln>
            </p:spPr>
          </p:sp>
          <p:sp>
            <p:nvSpPr>
              <p:cNvPr name="TextBox 62" id="62"/>
              <p:cNvSpPr txBox="true"/>
              <p:nvPr/>
            </p:nvSpPr>
            <p:spPr>
              <a:xfrm>
                <a:off x="0" y="-28575"/>
                <a:ext cx="418260" cy="239113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129"/>
                  </a:lnSpc>
                </a:pPr>
                <a:r>
                  <a:rPr lang="en-US" b="true" sz="1499" spc="74">
                    <a:solidFill>
                      <a:srgbClr val="000000"/>
                    </a:solidFill>
                    <a:latin typeface="Garet Bold"/>
                    <a:ea typeface="Garet Bold"/>
                    <a:cs typeface="Garet Bold"/>
                    <a:sym typeface="Garet Bold"/>
                  </a:rPr>
                  <a:t>Machine Begins</a:t>
                </a:r>
              </a:p>
            </p:txBody>
          </p:sp>
        </p:grpSp>
        <p:sp>
          <p:nvSpPr>
            <p:cNvPr name="AutoShape 63" id="63"/>
            <p:cNvSpPr/>
            <p:nvPr/>
          </p:nvSpPr>
          <p:spPr>
            <a:xfrm flipV="true">
              <a:off x="6459787" y="8884062"/>
              <a:ext cx="1144782" cy="0"/>
            </a:xfrm>
            <a:prstGeom prst="line">
              <a:avLst/>
            </a:prstGeom>
            <a:ln cap="flat" w="50800">
              <a:solidFill>
                <a:srgbClr val="000000"/>
              </a:solidFill>
              <a:prstDash val="solid"/>
              <a:headEnd type="none" len="sm" w="sm"/>
              <a:tailEnd type="arrow" len="sm" w="med"/>
            </a:ln>
          </p:spPr>
        </p:sp>
        <p:sp>
          <p:nvSpPr>
            <p:cNvPr name="AutoShape 64" id="64"/>
            <p:cNvSpPr/>
            <p:nvPr/>
          </p:nvSpPr>
          <p:spPr>
            <a:xfrm>
              <a:off x="8790289" y="3711656"/>
              <a:ext cx="20443" cy="1281203"/>
            </a:xfrm>
            <a:prstGeom prst="line">
              <a:avLst/>
            </a:prstGeom>
            <a:ln cap="flat" w="50800">
              <a:solidFill>
                <a:srgbClr val="000000"/>
              </a:solidFill>
              <a:prstDash val="solid"/>
              <a:headEnd type="none" len="sm" w="sm"/>
              <a:tailEnd type="arrow" len="sm" w="med"/>
            </a:ln>
          </p:spPr>
        </p:sp>
        <p:sp>
          <p:nvSpPr>
            <p:cNvPr name="AutoShape 65" id="65"/>
            <p:cNvSpPr/>
            <p:nvPr/>
          </p:nvSpPr>
          <p:spPr>
            <a:xfrm>
              <a:off x="1633992" y="3711656"/>
              <a:ext cx="0" cy="1103047"/>
            </a:xfrm>
            <a:prstGeom prst="line">
              <a:avLst/>
            </a:prstGeom>
            <a:ln cap="flat" w="50800">
              <a:solidFill>
                <a:srgbClr val="000000"/>
              </a:solidFill>
              <a:prstDash val="solid"/>
              <a:headEnd type="none" len="sm" w="sm"/>
              <a:tailEnd type="arrow" len="sm" w="med"/>
            </a:ln>
          </p:spPr>
        </p:sp>
      </p:grpSp>
      <p:grpSp>
        <p:nvGrpSpPr>
          <p:cNvPr name="Group 66" id="66"/>
          <p:cNvGrpSpPr/>
          <p:nvPr/>
        </p:nvGrpSpPr>
        <p:grpSpPr>
          <a:xfrm rot="0">
            <a:off x="-540780" y="9470168"/>
            <a:ext cx="5047611" cy="816832"/>
            <a:chOff x="0" y="0"/>
            <a:chExt cx="1329412" cy="215133"/>
          </a:xfrm>
        </p:grpSpPr>
        <p:sp>
          <p:nvSpPr>
            <p:cNvPr name="Freeform 67" id="67"/>
            <p:cNvSpPr/>
            <p:nvPr/>
          </p:nvSpPr>
          <p:spPr>
            <a:xfrm flipH="false" flipV="false" rot="0">
              <a:off x="0" y="0"/>
              <a:ext cx="1329412" cy="215133"/>
            </a:xfrm>
            <a:custGeom>
              <a:avLst/>
              <a:gdLst/>
              <a:ahLst/>
              <a:cxnLst/>
              <a:rect r="r" b="b" t="t" l="l"/>
              <a:pathLst>
                <a:path h="215133" w="1329412">
                  <a:moveTo>
                    <a:pt x="78223" y="0"/>
                  </a:moveTo>
                  <a:lnTo>
                    <a:pt x="1251189" y="0"/>
                  </a:lnTo>
                  <a:cubicBezTo>
                    <a:pt x="1271935" y="0"/>
                    <a:pt x="1291831" y="8241"/>
                    <a:pt x="1306501" y="22911"/>
                  </a:cubicBezTo>
                  <a:cubicBezTo>
                    <a:pt x="1321171" y="37581"/>
                    <a:pt x="1329412" y="57477"/>
                    <a:pt x="1329412" y="78223"/>
                  </a:cubicBezTo>
                  <a:lnTo>
                    <a:pt x="1329412" y="136910"/>
                  </a:lnTo>
                  <a:cubicBezTo>
                    <a:pt x="1329412" y="180111"/>
                    <a:pt x="1294390" y="215133"/>
                    <a:pt x="1251189" y="215133"/>
                  </a:cubicBezTo>
                  <a:lnTo>
                    <a:pt x="78223" y="215133"/>
                  </a:lnTo>
                  <a:cubicBezTo>
                    <a:pt x="35022" y="215133"/>
                    <a:pt x="0" y="180111"/>
                    <a:pt x="0" y="136910"/>
                  </a:cubicBezTo>
                  <a:lnTo>
                    <a:pt x="0" y="78223"/>
                  </a:lnTo>
                  <a:cubicBezTo>
                    <a:pt x="0" y="35022"/>
                    <a:pt x="35022" y="0"/>
                    <a:pt x="7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89000"/>
                  </a:srgbClr>
                </a:gs>
              </a:gsLst>
              <a:lin ang="2700000"/>
            </a:gradFill>
          </p:spPr>
        </p:sp>
        <p:sp>
          <p:nvSpPr>
            <p:cNvPr name="TextBox 68" id="68"/>
            <p:cNvSpPr txBox="true"/>
            <p:nvPr/>
          </p:nvSpPr>
          <p:spPr>
            <a:xfrm>
              <a:off x="0" y="-38100"/>
              <a:ext cx="1329412" cy="253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DAGdns_o7S4</dc:identifier>
  <dcterms:modified xsi:type="dcterms:W3CDTF">2011-08-01T06:04:30Z</dcterms:modified>
  <cp:revision>1</cp:revision>
  <dc:title>Blue Minimalist Project Presentation</dc:title>
</cp:coreProperties>
</file>